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202641-1032-4633-9B7A-87EA6F6926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A37B92-7CBA-4CC9-8713-8608275D4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D87287-B35D-452B-B687-1D50B2FD2B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394B10-2016-44CE-A76F-2F23B70236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56F848-9A74-44C9-9F21-47F783D5FB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3B762A-F131-47E7-8E22-3360B5D9A5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8E9FD1-0832-449D-A7A6-FE54673461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DAADEA-B4AE-48FF-A5D1-B766452B7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7CACD1-DD60-4A78-B1C6-80E96D171A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02AFF-E1D0-4CB0-863B-5802596E66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663B53-05B7-4BD0-9281-D3EFB210DD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04113131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微软雅黑" panose="020b0503020204020204" charset="-122"/>
                <a:ea typeface="微软雅黑" panose="020b0503020204020204" charset="-122"/>
                <a:cs typeface="微软雅黑" panose="020b0503020204020204" charset="-122"/>
              </a:rPr>
              <a:t>汇报人：</a:t>
            </a:r>
            <a:endParaRPr lang="en-US" sz="2025">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微软雅黑" panose="020b0503020204020204" charset="-122"/>
                <a:ea typeface="微软雅黑" panose="020b0503020204020204" charset="-122"/>
                <a:cs typeface="微软雅黑" panose="020b0503020204020204" charset="-122"/>
              </a:rPr>
              <a:t>2024-01-16</a:t>
            </a:r>
            <a:endParaRPr lang="en-US" sz="2025">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有限空间作业中毒窒息事故预防措施</a:t>
            </a:r>
            <a:endPar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rPr>
              <a:t>目录</a:t>
            </a:r>
            <a:endPar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微软雅黑" panose="020b0503020204020204" charset="-122"/>
                <a:ea typeface="微软雅黑" panose="020b0503020204020204" charset="-122"/>
                <a:cs typeface="微软雅黑" panose="020b0503020204020204" charset="-122"/>
              </a:rPr>
              <a:t>CONTENTS</a:t>
            </a:r>
            <a:endParaRPr lang="en-US" sz="2400" b="1">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有限空间作业中毒窒息事故原因分析</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预防措施</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应急处理</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案例分析</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结论与建议</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引言</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有限空间作业中毒窒息事故预防措施旨在降低有限空间作业中的事故风险，保障作业人员的生命安全和健康。</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背景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有限空间作业涉及的行业广泛，如建筑、化工、污水处理等，但由于空间受限，通风不良，存在中毒和窒息的风险。近年来，有限空间作业中毒窒息事故频发，造成了严重的人员伤亡和社会影响。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000" r="19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目的和背景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t="8380" b="838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有限空间是指封闭或部分封闭，进出口受限，自然通风不良，足够容纳一人进入或探出的空间。</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本预防措施适用于涉及有限空间作业的各类企业、事业单位和个体工商户，包括但不限于建筑、化工、污水处理、垃圾处理等行业。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定义和范围</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有限空间作业中毒窒息事故原因分析</a:t>
            </a:r>
            <a:endParaRPr lang="en-US" sz="41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有限空间通常密闭，缺乏良好的通风换气条件。</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空间密闭</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083" r="19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存在有毒有害气体</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042" r="16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作业环境复杂</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25" r="14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有限空间内可能存在有毒有害气体，如硫化氢、一氧化碳等。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有限空间内可能存在高温、低温、潮湿、腐蚀等复杂环境。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有限空间作业特点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有限空间内气体泄漏可能导致作业人员吸入有毒气体。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4" name="Picture 4"/>
          <p:cNvPicPr>
            <a:picLocks noChangeAspect="1"/>
          </p:cNvPicPr>
          <p:nvPr/>
        </p:nvPicPr>
        <p:blipFill>
          <a:blip r:embed="rId2"/>
          <a:srcRect l="5667" r="5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5667" r="5667"/>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8958" r="18958"/>
          <a:stretch>
            <a:fillRect/>
          </a:stretch>
        </p:blipFill>
        <p:spPr>
          <a:xfrm>
            <a:off x="8871766" y="1536628"/>
            <a:ext cx="1898908"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气体泄漏</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有限空间内可能存在化学反应产生有毒气体。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化学反应</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作业人员未正确使用呼吸器或呼吸器失效，导致吸入有毒气体。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呼吸器失效</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中毒原因分析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909" b="1690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窒息原因分析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氧气不足</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有限空间内氧气不足可能导致窒息。</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呼吸器失效</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作业人员未正确使用呼吸器或呼吸器失效，导致无法吸入氧气。</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密闭空间</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有限空间密闭，缺乏通风换气条件，导致氧气不足。</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预防措施</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培训内容应包括有限空间作业的基本概念、危险因素、安全操作规程以及应急救援措施等。</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培训结束后应进行考核，确保员工掌握必要的安全知识和技能。</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定期开展有限空间作业安全教育培训，提高员工的安全意识和操作技能。</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安全教育培训</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320" b="233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636" b="86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219" b="112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安全作业规程制定与执行</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制定详细的有限空间作业安全规程，明确作业流程、安全要求和应急处置措施。</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规程应包括进入有限空间前的准备工作、安全防护措施、作业过程中的安全注意事项以及作业结束后的收尾工作等。</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严格执行安全作业规程，确保每一步操作都符合要求，避免事故发生。</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750" r="1675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在有限空间作业前，应确保有限空间内的通风换气措施到位，以降低有害气体和氧含量超标的风险。</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可以采取自然通风或机械通风的方式，确保空气流通，降低有害气体浓度。</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在作业过程中，应定期检测有限空间内的气体成分，以确保空气质量符合安全标准。</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通风换气措施</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https://d.book118.com/405041131314011044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2024-09-07T10:49:51.471</cp:lastPrinted>
  <dcterms:created xsi:type="dcterms:W3CDTF">2024-09-07T02:49:51Z</dcterms:created>
  <dcterms:modified xsi:type="dcterms:W3CDTF">2024-09-07T02:49:53Z</dcterms:modified>
</cp:coreProperties>
</file>