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E2D91-C02C-4B4F-84E8-BBF932068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338DE8-EABA-4E8F-9FDC-0E8D3FCB1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50902-1773-4EC6-9E96-2E73A66D2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751FC-F7F0-4597-8342-2997B663D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F62B8A-6244-4928-9776-F39A22FCF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02BAF-279D-4A8C-908D-2102CC99B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E7C21A-C85A-4206-9712-EBF1BA844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A815C-73E1-452E-BF99-F8E5C19A4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1B35C-B3CA-4E79-9DD1-54A2E0D39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C9FA0-F03F-4186-991A-FF5288071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F2374-016B-4257-9E34-EA41F7A2A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04212321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环境监测习题解答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大气环境监测习题解答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水环境监测习题解答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土壤环境监测习题解答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生态环境监测习题解答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环境监测综合应用习题解答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绪论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掌握环境质量状况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通过环境监测，可以及时了解环境质量的现状及其变化趋势，为环境管理、环境规划、污染防治等提供科学依据。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评估环境影响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环境监测可以评估人类活动对环境的影响，预测环境问题的发生和发展趋势，为采取相应措施提供依据。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保护人体健康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环境监测可以及时发现环境中对人体有害的物质和因素，为保护人体健康提供预警和防控措施。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环境监测的目的和意义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习题解答的重要性和作用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环境监测是一门实践性很强的学科，通过习题解答可以熟悉考试题型和难度，为考试做好准备；同时，也可以为将来从事环境监测相关工作打下基础。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为考试和实际应用做准备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通过习题解答，可以加深对环境监测理论知识的理解，巩固所学知识，提高分析问题和解决问题的能力。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加深理论知识的理解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习题解答通常涉及实际案例和数据，通过分析和解答，可以培养实践操作能力和数据处理能力。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培养实践操作能力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大气环境监测习题解答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颗粒物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包括PM2.5、PM10等，主要来源于工业排放、交通尾气、建筑施工等。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硫氧化物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如二氧化硫、三氧化硫等，主要来源于含硫燃料的燃烧。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氮氧化物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如一氧化氮、二氧化氮等，主要来源于汽车尾气和工业排放。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挥发性有机物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如苯、甲苯、二甲苯等，主要来源于石油化工、有机化工等行业。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大气污染物的种类和来源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被动采样法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利用吸附剂或滤膜吸附大气中的污染物，然后通过实验室分析确定污染物的种类和浓度。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遥感监测法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利用卫星、飞机等遥感平台搭载传感器对大气环境进行监测，具有范围广、速度快等优点。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自动监测站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通过自动监测仪器对大气中的污染物进行连续、实时的监测，数据自动传输至数据中心进行处理和分析。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大气环境监测的方法和原理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117" r="2811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对监测数据进行质量检查和控制，包括数据一致性、连续性、合理性等方面的检查。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数据质量控制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对监测数据进行统计和分析，包括平均值、最大值、最小值、超标率等指标的计算和分析。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数据统计和分析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利用图表、地图等方式对监测数据进行可视化展示，便于直观了解大气污染状况。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将监测数据应用于大气环境质量评价、污染源解析、环境容量分析等方面，为环境管理和决策提供科学依据。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数据应用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大气环境监测数据处理和分析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水环境监测习题解答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化学性污染物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物理性污染物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生物性污染物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水体污染物的种类和来源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包括无机污染物（如重金属、酸碱度等）和有机污染物（如农药、酚类化合物等）。主要来源于工业废水、生活污水和农业排水。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包括悬浮物、热污染和放射性污染。主要来源于采矿、冶金、建筑等行业的废水排放。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包括细菌、病毒、寄生虫等。主要来源于生活污水、医院废水以及屠宰、食品加工等行业的废水。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现场监测法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通过便携式仪器直接在水体现场进行监测，如pH计、溶解氧仪等。原理是利用特定的传感器将水质参数转换为电信号进行测量。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实验室分析法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将水样带回实验室，利用各种化学和物理方法对水样进行分析。原理是依据不同水质参数与特定试剂的反应原理，通过分光光度法、滴定法等方法进行定量或定性分析。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自动监测法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通过自动监测站对水质进行连续或间断的自动监测。原理是利用自动分析仪对水样进行自动处理和分析，同时将数据传输至控制中心进行远程监控。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水环境监测的方法和原理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水环境监测数据处理和分析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对原始监测数据进行整理、分类、筛选和校核，消除异常值和误差，保证数据的准确性和可靠性。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运用统计学方法对处理后的数据进行统计分析，如平均值、标准差、变异系数等，以揭示水质的时空变化规律和污染特征。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数据解释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根据分析结果，结合水环境质量标准和水体功能区划要求，对水环境质量进行评价和解释，为水环境管理和决策提供科学依据。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https://d.book118.com/405042123212011101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2024-09-10T01:48:06.677</cp:lastPrinted>
  <dcterms:created xsi:type="dcterms:W3CDTF">2024-09-09T17:48:06Z</dcterms:created>
  <dcterms:modified xsi:type="dcterms:W3CDTF">2024-09-09T17:48:08Z</dcterms:modified>
</cp:coreProperties>
</file>