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467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496ED-1C32-41C6-AABD-AD688FBE5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0478A-CAFB-45C4-8111-B23765B95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0374B-2C9C-4F31-94D2-4BCF67B77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F84AC-F315-4974-B38E-A22BEDFB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A1645-2A6B-4E9C-8522-1D34F6FF8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84F3D-4BA9-4BFC-958B-A11DD2C39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65A032-07E8-45C1-B728-6D68F9A88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23FC4-2EA5-41D4-B512-1AD6660F6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ECC12-1202-4AFD-A21C-9B0F75909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23E4E-2DED-41B2-842B-C9ACC31A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821ED-AAA6-4635-A1A0-7B30CC4B3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423113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720" y="4213502"/>
            <a:ext cx="451494" cy="464686"/>
          </a:xfrm>
          <a:prstGeom prst="ellipse">
            <a:avLst/>
          </a:pr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6147" y="3787876"/>
            <a:ext cx="5715000" cy="4875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6147" y="3364546"/>
            <a:ext cx="6273013" cy="4875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56147" y="1151922"/>
            <a:ext cx="6230618" cy="96009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紫外可见光谱仪操作教程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 rot="5400000">
            <a:off x="-2085815" y="1439799"/>
            <a:ext cx="6358696" cy="30402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1406" y="868299"/>
            <a:ext cx="3625313" cy="3619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进阶操作技巧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应用实例展示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50" r="16750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43708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本文的目的是提供一个紫外可见光谱仪的操作教程，以帮助用户了解和掌握该仪器的使用方法，进行样品的光谱分析和测试。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02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43708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紫外可见光谱仪是一种常用的分析仪器，可用于研究物质在紫外-可见光区的吸收、反射和散射等行为。该仪器在化学、材料科学、生物学等领域有着广泛的应用。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02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5750" r="15750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本教程适用于使用紫外可见光谱仪的科研人员和技术人员，特别是那些初学者和需要提高技能水平的用户。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本教程将介绍紫外可见光谱仪的基本原理、操作步骤、数据分析等方面，以帮助用户更好地理解和应用该仪器。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设备尺寸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紫外可见光谱仪的尺寸通常为$45 \\times 45 \\times 30 cm$，重量在10-15 kg之间。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设备外观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紫外可见光谱仪的外观通常由不反光的黑色或灰色塑料外壳构成，前面板上有一块用于显示光谱的显示屏和操作按键。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设备外观和尺寸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2607" r="22607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设备组成和功能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167805" y="1626267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是设备的核心部分，包括光源、单色器、检测器和数据处理系统。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77228" y="1054505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光谱仪主机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317551" y="1054505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样品室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177228" y="3081303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键盘和显示器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317551" y="3081303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数据处理软件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1626267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放置样品的区域，通常可以放置1-2个样品。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67805" y="3652803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用于输入指令和显示光谱数据。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08127" y="3655615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通常与设备一起提供，用于处理和分析光谱数据。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设备使用环境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需要在实验室环境下使用，以保证设备的稳定性和准确性。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实验室环境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需要使用100-240 V的电源，并要求电源接地。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电源要求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需要在5-35 ℃和相对湿度小于85%的环境下使用。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环境温度和湿度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672622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确保电源线连接稳定，电源电压符合设备要求。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222117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连接电脑和光谱仪的USB电缆。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电源连接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26" r="16626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根据分析要求选择合适的样品容器，如试管、比色皿等。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用适当的溶剂溶解样品，如水、甲醇、乙醇等。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样品准备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63" r="25063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672622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从官方网站下载光谱仪配套软件，并按照提示进行安装。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222117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打开软件，选择正确的设备型号和端口号，确保通讯正常。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软件安装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基本操作流程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00000">
            <a:off x="4148591" y="2625"/>
            <a:ext cx="5376408" cy="123346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275282"/>
            <a:ext cx="402793" cy="344076"/>
            <a:chOff x="355440" y="275282"/>
            <a:chExt cx="402793" cy="344076"/>
          </a:xfrm>
        </p:grpSpPr>
        <p:sp>
          <p:nvSpPr>
            <p:cNvPr id="6" name="AutoShape 6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42765" y="18009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开机步骤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75815" y="1104053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打开稳压电源，确保仪器电源已连接；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7738" y="1983380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开启计算机，进入操作系统，打开光谱采集软件；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7362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9284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198633" y="1104053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开启仪器主机电源，等待自检通过；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90179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182655" y="1983380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在软件中输入仪器名称、测量参数等信息，建立光谱数据文件。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074201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355440" y="2969745"/>
            <a:ext cx="2771775" cy="1771650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rcRect l="5998" r="5998"/>
          <a:stretch>
            <a:fillRect/>
          </a:stretch>
        </p:blipFill>
        <p:spPr>
          <a:xfrm>
            <a:off x="3345231" y="2969745"/>
            <a:ext cx="2771775" cy="1771650"/>
          </a:xfrm>
          <a:prstGeom prst="rect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5"/>
          <a:srcRect t="18041" b="18041"/>
          <a:stretch>
            <a:fillRect/>
          </a:stretch>
        </p:blipFill>
        <p:spPr>
          <a:xfrm>
            <a:off x="6335023" y="2969745"/>
            <a:ext cx="2771775" cy="17716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https://d.book118.com/405042311331011041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2024-09-02T16:12:27.014</cp:lastPrinted>
  <dcterms:created xsi:type="dcterms:W3CDTF">2024-09-02T08:12:27Z</dcterms:created>
  <dcterms:modified xsi:type="dcterms:W3CDTF">2024-09-02T08:12:28Z</dcterms:modified>
</cp:coreProperties>
</file>