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645144-4BCC-45CD-92B8-88118470D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479CF7-2AF8-4D3A-B100-FBB1D3AB9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3AB8B5-E8AA-4B17-84A4-6BE97741E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61D7C6-5549-46B8-8395-878E5BBB6B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2E025C-8575-43EC-9A77-4B074A18EC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0B86C7-002A-4895-B847-3F5CF6C73F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49A77C-FFF4-4B5C-BA42-E35928FFD9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F2890C-5656-4880-AF4B-74FE652BD6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8ACA67-C9C6-4917-BEED-1898CE305F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503C1D-4BEF-476D-B410-9928AC303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84D88-D234-4FF1-9F5C-96DF9A46D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04303431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坠床跌倒原因分析及预防措施</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坠床跌倒的原因分析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预防坠床跌倒的措施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分析导致坠床跌倒的主要原因，并提出有效的预防措施，以降低由此带来的伤害风险。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坠床跌倒是一种常见的意外事故，尤其在儿童和老年人中更为常见。了解其发生的原因并采取相应的预防措施，对于保护人们的生命安全具有重要意义。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210" b="192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坠床跌倒指的是因某种原因从床上或高处跌落到地面所导致的意外事故。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本文将重点分析导致坠床跌倒的常见原因，并探讨相应的预防措施，旨在为家庭、医疗机构和社区提供实用的建议。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坠床跌倒的原因分析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老年人和儿童由于身体机能下降和平衡能力较弱，容易发生跌倒。</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老年人和儿童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青少年和年轻人可能因为过度自信或追求刺激而参与高风险活动，导致跌倒。</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青少年和年轻人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年龄因素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25" r="3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疾病影响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某些慢性疾病如关节炎、糖尿病、心血管疾病等可能影响患者的平衡和协调能力，增加跌倒风险。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药物影响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服用某些药物可能影响人的认知和平衡能力，增加跌倒的风险。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健康状况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地面状况</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湿滑、不平整的地面可能导致跌倒。</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家居环境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家居环境中存在障碍物、家具摆放不当等也可能导致跌倒。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某些药物可能导致眩晕、嗜睡、肌肉无力等副作用，增加跌倒风险。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药物副作用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饮酒过量可能影响人的判断力和平衡能力，增加跌倒风险。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酒精影响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药物和酒精的影响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预防坠床跌倒的措施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避免地面湿滑，以防滑倒。</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保持地面干燥</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在床边、阳台和楼梯等易跌倒的地方安装防护栏，防止意外跌落。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安装防护栏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家具摆放应合理，避免造成通道狭窄或障碍物过多，减少碰撞和跌倒的风险。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合理布局家具</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改善居住环境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https://d.book118.com/405043034310011124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2024-09-29T04:37:45.677</cp:lastPrinted>
  <dcterms:created xsi:type="dcterms:W3CDTF">2024-09-28T20:37:45Z</dcterms:created>
  <dcterms:modified xsi:type="dcterms:W3CDTF">2024-09-28T20:37:47Z</dcterms:modified>
</cp:coreProperties>
</file>