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93D16-A431-413D-915B-4E857F3FF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78FA0-34DE-48EC-A3D5-EED6BD69B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A62F0-93E2-4F37-83BB-268503604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C666E-2254-45F9-9A26-D839E7BC4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34D00F-59E4-4F4B-8E98-BDF629FE1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C7C5B1-1707-40EB-A58D-361EC48DB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4D23C4-7906-4E5F-A82A-084CE97AB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510EC-E872-4514-8C1F-0F0013E09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58EC2-D6E2-43F1-B822-44154879C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183EB-8443-438B-BE94-CB40358AF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64CB7-B21B-46CB-8BC6-A7DA5A500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0430423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室内人体工程学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人体尺寸与室内空间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人体生理与室内环境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人体心理与室内环境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家具与人体工程学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室内照明与人体工程学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室内色彩与人体工程学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人体工程学是研究人、机、环境之间相互作用的科学，旨在优化人类工作、生活和学习的环境条件，提高工作效率和生活质量。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人体工程学关注人类需求、能力和限制，通过设计改善人与环境、人与工具之间的交互关系，从而提高人的舒适度、安全性和效率。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人体工程学的定义与意义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研究对象：室内人体工程学主要研究室内环境中人的生理、心理和行为特征，以及室内空间、家具、设备等要素对人体舒适度、健康和安全的影响。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研究目的：通过深入了解人在室内环境中的需求和反应，为室内设计提供科学依据，创造舒适、健康、安全且符合人体工程学原理的室内环境。具体目标包括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提高室内空间的利用率和功能性。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优化家具和设备的设计，使其符合人体尺寸和力学特征。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提高室内环境的舒适度和健康性，减少疲劳和疾病的发生。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促进人与室内环境的和谐共处，提高生活质量。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室内人体工程学的研究对象与目的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人体尺寸与室内空间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人体尺寸是指人体各部位在静态或动态状态下的尺寸，包括长度、宽度、高度、围度等。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人体尺寸的测量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人体尺寸的测量通常采用人体测量学的方法，通过对大量人体样本的测量和统计分析，得出具有代表性的人体尺寸数据。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人体尺寸的分类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人体尺寸可分为静态尺寸和动态尺寸。静态尺寸是指人体在静止状态下的尺寸，如身高、坐高、肩宽等；动态尺寸是指人体在运动状态下的尺寸，如步幅、弯腰半径等。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人体尺寸概述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人体尺寸对室内空间的影响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人体尺寸是影响室内空间设计的重要因素之一。室内空间的大小、形状、布局等都需要考虑人体尺寸，以确保空间的舒适性和实用性。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8000" r="28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室内空间对人体尺寸的适应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不同的室内空间需要适应不同的人体尺寸。例如，住宅空间需要适应家庭成员的身高、体型等；办公空间需要适应员工的坐姿、站立等工作状态。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人体尺寸与室内空间的互动关系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人体尺寸与室内空间存在互动关系。一方面，室内空间的设计需要考虑人体尺寸，以提供舒适的使用体验；另一方面，人体尺寸也会随着室内空间的变化而调整，以适应不同的空间环境。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人体尺寸与室内空间的关系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确定室内空间的最小尺寸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根据人体尺寸数据，可以确定室内空间的最小尺寸，以确保人们在空间中的基本活动需求得到满足。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优化室内空间的布局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通过了解人体尺寸，可以优化室内空间的布局，提高空间的利用率和舒适度。例如，合理安排家具的位置和尺寸，避免空间拥挤或浪费。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设计符合人体工效学的室内环境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工效学是研究人与工作环境相互作用的学科。在室内设计中，应用人体工效学的原理和方法，可以设计出符合人体生理和心理需求的室内环境，提高人们的居住和工作质量。例如，根据人体尺寸和工作习惯设计合适的座椅、桌面高度和角度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人体尺寸在室内设计中的应用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人体生理与室内环境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人体需要维持恒定的体温，室内温度过高或过低都会对人体造成不适。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温度需求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适宜的湿度有助于维持人体正常的生理功能，湿度过高或过低都会影响人体健康。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湿度需求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适当的光照可以维持人体正常的视觉功能，同时也有助于调节生物钟和情绪。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光照需求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室内空气质量对人体健康至关重要，需要保证空气流通、无有害物质。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空气需求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人体生理需求概述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温度影响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室内温度过高可能导致人体出汗增多、心跳加快；温度过低则可能使人体感到寒冷、肢体僵硬。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湿度影响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湿度过高可能导致人体感到闷热、呼吸不畅；湿度过低则可能使人体皮肤干燥、喉咙不适。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过强或过弱的光照都可能对眼睛造成伤害，同时也会影响人的生物钟和情绪。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空气影响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室内空气中的有害物质如甲醛、苯等可能对人体造成危害，长期接触可能导致各种疾病。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室内环境对人体生理的影响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通过空调、暖气等设备调节室内温度，使其保持在适宜范围内。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温度调节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使用加湿器或除湿器等设备，根据室内湿度情况进行调节。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湿度控制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合理利用自然光和人工照明，创造舒适的光环境，避免过强或过弱的刺激。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光照设计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采用空气净化器等设备净化室内空气，同时保证空气流通，减少有害物质的滞留。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空气净化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创造舒适的室内环境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人体心理与室内环境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安全感需求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室内环境应提供足够的安全感，如稳定的结构、适宜的照明和温度等。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归属感需求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室内环境应营造出家的氛围，提供舒适和温馨的居住体验。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私密性需求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室内空间应尊重个人隐私，提供适当的隔音和视线遮挡措施。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人体心理需求概述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https://d.book118.com/405043042341011104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2024-09-14T22:48:49.621</cp:lastPrinted>
  <dcterms:created xsi:type="dcterms:W3CDTF">2024-09-14T14:48:49Z</dcterms:created>
  <dcterms:modified xsi:type="dcterms:W3CDTF">2024-09-14T14:48:51Z</dcterms:modified>
</cp:coreProperties>
</file>