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DA10D-B473-4E39-B4A9-061651287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4532E-C0B7-449F-BF81-F5A4AE535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78BE1-3BA4-4952-9551-822C47305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5FE53-E463-44CA-92CA-F16EA959A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FD9BD-982C-41CF-861D-9D198EB3C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F1F3C-308B-4E98-8706-987EAACC9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9C474-7069-4355-94E7-89876DF56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B4518-3F06-40C4-8425-51417FEBB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B70F4-2026-482E-B553-9C3FB31A5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43D87-9CE7-4626-AD9B-F62781FEF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F6A93-1714-4A50-98E1-65981D1BE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4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44103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预防疾病从我做起主题班会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个人卫生习惯的培养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心理健康与疾病预防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班级活动与倡议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保持营养均衡，摄取足够的维生素和矿物质，有助于增强免疫力和预防疾病。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定期进行适度的运动，可以提高心肺功能，增强体质，预防肥胖和慢性疾病。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保证充足的睡眠，避免熬夜和不良作息习惯，有助于维持身体健康。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保持积极乐观的心态，学会调节情绪，有助于降低心理压力和身体疾病的风险。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早期预防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定期进行身体检查，可以及时发现潜在的健康问题，采取相应的治疗措施。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根据需要接种疫苗，可以预防一些传染病的发生和传播。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通过早期采取预防措施，可以降低患病风险，避免疾病的发生和恶化。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通过自我管理和健康监测，及时调整生活方式和饮食习惯，保持身体健康。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预防胜于治疗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66" b="2506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134" b="3013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通过预防疾病，可以减少疾病对日常生活和工作的影响，提高生活质量。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家庭成员患有疾病会给家庭带来经济和精神负担，预防疾病可以减轻这种负担。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减少疾病的发生和传播，有助于维护社会稳定和公共卫生安全。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减少疾病对生活的影响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感冒是一种常见的呼吸道疾病，可以通过保持良好的个人卫生习惯来预防。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经常开窗通风，避免去人员密集的场所。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保持充足的睡眠、均衡的饮食和适当的锻炼，有助于增强免疫力。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近视是一种常见的眼病，可以通过保持正确的用眼姿势和适当的休息来预防。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适当休息，每隔20分钟休息一下眼睛，避免长时间连续用眼。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保持正确的用眼姿势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如调整屏幕高度和角度、适当离开屏幕等。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定期进行眼科检查，及早发现和干预近视。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龋齿是一种常见的口腔疾病，可以通过保持口腔卫生和减少糖分摄入来预防。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每天早晚刷牙，使用含氟牙膏，每次刷牙时间不少于2分钟。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减少糖分摄入，特别是碳酸饮料和甜点。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定期进行口腔检查，及时发现和处理龋齿。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肥胖是一种常见的慢性疾病，可以通过控制饮食和增加运动来预防。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增加运动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每天至少进行30分钟中等强度的运动，如快走、骑车等。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保持均衡的饮食，减少高热量和高脂肪食物的摄入。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避免长时间静坐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减少长时间静坐的行为，如长时间看电视、玩电脑等。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肥胖的预防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个人卫生习惯的培养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https://d.book118.com/405044103220011042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2024-09-03T22:12:48.081</cp:lastPrinted>
  <dcterms:created xsi:type="dcterms:W3CDTF">2024-09-03T14:12:48Z</dcterms:created>
  <dcterms:modified xsi:type="dcterms:W3CDTF">2024-09-03T14:12:49Z</dcterms:modified>
</cp:coreProperties>
</file>