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66740-E9D2-4BBA-92E8-7CEE71AF4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085FA-54A8-4136-AE08-82C945684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8F01D-DA4F-4606-BEC3-EB61DB110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C69EA-42D0-41DA-BC3D-A08A51676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CC2A5B-9851-41EA-8EF8-176B7EF30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95FAC9-60E5-4CEA-AF20-14EF4E924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C138FD-A3C9-446F-986A-AD83DAF77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F651F-534E-40CB-8354-5651A5825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9C8D1-E22E-4FFB-B056-34291639C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F30C0-799A-48AE-AD13-BE29E9C99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EA23F-9D71-4FCF-8884-FC47E66E3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442323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弯腰关节镜技术在髌骨切除术中的应用和疗效评价观察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弯腰关节镜技术简介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髌骨切除术背景知识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弯腰关节镜技术在髌骨切除术中应用实践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疗效评价观察方法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实验数据对比分析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弯腰关节镜技术简介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49" r="218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214" r="112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弯腰关节镜技术是一种通过小型切口和特殊器械，在关节内部进行观察和手术操作的微创技术。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利用光学透镜将关节内部结构放大，并通过摄像头将图像传输到显示器上，医生通过观察图像进行手术操作。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39" r="41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弯腰关节镜技术起源于20世纪70年代，随着光学、电子等技术的不断发展，逐渐应用于各个关节领域的手术治疗。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目前，弯腰关节镜技术已成为关节外科领域的重要手术方法，广泛应用于膝关节、肩关节、肘关节等部位的手术治疗。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髌骨软化症、髌骨脱位、髌骨骨折等髌骨相关疾病，以及部分膝关节内部疾病如半月板损伤等。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严重的心肺功能不全、凝血功能障碍、关节感染等患者不宜进行弯腰关节镜手术。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94" r="24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患者准备、麻醉、体位摆放、消毒铺巾、切口制作、关节镜插入、手术操作、缝合包扎等步骤。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严格掌握手术适应症和禁忌症，遵循无菌操作原则，注意保护关节周围组织和神经血管，术后密切观察患者病情变化并及时处理并发症。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髌骨切除术背景知识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761" r="476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髌骨作为膝关节的重要组成部分，主要功能是保护膝关节，特别是股骨下端和前方的胫骨平台，以及辅助大腿肌肉的力量传递。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髌骨功能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髌骨是人体最大的籽骨，位于膝关节前方，呈三角形。它与股骨下端和胫骨上端共同组成膝关节，是伸膝装置的重要组成部分。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解剖学特点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髌骨功能及解剖学特点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髌骨切除术适应症与禁忌症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主要包括严重的髌骨骨折、髌骨肿瘤、髌骨软化症等，这些情况下髌骨无法保留或已失去功能，需要通过手术切除。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对于膝关节周围软组织条件差、感染风险高、患者无法耐受手术或存在严重凝血功能障碍等情况，应视为手术禁忌。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传统手术方法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通常采用开放式手术，通过切开膝关节囊和髌韧带，将髌骨暴露并切除。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传统手术创伤大、恢复慢，且容易损伤膝关节周围软组织和神经血管结构，导致术后并发症较多。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传统手术方法与局限性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弯腰关节镜技术通过小切口进行手术操作，减少了对膝关节周围软组织的损伤，降低了术后疼痛和感染风险。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恢复快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由于手术创伤小，患者术后恢复时间明显缩短，可以更早地进行康复训练和下地活动。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在关节镜的直视下，医生可以更加准确地切除病变的髌骨组织，避免了对周围正常结构的损伤。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并发症少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弯腰关节镜技术减少了传统手术中对膝关节的干扰和损伤，从而降低了术后关节僵硬、深静脉血栓等并发症的发生率。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弯腰关节镜技术在髌骨切除术中应用优势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弯腰关节镜技术在髌骨切除术中应用实践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向患者及家属详细解释手术目的、过程、风险及术后注意事项，取得患者配合。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术前全面评估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包括患者病史、体格检查、影像学检查等，确定手术适应症和禁忌症。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进行必要的实验室检查，如血常规、凝血功能等，确保患者手术耐受性。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术前准备与评估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采用合适的麻醉方式，患者取仰卧位，患侧膝关节屈曲90度。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麻醉与体位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关节镜入路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髌骨切除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止血与缝合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选择合适的入路，如髌上囊入路、髌旁入路等，置入关节镜进行探查。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在关节镜辅助下，使用专用器械对髌骨进行切除，注意保护周围软组织和关节囊。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彻底止血后，缝合切口并加压包扎。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手术步骤及操作要点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严格无菌操作，术后合理使用抗生素，定期换药，观察切口愈合情况。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术中彻底止血，术后密切观察患肢血运及肿胀情况，及时处理。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术后早期进行康复锻炼，预防关节僵硬。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关节僵硬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熟悉解剖结构，避免损伤周围神经。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神经损伤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https://d.book118.com/405044232324011101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2024-09-10T12:05:55.084</cp:lastPrinted>
  <dcterms:created xsi:type="dcterms:W3CDTF">2024-09-10T04:05:55Z</dcterms:created>
  <dcterms:modified xsi:type="dcterms:W3CDTF">2024-09-10T04:05:57Z</dcterms:modified>
</cp:coreProperties>
</file>