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E9769-547C-462A-AC53-626217548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38DD9-04B4-46BB-A717-27F98AE04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1065A-187B-4083-A762-1AAC5F738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14E3B-E0ED-45AE-AB6C-C5948CD12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9007D8-9BF3-4E90-A378-6C2CB515D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8A3580-EE78-49AC-A4D5-623B70FCA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69A9C3-E518-48B1-9577-AEB0A9AA8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F239C-1B2C-495F-B714-AD13AE96E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DB3D6-3F0A-455C-8801-1157DF4FE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D6088-DBEF-424B-81E8-0A4AAAAED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284DA-A21E-4FC3-8AC1-76B81ADEB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4430310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旁调整门检修工艺讲诉\n## 1.高旁调整门概述及重要性\n### 1.1高旁调整门的基本定义与作用\n### 1.2高旁调整门在电厂系统中的位置与关系\n### 1.3高旁调整门的重要性及影响\n## 2.高旁调整门的结构及工作原理\n### 2.1高旁调整门的结构设计\n### 2.2高旁调整门的工作原理\n### 2.3高旁调整门的关键部件\n## 3.高旁调整门的检修工艺\n### 3.1高旁调整门的日常巡检与维护\n### 3.2高旁调整门的定期检修与保养\n### 3.3高旁调整门的故障诊断与处理\n## 4.高旁调整门检修中的注意事项\n### 4.1高旁调整门检修前的准备工作\n### 4.2高旁调整门检修过程中的安全事项\n### 4.3高旁调整门检修后的验收与记录\n## 5.高旁调整门检修技术的未来发展\n### 5.1高旁调整门检修技术的创新与进步\n### 5.2高旁调整门检修技术的发展趋势\n### 5.3提高高旁调整门检修技术的建议与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高旁调整门检修工艺讲诉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高旁调整门概述及重要性</a:t>
            </a:r>
            <a:endParaRPr/>
          </a:p>
        </p:txBody>
      </p:sp>
      <p:sp>
        <p:nvSpPr>
          <p:cNvPr id="10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高旁调整门（High Pressure Control Valve）是一种用于调节蒸汽压力的阀门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在电厂系统中，高旁调整门主要用于控制蒸汽压力在合适的范围内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通过调节高旁调整门的开度，可以控制蒸汽进入高压缸的流量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高旁调整门的正常工作对于保证电厂的稳定运行至关重要</a:t>
                </a:r>
                <a:endParaRPr/>
              </a:p>
            </p:txBody>
          </p:sp>
        </p:grpSp>
        <p:grpSp>
          <p:nvGrpSpPr>
            <p:cNvPr id="13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高旁调整门的作用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保证蒸汽压力在合适的范围内，避免对设备和管道造成损坏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调节蒸汽流量，使发电机组在不同负荷下都能保持良好的运行性能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在紧急情况下，可以通过快速关闭高旁调整门来切断蒸汽供应，保护发电机组的安全</a:t>
                </a:r>
                <a:endParaRPr/>
              </a:p>
            </p:txBody>
          </p:sp>
        </p:grpSp>
      </p:grp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高旁调整门的基本定义与作用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4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高旁调整门位于电厂的蒸汽系统中</a:t>
                </a:r>
                <a:endParaRPr/>
              </a:p>
            </p:txBody>
          </p:sp>
          <p:sp>
            <p:nvSpPr>
              <p:cNvPr id="1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在锅炉出口与高压缸进口之间，用于控制蒸汽的流量和压力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高旁调整门的上游是锅炉，下游是高压缸和蒸汽管道</a:t>
                </a:r>
                <a:endParaRPr/>
              </a:p>
            </p:txBody>
          </p:sp>
        </p:grpSp>
        <p:grpSp>
          <p:nvGrpSpPr>
            <p:cNvPr id="14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高旁调整门与电厂其他系统的关系</a:t>
                </a:r>
                <a:endParaRPr/>
              </a:p>
            </p:txBody>
          </p:sp>
          <p:sp>
            <p:nvSpPr>
              <p:cNvPr id="1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与锅炉系统：高旁调整门接收锅炉产生的蒸汽，将其输送至高压缸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与高压缸系统：高旁调整门控制蒸汽进入高压缸的流量和压力，影响发电机组的输出功率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与电气系统：高旁调整门的工作状态会影响发电机组的输出功率，进而影响电网的稳定运行</a:t>
                </a:r>
                <a:endParaRPr/>
              </a:p>
            </p:txBody>
          </p:sp>
          <p:sp>
            <p:nvSpPr>
              <p:cNvPr id="15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高旁调整门在电厂系统中的位置与关系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高旁调整门的重要性</a:t>
                </a:r>
                <a:endParaRPr/>
              </a:p>
            </p:txBody>
          </p:sp>
          <p:sp>
            <p:nvSpPr>
              <p:cNvPr id="1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高旁调整门是电厂蒸汽系统中的关键设备，对电厂的稳定运行起着重要作用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高旁调整门的故障可能导致蒸汽压力过高或过低，影响发电机组的运行性能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高旁调整门的定期检修和保养是保证电厂安全运行的重要措施</a:t>
                </a:r>
                <a:endParaRPr/>
              </a:p>
            </p:txBody>
          </p:sp>
          <p:sp>
            <p:nvSpPr>
              <p:cNvPr id="1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高旁调整门的影响</a:t>
                </a:r>
                <a:endParaRPr/>
              </a:p>
            </p:txBody>
          </p:sp>
          <p:sp>
            <p:nvSpPr>
              <p:cNvPr id="1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高旁调整门的工作状态直接影响发电机组的输出功率和稳定性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高旁调整门的故障可能导致电厂停机，给电网带来不稳定因素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高旁调整门的检修和维护成本是电厂运行成本的重要组成部分</a:t>
                </a:r>
                <a:endParaRPr/>
              </a:p>
            </p:txBody>
          </p:sp>
          <p:sp>
            <p:nvSpPr>
              <p:cNvPr id="1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高旁调整门的重要性及影响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高旁调整门的结构及工作原理</a:t>
            </a:r>
            <a:endParaRPr/>
          </a:p>
        </p:txBody>
      </p:sp>
      <p:sp>
        <p:nvSpPr>
          <p:cNvPr id="17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高旁调整门主要由阀体、阀座、阀盖、阀杆、阀瓣等部件组成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阀体和阀盖之间采用螺栓连接，阀座与阀体焊接在一起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阀杆与阀瓣采用螺纹连接，阀瓣与阀座之间采用密封圈密封</a:t>
                </a:r>
                <a:endParaRPr/>
              </a:p>
            </p:txBody>
          </p:sp>
          <p:sp>
            <p:nvSpPr>
              <p:cNvPr id="18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高旁调整门的结构设计</a:t>
                </a:r>
                <a:endParaRPr/>
              </a:p>
            </p:txBody>
          </p:sp>
          <p:sp>
            <p:nvSpPr>
              <p:cNvPr id="18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高旁调整门需要承受高温、高压的蒸汽，因此需要具备良好的密封性能和耐高温性能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高旁调整门的阀瓣需要具备较大的开启度和较小的泄漏量，以保证蒸汽的流量和压力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高旁调整门的阀杆需要具备足够的强度和刚度，以承受阀瓣的重力和蒸汽压力</a:t>
                </a:r>
                <a:endParaRPr/>
              </a:p>
            </p:txBody>
          </p:sp>
          <p:sp>
            <p:nvSpPr>
              <p:cNvPr id="18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高旁调整门的设计要求</a:t>
                </a:r>
                <a:endParaRPr/>
              </a:p>
            </p:txBody>
          </p:sp>
          <p:sp>
            <p:nvSpPr>
              <p:cNvPr id="18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高旁调整门的结构设计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高旁调整门的工作原理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高旁调整门通过调节阀瓣的开度来控制蒸汽的流量和压力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当蒸汽压力升高时，阀瓣在蒸汽压力的作用下向上移动，减小阀门的开启度，从而降低蒸汽流量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当蒸汽压力降低时，阀瓣在弹簧力的作用下向下移动，增大阀门的开启度，从而增加蒸汽流量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高旁调整门的控制方式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高旁调整门通常采用液压控制方式，通过液压缸驱动阀杆，实现阀瓣的开启和关闭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液压控制系统可以实现高旁调整门的自动调节，根据蒸汽压力的变化自动调整阀瓣的开度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高旁调整门的工作原理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高旁调整门的关键部件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高旁调整门的关键部件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阀体：阀体是高旁调整门的主要部件，用于承受蒸汽压力和安装其他部件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阀座：阀座与阀体焊接在一起，用于支撑阀瓣和保证密封性能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阀盖：阀盖与阀体采用螺栓连接，用于密封阀内部和安装驱动装置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阀杆：阀杆与阀瓣采用螺纹连接，用于传递力和驱动阀瓣移动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阀瓣：阀瓣与阀座之间采用密封圈密封，用于调节蒸汽的流量和压力</a:t>
            </a:r>
            <a:endParaRPr/>
          </a:p>
        </p:txBody>
      </p:sp>
      <p:cxnSp>
        <p:nvCxnSpPr>
          <p:cNvPr id="21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高旁调整门的检修工艺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高旁调整门的日常巡检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检查高旁调整门的密封性能和阀门开度，确保蒸汽压力在正常范围内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检查高旁调整门的液压控制系统，确保控制系统正常工作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检查高旁调整门的驱动装置，确保驱动装置运行正常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高旁调整门的维护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定期对高旁调整门进行润滑，保证阀门的开闭顺畅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定期检查高旁调整门的密封圈，如有损坏应及时更换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定期对高旁调整门的液压控制系统进行检查和维护，确保控制系统正常工作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高旁调整门的日常巡检与维护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https://d.book118.com/405044303101011113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高旁调整门检修工艺讲诉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2024-09-19T21:59:14.224</cp:lastPrinted>
  <dcterms:created xsi:type="dcterms:W3CDTF">2024-09-19T13:59:14Z</dcterms:created>
  <dcterms:modified xsi:type="dcterms:W3CDTF">2024-09-19T13:59:16Z</dcterms:modified>
</cp:coreProperties>
</file>