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1A759-27F6-4B91-B274-AC936274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3C60A-F269-4047-BE18-BD3BC68E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EAFBD-5FC0-4DEB-8CF8-4A8DD66E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AD73A-2CA4-4339-A89D-DF295C4C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F95C15-9570-48C3-9CE4-9E1A3BF2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75EA8-9C7C-45B7-A05B-BC9B0108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4010A-2899-40BB-B5E9-2691AEF5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3266E-1F78-423B-B3DD-EB118EB3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0E3B7-8E49-4D70-9A0D-21E1303D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FECF-9A3A-4C57-9B03-4BEB998A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FFB89-3FE0-4CA3-A94F-371966DF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0034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工程消防施工现场的安全管理与应急预案制定与实施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工程消防施工现场安全管理概述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施工现场安全管理体系的建立与实施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工程消防施工现场安全事故处理与预防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未来工程消防施工现场安全管理展望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工程消防施工现场安全管理概述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通过有效的安全管理，可以降低施工现场的事故风险，保障施工人员的生命安全。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安全有序的施工现场有助于提高工程质量，减少因事故导致的工程质量问题。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良好的施工现场安全管理有助于提升企业的社会形象和声誉。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施工现场的安全状况随着工程进度而变化，需要动态地进行安全管理。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施工现场的安全管理涉及各个方面的内容，需要全面考虑人、机、料、法、环等因素。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施工现场安全管理应以预防为主，注重安全隐患的排查和整改。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以人的生命安全为本，确保施工现场的安全措施到位。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42" b="10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将施工现场视为一个整体系统，从全局角度进行安全管理。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注重预防措施的制定和实施，降低事故发生的概率。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施工现场安全风险评估与控制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识别施工现场可能存在的安全隐患和危险源，如高处坠落、机械伤害、触电等。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对施工现场的周边环境进行评估，了解是否存在地质灾害、气象灾害等自然风险。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对施工人员进行安全教育培训，提高安全意识，预防人为因素导致的安全事故。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对识别出的风险进行量化和定性评估，确定风险等级和影响范围。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根据风险评估结果，制定相应的风险控制措施和应急预案。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定期对施工现场进行安全检查和评估，确保各项安全措施得到有效执行。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制定并实施施工现场的安全管理制度和操作规程，规范施工人员的行为。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配备必要的安全设施和防护用品，如安全网、安全带、护目镜等。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对施工现场的机械设备进行定期维护和检查，确保设备安全可靠。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加强施工现场的消防安全管理，制定消防应急预案，定期进行消防演练。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施工现场安全管理体系的建立与实施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安全管理体系的构建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45163" y="1657302"/>
            <a:ext cx="2987778" cy="490334"/>
            <a:chOff x="4045163" y="1657302"/>
            <a:chExt cx="2987778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045163" y="1657302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7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确立安全管理体系的基本框架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045163" y="2008909"/>
            <a:ext cx="6294397" cy="802744"/>
            <a:chOff x="4045163" y="2008909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4045163" y="2008909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包括组织架构、职责分工、工作流程等方面的设计。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2079755" y="3279420"/>
            <a:ext cx="2987778" cy="490334"/>
            <a:chOff x="2079755" y="3279420"/>
            <a:chExt cx="298777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2079755" y="3279420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制定安全管理方针和目标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2079755" y="3621502"/>
            <a:ext cx="6294397" cy="802744"/>
            <a:chOff x="2079755" y="3621502"/>
            <a:chExt cx="6294397" cy="802744"/>
          </a:xfrm>
        </p:grpSpPr>
        <p:sp>
          <p:nvSpPr>
            <p:cNvPr id="40" name="TextBox 40"/>
            <p:cNvSpPr txBox="1"/>
            <p:nvPr/>
          </p:nvSpPr>
          <p:spPr>
            <a:xfrm>
              <a:off x="2079755" y="3621502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明确安全管理的指导思想、原则和预期成果，为整个体系提供方向。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002531" y="4872969"/>
            <a:ext cx="2987778" cy="490334"/>
            <a:chOff x="4002531" y="4872969"/>
            <a:chExt cx="298777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002531" y="4872969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建立安全管理制度和标准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002531" y="5234101"/>
            <a:ext cx="6294397" cy="802744"/>
            <a:chOff x="4002531" y="5234101"/>
            <a:chExt cx="6294397" cy="802744"/>
          </a:xfrm>
        </p:grpSpPr>
        <p:sp>
          <p:nvSpPr>
            <p:cNvPr id="44" name="TextBox 44"/>
            <p:cNvSpPr txBox="1"/>
            <p:nvPr/>
          </p:nvSpPr>
          <p:spPr>
            <a:xfrm>
              <a:off x="4002531" y="5234101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根据国家法律法规、行业标准和企业管理要求，制定适合施工现场的安全管理制度和标准。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包括安全生产责任制、安全检查制度、隐患排查治理制度等。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确保相关人员了解并掌握安全管理制度的内容和要求。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制度的宣传与培训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通过日常检查、专项检查等方式，确保安全管理制度得到有效执行。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制度的执行与监督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https://d.book118.com/405100342022011121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2024-09-23T23:17:46.058</cp:lastPrinted>
  <dcterms:created xsi:type="dcterms:W3CDTF">2024-09-23T15:17:46Z</dcterms:created>
  <dcterms:modified xsi:type="dcterms:W3CDTF">2024-09-23T15:17:48Z</dcterms:modified>
</cp:coreProperties>
</file>