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24A52-BAF4-4EA1-B719-AFDCA22DD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53D6A-D85D-4C13-93EB-712CBAF73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E8D3F-CEE5-40F2-93BD-B6276C2A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62A5D-81CB-4F1C-B5AF-B624718DD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D5671-0EEB-4D3E-B369-CC7615BAC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7D38B-EF10-4E84-9B79-F4CF3A539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67727-2516-4F04-8666-FC4A5944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8C5AA-DBE7-4F73-BB9B-65D3ADB8F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F3A7E-0E6D-48B5-8C4F-0ADEAA3F8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F8784-1DAE-49E8-9C31-6E0096152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D3AA4-A813-4148-947F-A3404CCCF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01333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失眠症护理查房PPT课件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失眠症护理常规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失眠症患者健康教育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失眠症护理实践案例分享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失眠症护理研究进展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失眠症概述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4268" r="426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失眠症是指个体在适当的睡眠机会和环境条件下，对睡眠质量或睡眠时间感到不满意，并伴有日间功能障碍的一种状况。根据病程和特点，失眠症可以分为短期失眠症、慢性失眠症和长期失眠症等类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分析原因与表现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的病因多种多样，包括心理因素、生活习惯、环境因素和疾病等。主要症状包括入睡困难、睡眠维持困难、早醒和睡眠质量差等。长期失眠可能导致注意力不集中、记忆力下降、情绪障碍和免疫功能下降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诊断与评估方法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诊断失眠症需要进行详细的病史询问、体格检查和必要的辅助检查，以排除其他可能导致失眠的疾病。评估失眠症的严重程度和治疗效果，可以采用量表评估、睡眠日记记录和多导睡眠图等方法。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失眠症护理常规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药物治疗是失眠症的重要治疗手段，但需遵循医生的指导，避免滥用和过度依赖。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药物治疗与心理治疗结合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根据失眠症的类型和严重程度，选择合适的药物，如镇静催眠药、抗抑郁药等。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药物治疗过程中需密切观察副作用，如头晕、嗜睡、恶心等，及时调整剂量或更换药物。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药物治疗的同时，应结合心理治疗，如认知行为疗法等，以提高治疗效果。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如按摩、温水泡脚、瑜伽等，有助于放松身心，促进睡眠。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建立规律的作息时间，避免过度疲劳和兴奋，睡前避免饮用咖啡、浓茶等刺激性饮料。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保持安静、舒适的睡眠环境，调整适宜的室内温度和湿度，避免噪音和光线干扰。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进行渐进性肌肉放松训练、深呼吸等放松技巧，缓解紧张情绪和身体不适。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睡眠习惯调整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睡眠环境改善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了解患者的心理状况，疏导焦虑、抑郁等情绪问题，提供情感支持和安慰。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睡眠卫生教育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向患者传授正确的睡眠知识，提高患者的自我管理和调节能力。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通过调整不良的睡眠观念和行为习惯，建立正确的睡眠认知模式，改善睡眠质量。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鼓励患者积极参与社交活动，与家人和朋友保持联系，减轻孤独感和心理压力。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失眠症患者健康教育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https://d.book118.com/405101333032011040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2024-08-31T01:25:15.686</cp:lastPrinted>
  <dcterms:created xsi:type="dcterms:W3CDTF">2024-08-30T17:25:15Z</dcterms:created>
  <dcterms:modified xsi:type="dcterms:W3CDTF">2024-08-30T17:25:17Z</dcterms:modified>
</cp:coreProperties>
</file>