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196BD-BB0D-4269-B5C7-6BA0D0727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973161-4077-4C84-8C25-BDBD7C1F5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B38B33-0E07-4C82-9C59-2FEFBE420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F50B06-8995-49DC-A600-A088C761F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9C2CC1-C63E-4EC6-88B4-A9EF2F9FF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C6F9EB-5BDF-4C4C-9547-1E50C3293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3BCD84-C93A-4180-B395-A11FF6954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F0B291-9453-41A6-8CC4-25DC0F848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27A638-B861-47CD-A405-C06F35CFA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344E2-0749-472B-B1EB-518250415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480924-1F5E-4C72-9F4B-6B6462837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10202412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哇哈哈ad钙推广方案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推广活动设计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执行计划与时间表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预算与投资回报分析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哇哈哈作为中国知名的食品饮料品牌，拥有多年的品牌积淀和市场口碑。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品牌历史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哇哈哈以健康、快乐、时尚的品牌形象深入人心，广受消费者喜爱。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哇哈哈ad钙品牌背景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哇哈哈ad钙奶富含钙、维生素D等营养成分，有助于骨骼健康和生长发育。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营养丰富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口感好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多样化产品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哇哈哈ad钙奶采用优质奶源和独特配方，口感丝滑、香甜可口，深受消费者喜爱。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哇哈哈ad钙奶推出不同口味和包装规格的产品，满足消费者多样化的需求。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产品特点及优势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目标消费群体定位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儿童青少年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哇哈哈ad钙奶针对儿童青少年群体，满足他们生长发育过程中对钙和维生素D的需求。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家庭消费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哇哈哈ad钙奶适合家庭消费，作为早餐、下午茶或晚餐后的饮品选择。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学生群体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哇哈哈ad钙奶也适合学生群体，为他们提供课间补充能量的健康饮品。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https://d.book118.com/405102024124011121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2024-09-24T09:11:46.087</cp:lastPrinted>
  <dcterms:created xsi:type="dcterms:W3CDTF">2024-09-24T01:11:46Z</dcterms:created>
  <dcterms:modified xsi:type="dcterms:W3CDTF">2024-09-24T01:11:48Z</dcterms:modified>
</cp:coreProperties>
</file>