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483CC-CC2F-4325-8A71-1818F6D0C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9AD61-BF64-41BA-973B-3DC12E589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B6738-BB9E-49C3-9670-4B9F200D2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D060C-ED63-40DF-9501-57AA4A7BE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E6B768-5D8E-4A9F-92A9-5F1ACF9A1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7B3FD6-B397-4B8B-8FAD-E9BD35213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CEEA4A-BF6F-44FF-865F-7BF30757A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F74DD-8301-4533-BE00-8C4D24DBB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64101-0F0E-4AA2-AC66-431F1355B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8FBB5-627C-494A-8E7C-D9D274DA4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448DD-9E5B-4EF4-A30B-E1F90ED23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0211001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正常分娩期产妇的护理教案\n## 1.正常分娩期产妇的基本护理需求\n### 1.1产妇的心理需求及护理措施\n### 1.2产妇的生理需求及护理措施\n### 1.3产妇的环境需求及护理措施\n## 2.分娩期的疼痛管理\n### 2.1疼痛评估方法及工具\n### 2.2疼痛的非药物管理措施\n### 2.3药物疼痛管理的原则及方法\n## 3.产程的观察与护理\n### 3.1产程的划分及观察指标\n### 3.2产程中的护理干预措施\n### 3.3产程异常情况及处理\n## 4.分娩期的并发症预防与护理\n### 4.1产后出血的预防与护理\n### 4.2羊水栓塞的预防与护理\n### 4.3产褥感染的预防与护理\n## 5.产妇的产后康复指导\n### 5.1产后休息与睡眠的指导\n### 5.2产后饮食与营养的指导\n### 5.3产后运动与康复的指导\n## 6.产妇的心理护理与支持\n### 6.1产后抑郁的识别与干预\n### 6.2产妇心理压力的来源及应对策略\n### 6.3家庭与社会支持体系的建立与维护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正常分娩期产妇的护理教案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正常分娩期产妇的基本护理需求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焦虑与恐惧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提供安全、舒适的环境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提供心理支持，如倾听、安慰和鼓励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提供信息，如分娩过程的解释和预期结果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陌生与孤立感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提供家庭成员的陪伴和参与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提供护士的关爱和支持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提供产妇之间的交流和互动</a:t>
                </a:r>
                <a:endParaRPr/>
              </a:p>
            </p:txBody>
          </p:sp>
        </p:grpSp>
        <p:grpSp>
          <p:nvGrpSpPr>
            <p:cNvPr id="23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自尊与自信心的需求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尊重产妇的个性和选择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鼓励产妇参与决策过程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赞扬产妇的努力和成就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产妇的心理需求及护理措施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营养与水分需求</a:t>
                </a:r>
                <a:endParaRPr/>
              </a:p>
            </p:txBody>
          </p:sp>
          <p:sp>
            <p:nvSpPr>
              <p:cNvPr id="24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提供高热量、高蛋白质、高纤维的食物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提供充足的水分，如温水、果汁等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监测产妇的体重和液体摄入情况</a:t>
                </a:r>
                <a:endParaRPr/>
              </a:p>
            </p:txBody>
          </p:sp>
        </p:grpSp>
        <p:grpSp>
          <p:nvGrpSpPr>
            <p:cNvPr id="24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休息与舒适需求</a:t>
                </a:r>
                <a:endParaRPr/>
              </a:p>
            </p:txBody>
          </p:sp>
          <p:sp>
            <p:nvSpPr>
              <p:cNvPr id="24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提供舒适的床铺和衣物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提供足够的休息空间和时间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适时调整护理措施，减少干扰</a:t>
                </a:r>
                <a:endParaRPr/>
              </a:p>
            </p:txBody>
          </p:sp>
        </p:grpSp>
        <p:grpSp>
          <p:nvGrpSpPr>
            <p:cNvPr id="24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生理卫生需求</a:t>
                </a:r>
                <a:endParaRPr/>
              </a:p>
            </p:txBody>
          </p:sp>
          <p:sp>
            <p:nvSpPr>
              <p:cNvPr id="25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提供清洁的卫生间和环境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定期更换床单和衣物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协助产妇进行个人卫生护理</a:t>
                </a:r>
                <a:endParaRPr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产妇的生理需求及护理措施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温暖与舒适的环境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保持室内温度适宜，避免过冷或过热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提供足够的照明，避免昏暗或刺眼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提供舒适的家具和床上用品</a:t>
                </a:r>
                <a:endParaRPr/>
              </a:p>
            </p:txBody>
          </p:sp>
          <p:sp>
            <p:nvSpPr>
              <p:cNvPr id="25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安静与私密的环境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减少噪音干扰，如关闭门窗、调低监护设备音量等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尊重产妇的隐私，如遮挡病床、关闭窗帘等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提供适当的背景音乐，如轻音乐、自然声音等</a:t>
                </a:r>
                <a:endParaRPr/>
              </a:p>
            </p:txBody>
          </p:sp>
          <p:sp>
            <p:nvSpPr>
              <p:cNvPr id="26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信息化环境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提供网络连接，方便产妇与家人和朋友保持联系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提供教育资源，如分娩知识和技巧、育儿知识等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提供娱乐资源，如电视、书籍、游戏等</a:t>
                </a:r>
                <a:endParaRPr/>
              </a:p>
            </p:txBody>
          </p:sp>
          <p:sp>
            <p:nvSpPr>
              <p:cNvPr id="26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产妇的环境需求及护理措施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分娩期的疼痛管理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使用10分制的数字评分法评估疼痛强度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1分表示无痛，10分表示极度疼痛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定期评估疼痛强度，以便调整护理措施</a:t>
                </a:r>
                <a:endParaRPr/>
              </a:p>
            </p:txBody>
          </p:sp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数字评分法（NRS）</a:t>
                </a:r>
                <a:endParaRPr/>
              </a:p>
            </p:txBody>
          </p:sp>
        </p:grpSp>
        <p:grpSp>
          <p:nvGrpSpPr>
            <p:cNvPr id="28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使用5分制的语言描述量表评估疼痛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1分表示无疼痛，5分表示极度疼痛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鼓励产妇使用自己的语言描述疼痛感受</a:t>
                </a:r>
                <a:endParaRPr/>
              </a:p>
            </p:txBody>
          </p:sp>
          <p:sp>
            <p:nvSpPr>
              <p:cNvPr id="28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语言描述量表（VDS）</a:t>
                </a:r>
                <a:endParaRPr/>
              </a:p>
            </p:txBody>
          </p:sp>
          <p:sp>
            <p:nvSpPr>
              <p:cNvPr id="28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使用6分制的Face疼痛评分法评估疼痛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1分表示无痛，6分表示极度疼痛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通过观察产妇的面部表情来评估疼痛强度</a:t>
                </a:r>
                <a:endParaRPr/>
              </a:p>
            </p:txBody>
          </p:sp>
          <p:sp>
            <p:nvSpPr>
              <p:cNvPr id="28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Face疼痛评分法（FPS）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疼痛评估方法及工具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呼吸与放松技巧</a:t>
                </a:r>
                <a:endParaRPr/>
              </a:p>
            </p:txBody>
          </p:sp>
          <p:sp>
            <p:nvSpPr>
              <p:cNvPr id="29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指导产妇进行深呼吸、慢呼吸等呼吸技巧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教授产妇肌肉放松、渐进性肌肉松弛等放松技巧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鼓励产妇在疼痛发作时使用这些技巧</a:t>
                </a:r>
                <a:endParaRPr/>
              </a:p>
            </p:txBody>
          </p:sp>
        </p:grpSp>
        <p:grpSp>
          <p:nvGrpSpPr>
            <p:cNvPr id="29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体位调整与支撑</a:t>
                </a:r>
                <a:endParaRPr/>
              </a:p>
            </p:txBody>
          </p:sp>
          <p:sp>
            <p:nvSpPr>
              <p:cNvPr id="2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根据产妇的舒适度和疼痛部位调整体位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提供枕头、被子等支撑物，以减轻疼痛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鼓励产妇尝试不同的体位，找到最舒适的姿势</a:t>
                </a:r>
                <a:endParaRPr/>
              </a:p>
            </p:txBody>
          </p:sp>
        </p:grpSp>
        <p:grpSp>
          <p:nvGrpSpPr>
            <p:cNvPr id="29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局部热敷与冷敷</a:t>
                </a:r>
                <a:endParaRPr/>
              </a:p>
            </p:txBody>
          </p:sp>
          <p:sp>
            <p:nvSpPr>
              <p:cNvPr id="2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根据产妇的疼痛类型和部位选择热敷或冷敷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注意热敷与冷敷的温度和时间，以免造成皮肤损伤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定期评估热敷与冷敷的效果，以便调整护理措施</a:t>
                </a:r>
                <a:endParaRPr/>
              </a:p>
            </p:txBody>
          </p:sp>
        </p:grpSp>
      </p:grpSp>
      <p:pic>
        <p:nvPicPr>
          <p:cNvPr id="30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疼痛的非药物管理措施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药物疼痛管理的原则及方法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药物疼痛管理的原则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遵循医嘱，使用适当的药物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个体化用药，根据产妇的疼痛类型和程度选择药物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注意药物的剂量、途径和时间间隔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药物疼痛管理的方法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使用非处方药，如扑热息痛、布洛芬等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使用处方药，如阿片类药物、局部麻醉药等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在药物疼痛管理无效时，考虑使用其他非药物管理措施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产程的观察与护理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宫颈扩张期：从规律宫缩开始到宫口开全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观察指标：宫缩频率、强度、持续时间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护理措施：监测胎心、观察产妇的舒适度和疼痛状况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第一产程</a:t>
                </a:r>
                <a:endParaRPr/>
              </a:p>
            </p:txBody>
          </p:sp>
        </p:grpSp>
        <p:grpSp>
          <p:nvGrpSpPr>
            <p:cNvPr id="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胎儿娩出期：从宫口开全到胎儿娩出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观察指标：胎头下降速度、胎位、胎心率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护理措施：指导产妇用力、提供情感支持、监测产程进展</a:t>
                </a:r>
                <a:endParaRPr/>
              </a:p>
            </p:txBody>
          </p:sp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第二产程</a:t>
                </a:r>
                <a:endParaRPr/>
              </a:p>
            </p:txBody>
          </p:sp>
        </p:grpSp>
        <p:grpSp>
          <p:nvGrpSpPr>
            <p:cNvPr id="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胎盘娩出期：从胎儿娩出到胎盘娩出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观察指标：胎盘剥离情况、阴道出血量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护理措施：协助胎盘娩出、观察产妇的出血情况和生命体征</a:t>
                </a:r>
                <a:endParaRPr/>
              </a:p>
            </p:txBody>
          </p:sp>
          <p:sp>
            <p:nvSpPr>
              <p:cNvPr id="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第三产程</a:t>
                </a:r>
                <a:endParaRPr/>
              </a:p>
            </p:txBody>
          </p:sp>
        </p:grpSp>
      </p:grpSp>
      <p:pic>
        <p:nvPicPr>
          <p:cNvPr id="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产程的划分及观察指标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第一产程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提供舒适的环境和体位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鼓励产妇保持活动，如散步、站立等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提供心理支持，如倾听、安慰和鼓励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第二产程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指导产妇正确的用力方法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提供情感支持，如鼓励、赞美等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监测产程进展，如宫缩频率、胎头下降速度等</a:t>
                </a:r>
                <a:endParaRPr/>
              </a:p>
            </p:txBody>
          </p:sp>
          <p:pic>
            <p:nvPicPr>
              <p:cNvPr id="3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第三产程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协助胎盘娩出，如轻轻按摩子宫、按压腹部等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观察产妇的出血情况和生命体征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提供产后护理指导，如按压子宫、观察恶露等</a:t>
                </a:r>
                <a:endParaRPr/>
              </a:p>
            </p:txBody>
          </p:sp>
          <p:pic>
            <p:nvPicPr>
              <p:cNvPr id="4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产程中的护理干预措施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延长产程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分析原因，如宫缩乏力、胎位不正等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采取措施，如加强宫缩、调整胎位等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若处理无效，考虑剖宫产</a:t>
                </a:r>
                <a:endParaRPr/>
              </a:p>
            </p:txBody>
          </p:sp>
          <p:sp>
            <p:nvSpPr>
              <p:cNvPr id="5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胎儿窘迫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分析原因，如胎盘功能不良、脐带绕颈等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采取紧急措施，如氧气吸入、改变体位等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若处理无效，考虑剖宫产</a:t>
                </a:r>
                <a:endParaRPr/>
              </a:p>
            </p:txBody>
          </p:sp>
          <p:sp>
            <p:nvSpPr>
              <p:cNvPr id="5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产后出血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分析原因，如子宫收缩乏力、胎盘残留等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采取措施，如按摩子宫、使用宫缩剂等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若处理无效，考虑输血、剖宫产等</a:t>
                </a:r>
                <a:endParaRPr/>
              </a:p>
            </p:txBody>
          </p:sp>
          <p:sp>
            <p:nvSpPr>
              <p:cNvPr id="6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产程异常情况及处理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https://d.book118.com/405102110011011120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正常分娩期产妇的护理教案</vt:lpstr>
      <vt:lpstr>正常分娩期产妇的基本护理需求</vt:lpstr>
      <vt:lpstr>PowerPoint Presentation</vt:lpstr>
      <vt:lpstr>PowerPoint Presentation</vt:lpstr>
      <vt:lpstr>PowerPoint Presentation</vt:lpstr>
      <vt:lpstr>分娩期的疼痛管理</vt:lpstr>
      <vt:lpstr>PowerPoint Presentation</vt:lpstr>
      <vt:lpstr>PowerPoint Presentation</vt:lpstr>
      <vt:lpstr>PowerPoint Presentation</vt:lpstr>
      <vt:lpstr>产程的观察与护理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2024-09-22T09:28:02.498</cp:lastPrinted>
  <dcterms:created xsi:type="dcterms:W3CDTF">2024-09-22T01:28:02Z</dcterms:created>
  <dcterms:modified xsi:type="dcterms:W3CDTF">2024-09-22T01:28:04Z</dcterms:modified>
</cp:coreProperties>
</file>