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6EEBB9-7638-42B5-B22C-42B919658C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212C6-5437-489A-B4E5-F6CEE2C10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145F7D-877E-445B-93F9-D8C2DD474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B35B4F-17D7-4AA3-98AD-701B68B6A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D1B8AB-3C2B-44D9-B2EF-F7A77DDD2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12DC273-57B3-420B-AF8D-A1769C44F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566793-2EBC-4F17-8C8D-7184201BD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7A7DB9-3E78-4B73-888C-10404C64D4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825D1-EB98-4730-BDE6-639C5F90A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46725-84D9-4669-8DB9-3348D8C98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0F2410-4664-4D02-A157-17C5BC0A89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10220224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胆囊结石手术后护理常规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202X-XX-XX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手术前准备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手术后护理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术后并发症的预防和处理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康复指导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术后随访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相关文献和参考资料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手术前准备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解释手术目的和预期效果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向患者详细解释手术的目的、效果以及术后恢复过程，以增加患者的手术信心和配合度。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解答患者疑问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耐心解答患者关于手术的疑问，消除其顾虑，增强患者的治疗信心。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根据患者的心理状况，提供必要的心理支持，如安慰、鼓励等。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心理准备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62" r="3662"/>
          <a:stretch>
            <a:fillRect/>
          </a:stretch>
        </p:blipFill>
        <p:spPr>
          <a:xfrm>
            <a:off x="6907441" y="1792193"/>
            <a:ext cx="4502197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术前饮食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术前应遵循医生建议的饮食，避免摄入刺激性、油腻或难以消化的食物。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术前用药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按照医生的要求，准时服用术前药物，不得擅自更改用药时间和剂量。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术前活动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根据医生建议，适当活动以增加心肺功能，有利于手术的进行。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生理准备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确定患者的血型和凝血功能，以备术中或术后输血或凝血治疗。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血型和凝血功能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常规生化检查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其他特殊检查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进行常规生化检查，了解患者的肝肾功能、电解质等基本生理状况。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根据患者的具体情况，可能需要其他特殊的检查，如心电图、超声心动图等。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实验室检查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手术后护理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术后应密切监测患者的生命体征，包括血压、心率、呼吸频率等，以及时发现并处理可能出现的并发症。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注意观察手术切口是否有渗血、渗液、红肿等情况，保持切口清洁干燥，避免感染。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观察手术切口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术后需注意防止术后并发症，如出血、感染、胆漏等，如有异常及时报告医生。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防止术后并发症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术后一般护理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对患者进行疼痛评估，了解疼痛的程度和性质，为患者提供针对性的疼痛护理。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评估疼痛程度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根据患者情况，在医生指导下合理使用止痛药，缓解患者的疼痛不适。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合理使用止痛药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对患者进行心理疏导，缓解其紧张、焦虑等不良情绪，有助于减轻疼痛不适。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心理疏导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禁食期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流质饮食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在禁食期结束后，可遵医嘱进食流质饮食，如米汤、果汁等，以补充营养和水分。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半流质饮食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随着肠道功能的逐渐恢复，可逐渐过渡到半流质饮食，如稀饭、面条、蔬菜泥等。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术后需遵医嘱禁食，一般持续24-48小时，待肠道功能恢复后可逐渐进食。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正常饮食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待患者肠道功能完全恢复后，可逐渐恢复正常饮食，但仍需注意少食多餐，避免暴饮暴食。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术后并发症的预防和处理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如出现伤口渗血、出血，及时通知医生，做好输血、手术止血准备。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术中彻底止血，术后遵医嘱给予止血药，避免剧烈活动，防止伤口感染。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出血的预防和处理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https://d.book118.com/405102202241011123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2024-09-27T14:31:02.343</cp:lastPrinted>
  <dcterms:created xsi:type="dcterms:W3CDTF">2024-09-27T06:31:02Z</dcterms:created>
  <dcterms:modified xsi:type="dcterms:W3CDTF">2024-09-27T06:31:04Z</dcterms:modified>
</cp:coreProperties>
</file>