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6CCB84-9E6C-498B-BACB-28E6EDEBF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62816C-D282-4007-B5D7-E415FEC0F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06D1C2-543B-47C7-AB48-212107091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E7F4EC-27C2-4990-8A92-DB963FDBD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7F0C6D-B39A-4114-8ED8-CE2944059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76853A-FD00-4188-B8C1-0053D193B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E2FDAC-9449-416C-BFFC-E0A49BF00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869F08-6B18-49E3-BB4F-5633D0DD5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000542-A4E7-4D59-809E-2227CAC44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642B49-F6F5-46A7-9AFB-656BE8C00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9BA3A1-D01F-4067-986F-8DA4DF751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Relationship Id="rId6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102333240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血透病人护理查房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查房目的与流程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病人基本情况介绍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血透机操作与维护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透析液配制与使用注意事项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病人心理护理与沟通技巧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并发症预防与处理措施总结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查房目的与流程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39" r="1873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824" r="1682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542" b="1154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666" r="1866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查房目的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评估血透病人的病情和身体状况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了解血透病人的治疗计划和护理措施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发现并解决潜在的并发症和问题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提高血透病人的生活质量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准备工作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提前了解病人的基本信息和治疗计划，准备好查房所需的工具和资料。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进入病房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与病人和家属打招呼，介绍查房的目的和流程。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病情评估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观察病人的生命体征、透析机参数、血管通路等，询问病人的感受和不适。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护理措施检查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检查病人的皮肤、饮食、运动、心理等方面的护理措施，确保符合治疗要求。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问题解决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针对发现的问题，及时与医生沟通，调整治疗计划和护理措施。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记录与总结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记录查房内容和发现的问题，及时反馈给相关人员，并总结经验教训。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查房流程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219" r="3221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根据医院的规定和病人的情况，每日安排固定的查房时间。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每日查房时间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如遇特殊情况，如病人病情变化或需要紧急处理，应立即进行查房。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特殊情况处理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查房时间安排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病人基本情况介绍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姓名、年龄、性别、职业等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住址、联系电话等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就诊时间、诊断时间等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病人基本信息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750" b="167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疾病类型、病程、治疗方式等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透析机型号、透析器型号、透析时间、透析频率等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用药情况、饮食情况等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病情及治疗情况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出血、感染、失衡综合征等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常见护理问题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定期监测生命体征、观察病情变化、及时处理并发症等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指导患者正确使用透析机、注意个人卫生、合理饮食等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护理问题及措施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血透机操作与维护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观察与记录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监测患者生命体征、透析过程是否平稳，记录透析参数和护理措施。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开始透析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设置透析模式、时间和超滤量等参数，启动透析过程。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建立血管通路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为患者建立血液通路，一般采用中心静脉导管或动静脉瘘。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准备工作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检查血透机电源连接、水路连接、透析液和透析粉是否充足等。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启动机器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按下电源按钮，观察机器自检过程，检查指示灯是否正常。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血透机操作流程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清洁机器表面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更换过滤器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检查水路系统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维护电导度系统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血透机维护保养要求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6827" b="1682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6744" b="1674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每天使用消毒湿巾擦拭机器表面，保持机器清洁。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根据厂家要求定期更换血透机内部过滤器，防止杂质进入血液。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定期检查血透机水路系统，确保水路畅通无泄漏。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定期检测电导度系统，确保其正常工作，防止血液浓缩和电解质失衡。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https://d.book118.com/405102333240011040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2024-08-31T22:17:50.583</cp:lastPrinted>
  <dcterms:created xsi:type="dcterms:W3CDTF">2024-08-31T14:17:50Z</dcterms:created>
  <dcterms:modified xsi:type="dcterms:W3CDTF">2024-08-31T14:17:52Z</dcterms:modified>
</cp:coreProperties>
</file>