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7323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9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tags" Target="../tags/tag1.xml" /><Relationship Id="rId3" Type="http://schemas.openxmlformats.org/officeDocument/2006/relationships/tags" Target="../tags/tag2.xml" /><Relationship Id="rId4" Type="http://schemas.openxmlformats.org/officeDocument/2006/relationships/tags" Target="../tags/tag3.xml" /><Relationship Id="rId5" Type="http://schemas.openxmlformats.org/officeDocument/2006/relationships/tags" Target="../tags/tag4.xml" /><Relationship Id="rId6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.xml" /><Relationship Id="rId2" Type="http://schemas.openxmlformats.org/officeDocument/2006/relationships/tags" Target="../tags/tag6.xml" /><Relationship Id="rId3" Type="http://schemas.openxmlformats.org/officeDocument/2006/relationships/tags" Target="../tags/tag7.xml" /><Relationship Id="rId4" Type="http://schemas.openxmlformats.org/officeDocument/2006/relationships/tags" Target="../tags/tag8.xml" /><Relationship Id="rId5" Type="http://schemas.openxmlformats.org/officeDocument/2006/relationships/tags" Target="../tags/tag9.xml" /><Relationship Id="rId6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jpeg" /><Relationship Id="rId2" Type="http://schemas.openxmlformats.org/officeDocument/2006/relationships/tags" Target="../tags/tag10.xml" /><Relationship Id="rId3" Type="http://schemas.openxmlformats.org/officeDocument/2006/relationships/tags" Target="../tags/tag11.xml" /><Relationship Id="rId4" Type="http://schemas.openxmlformats.org/officeDocument/2006/relationships/tags" Target="../tags/tag12.xml" /><Relationship Id="rId5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tags" Target="../tags/tag13.xml" /><Relationship Id="rId3" Type="http://schemas.openxmlformats.org/officeDocument/2006/relationships/tags" Target="../tags/tag14.xml" /><Relationship Id="rId4" Type="http://schemas.openxmlformats.org/officeDocument/2006/relationships/tags" Target="../tags/tag15.xml" /><Relationship Id="rId5" Type="http://schemas.openxmlformats.org/officeDocument/2006/relationships/tags" Target="../tags/tag16.xml" /><Relationship Id="rId6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7.xml" /><Relationship Id="rId2" Type="http://schemas.openxmlformats.org/officeDocument/2006/relationships/tags" Target="../tags/tag18.xml" /><Relationship Id="rId3" Type="http://schemas.openxmlformats.org/officeDocument/2006/relationships/tags" Target="../tags/tag19.xml" /><Relationship Id="rId4" Type="http://schemas.openxmlformats.org/officeDocument/2006/relationships/tags" Target="../tags/tag20.xml" /><Relationship Id="rId5" Type="http://schemas.openxmlformats.org/officeDocument/2006/relationships/tags" Target="../tags/tag21.xml" /><Relationship Id="rId6" Type="http://schemas.openxmlformats.org/officeDocument/2006/relationships/tags" Target="../tags/tag22.xml" /><Relationship Id="rId7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3.xml" /><Relationship Id="rId2" Type="http://schemas.openxmlformats.org/officeDocument/2006/relationships/tags" Target="../tags/tag24.xml" /><Relationship Id="rId3" Type="http://schemas.openxmlformats.org/officeDocument/2006/relationships/tags" Target="../tags/tag25.xml" /><Relationship Id="rId4" Type="http://schemas.openxmlformats.org/officeDocument/2006/relationships/tags" Target="../tags/tag26.xml" /><Relationship Id="rId5" Type="http://schemas.openxmlformats.org/officeDocument/2006/relationships/tags" Target="../tags/tag27.xml" /><Relationship Id="rId6" Type="http://schemas.openxmlformats.org/officeDocument/2006/relationships/tags" Target="../tags/tag28.xml" /><Relationship Id="rId7" Type="http://schemas.openxmlformats.org/officeDocument/2006/relationships/tags" Target="../tags/tag29.xml" /><Relationship Id="rId8" Type="http://schemas.openxmlformats.org/officeDocument/2006/relationships/tags" Target="../tags/tag30.xml" /><Relationship Id="rId9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1.xml" /><Relationship Id="rId2" Type="http://schemas.openxmlformats.org/officeDocument/2006/relationships/tags" Target="../tags/tag32.xml" /><Relationship Id="rId3" Type="http://schemas.openxmlformats.org/officeDocument/2006/relationships/tags" Target="../tags/tag33.xml" /><Relationship Id="rId4" Type="http://schemas.openxmlformats.org/officeDocument/2006/relationships/tags" Target="../tags/tag34.xml" /><Relationship Id="rId5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5.xml" /><Relationship Id="rId2" Type="http://schemas.openxmlformats.org/officeDocument/2006/relationships/tags" Target="../tags/tag36.xml" /><Relationship Id="rId3" Type="http://schemas.openxmlformats.org/officeDocument/2006/relationships/tags" Target="../tags/tag37.xml" /><Relationship Id="rId4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8.xml" /><Relationship Id="rId2" Type="http://schemas.openxmlformats.org/officeDocument/2006/relationships/tags" Target="../tags/tag39.xml" /><Relationship Id="rId3" Type="http://schemas.openxmlformats.org/officeDocument/2006/relationships/tags" Target="../tags/tag40.xml" /><Relationship Id="rId4" Type="http://schemas.openxmlformats.org/officeDocument/2006/relationships/tags" Target="../tags/tag41.xml" /><Relationship Id="rId5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2.xml" /><Relationship Id="rId2" Type="http://schemas.openxmlformats.org/officeDocument/2006/relationships/tags" Target="../tags/tag43.xml" /><Relationship Id="rId3" Type="http://schemas.openxmlformats.org/officeDocument/2006/relationships/tags" Target="../tags/tag44.xml" /><Relationship Id="rId4" Type="http://schemas.openxmlformats.org/officeDocument/2006/relationships/tags" Target="../tags/tag45.xml" /><Relationship Id="rId5" Type="http://schemas.openxmlformats.org/officeDocument/2006/relationships/tags" Target="../tags/tag46.xml" /><Relationship Id="rId6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jpeg" /><Relationship Id="rId2" Type="http://schemas.openxmlformats.org/officeDocument/2006/relationships/tags" Target="../tags/tag47.xml" /><Relationship Id="rId3" Type="http://schemas.openxmlformats.org/officeDocument/2006/relationships/tags" Target="../tags/tag48.xml" /><Relationship Id="rId4" Type="http://schemas.openxmlformats.org/officeDocument/2006/relationships/tags" Target="../tags/tag49.xml" /><Relationship Id="rId5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D47FB08-83BA-424F-BD95-1E8E4B65592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ED547B0-469E-45C0-B59D-EB6400A4413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51C5537-14C5-4FE9-9277-24CF4B46C64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1A6CBE1-7FA6-4D1E-B880-DFA50722443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FD29C5D-65D9-49A0-8EDB-4DDD430DB21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48E660D-64CF-4EF2-9360-2AB905D210C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176551F-7C41-49E4-9AB5-B5DE09A2167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B2A74F2-65AB-4B02-BBEC-7C7599C422E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82AA01D-324A-485C-AAD6-05D410AE4E1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AAAF00D-05A2-4254-9894-A59276E3835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17A899D-6316-47D1-B791-8F82BC8AA3B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pic>
        <p:nvPicPr>
          <p:cNvPr id="2097155" name="图片 10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666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2292545" y="1840534"/>
            <a:ext cx="7601258" cy="1987554"/>
          </a:xfrm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defRPr sz="6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lang="zh-CN" altLang="en-US"/>
              <a:t>单击此处</a:t>
            </a:r>
            <a:br>
              <a:rPr lang="en-US" altLang="zh-CN"/>
            </a:br>
            <a:r>
              <a:rPr lang="zh-CN" altLang="en-US"/>
              <a:t>编辑标题样式</a:t>
            </a:r>
            <a:endParaRPr lang="zh-CN" altLang="en-US"/>
          </a:p>
        </p:txBody>
      </p:sp>
      <p:sp>
        <p:nvSpPr>
          <p:cNvPr id="1048668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2292545" y="4102538"/>
            <a:ext cx="7601258" cy="71120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2400">
                <a:solidFill>
                  <a:schemeClr val="lt1">
                    <a:lumMod val="10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8670" name="文本占位符 23"/>
          <p:cNvSpPr>
            <a:spLocks noGrp="1"/>
          </p:cNvSpPr>
          <p:nvPr>
            <p:ph type="body" sz="quarter" idx="17" hasCustomPrompt="1"/>
            <p:custDataLst>
              <p:tags r:id="rId5"/>
            </p:custDataLst>
          </p:nvPr>
        </p:nvSpPr>
        <p:spPr>
          <a:xfrm>
            <a:off x="4721574" y="4834209"/>
            <a:ext cx="2743199" cy="504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sp>
        <p:nvSpPr>
          <p:cNvPr id="104867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4000" y="360000"/>
            <a:ext cx="9829800" cy="864000"/>
          </a:xfrm>
        </p:spPr>
        <p:txBody>
          <a:bodyPr>
            <a:normAutofit/>
          </a:bodyPr>
          <a:lstStyle>
            <a:lvl1pPr>
              <a:defRPr sz="3200">
                <a:solidFill>
                  <a:schemeClr val="accent1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7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1524000" y="1364400"/>
            <a:ext cx="98298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7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7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8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pic>
        <p:nvPicPr>
          <p:cNvPr id="2097157" name="图片 5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68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4655999" y="919175"/>
            <a:ext cx="2880000" cy="1081088"/>
          </a:xfrm>
        </p:spPr>
        <p:txBody>
          <a:bodyPr anchor="b">
            <a:normAutofit/>
          </a:bodyPr>
          <a:lstStyle>
            <a:lvl1pPr algn="ctr">
              <a:defRPr sz="6600">
                <a:solidFill>
                  <a:schemeClr val="bg1"/>
                </a:solidFill>
              </a:defRPr>
            </a:lvl1pPr>
          </a:lstStyle>
          <a:p>
            <a:r>
              <a:rPr lang="zh-CN" altLang="en-US"/>
              <a:t>标题</a:t>
            </a:r>
            <a:endParaRPr lang="zh-CN" altLang="en-US"/>
          </a:p>
        </p:txBody>
      </p:sp>
      <p:sp>
        <p:nvSpPr>
          <p:cNvPr id="1048684" name="文本占位符 2"/>
          <p:cNvSpPr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4656000" y="2089175"/>
            <a:ext cx="2880000" cy="5040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副标题</a:t>
            </a:r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pic>
        <p:nvPicPr>
          <p:cNvPr id="2097159" name="图片 6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1526400" y="3381109"/>
            <a:ext cx="9144000" cy="1152000"/>
          </a:xfrm>
        </p:spPr>
        <p:txBody>
          <a:bodyPr anchor="b">
            <a:noAutofit/>
          </a:bodyPr>
          <a:lstStyle>
            <a:lvl1pPr algn="ctr">
              <a:defRPr sz="6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lang="zh-CN" altLang="en-US"/>
              <a:t>单击此处编辑标题</a:t>
            </a:r>
            <a:endParaRPr lang="zh-CN" altLang="en-US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90" name="文本占位符 7"/>
          <p:cNvSpPr>
            <a:spLocks noGrp="1"/>
          </p:cNvSpPr>
          <p:nvPr>
            <p:ph type="body" sz="quarter" idx="13" hasCustomPrompt="1"/>
            <p:custDataLst>
              <p:tags r:id="rId5"/>
            </p:custDataLst>
          </p:nvPr>
        </p:nvSpPr>
        <p:spPr>
          <a:xfrm>
            <a:off x="1524000" y="2189693"/>
            <a:ext cx="9144000" cy="1148675"/>
          </a:xfrm>
        </p:spPr>
        <p:txBody>
          <a:bodyPr anchor="b">
            <a:noAutofit/>
          </a:bodyPr>
          <a:lstStyle>
            <a:lvl1pPr marL="0" indent="0" algn="ctr">
              <a:buNone/>
              <a:defRPr sz="8000">
                <a:solidFill>
                  <a:schemeClr val="lt1">
                    <a:lumMod val="100000"/>
                  </a:schemeClr>
                </a:solidFill>
                <a:latin typeface="Montserrat ExtraBold" panose="00000900000000000000" pitchFamily="2" charset="0"/>
              </a:defRPr>
            </a:lvl1pPr>
          </a:lstStyle>
          <a:p>
            <a:pPr lvl="0"/>
            <a:r>
              <a:rPr lang="zh-CN" altLang="en-US"/>
              <a:t>节编号</a:t>
            </a:r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sp>
        <p:nvSpPr>
          <p:cNvPr id="104869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vert="horz" lIns="0" tIns="0" rIns="0" bIns="0" rtlCol="0" anchor="ctr">
            <a:normAutofit/>
          </a:bodyPr>
          <a:lstStyle>
            <a:lvl1pPr>
              <a:defRPr lang="zh-CN" altLang="en-US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94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9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98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00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02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sp>
        <p:nvSpPr>
          <p:cNvPr id="104870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zh-CN" altLang="en-US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06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70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10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712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14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16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18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sp>
        <p:nvSpPr>
          <p:cNvPr id="104872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992922" y="360000"/>
            <a:ext cx="9360877" cy="864000"/>
          </a:xfrm>
          <a:noFill/>
        </p:spPr>
        <p:txBody>
          <a:bodyPr>
            <a:normAutofit/>
          </a:bodyPr>
          <a:lstStyle>
            <a:lvl1pPr>
              <a:defRPr sz="3200">
                <a:solidFill>
                  <a:schemeClr val="accent1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2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2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2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sp>
        <p:nvSpPr>
          <p:cNvPr id="1048728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30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32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sp>
        <p:nvSpPr>
          <p:cNvPr id="1048734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1688122" y="360000"/>
            <a:ext cx="9665677" cy="58176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36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38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40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sp>
        <p:nvSpPr>
          <p:cNvPr id="104874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664676" y="360000"/>
            <a:ext cx="9690711" cy="8640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44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662964" y="1296000"/>
            <a:ext cx="9689248" cy="576000"/>
          </a:xfrm>
        </p:spPr>
        <p:txBody>
          <a:bodyPr anchor="t"/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8746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8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50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pic>
        <p:nvPicPr>
          <p:cNvPr id="2097161" name="图片 8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752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2711116" y="1532672"/>
            <a:ext cx="6769768" cy="2139650"/>
          </a:xfrm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defRPr sz="6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lang="zh-CN" altLang="en-US"/>
              <a:t>单击此处</a:t>
            </a:r>
            <a:br>
              <a:rPr lang="en-US" altLang="zh-CN"/>
            </a:br>
            <a:r>
              <a:rPr lang="zh-CN" altLang="en-US"/>
              <a:t>编辑母版标题样式</a:t>
            </a:r>
            <a:endParaRPr lang="zh-CN" altLang="en-US"/>
          </a:p>
        </p:txBody>
      </p:sp>
      <p:sp>
        <p:nvSpPr>
          <p:cNvPr id="1048754" name="文本占位符 23"/>
          <p:cNvSpPr>
            <a:spLocks noGrp="1"/>
          </p:cNvSpPr>
          <p:nvPr>
            <p:ph type="body" sz="quarter" idx="17" hasCustomPrompt="1"/>
            <p:custDataLst>
              <p:tags r:id="rId4"/>
            </p:custDataLst>
          </p:nvPr>
        </p:nvSpPr>
        <p:spPr>
          <a:xfrm>
            <a:off x="4724400" y="4154172"/>
            <a:ext cx="2743200" cy="504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image" Target="../media/image4.jpeg" /><Relationship Id="rId13" Type="http://schemas.openxmlformats.org/officeDocument/2006/relationships/tags" Target="../tags/tag50.xml" /><Relationship Id="rId14" Type="http://schemas.openxmlformats.org/officeDocument/2006/relationships/tags" Target="../tags/tag51.xml" /><Relationship Id="rId15" Type="http://schemas.openxmlformats.org/officeDocument/2006/relationships/tags" Target="../tags/tag52.xml" /><Relationship Id="rId16" Type="http://schemas.openxmlformats.org/officeDocument/2006/relationships/tags" Target="../tags/tag53.xml" /><Relationship Id="rId17" Type="http://schemas.openxmlformats.org/officeDocument/2006/relationships/tags" Target="../tags/tag54.xml" /><Relationship Id="rId18" Type="http://schemas.openxmlformats.org/officeDocument/2006/relationships/tags" Target="../tags/tag55.xml" /><Relationship Id="rId19" Type="http://schemas.openxmlformats.org/officeDocument/2006/relationships/tags" Target="../tags/tag56.xml" /><Relationship Id="rId2" Type="http://schemas.openxmlformats.org/officeDocument/2006/relationships/slideLayout" Target="../slideLayouts/slideLayout13.xml" /><Relationship Id="rId20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pic>
        <p:nvPicPr>
          <p:cNvPr id="2097153" name="图片 8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654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1664676" y="360000"/>
            <a:ext cx="9689123" cy="86400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56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1664676" y="1364400"/>
            <a:ext cx="9689123" cy="48132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58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60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62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7313" r:id="rId2"/>
    <p:sldLayoutId id="2147487314" r:id="rId3"/>
    <p:sldLayoutId id="2147487315" r:id="rId4"/>
    <p:sldLayoutId id="2147487316" r:id="rId5"/>
    <p:sldLayoutId id="2147487317" r:id="rId6"/>
    <p:sldLayoutId id="2147487318" r:id="rId7"/>
    <p:sldLayoutId id="2147487319" r:id="rId8"/>
    <p:sldLayoutId id="2147487320" r:id="rId9"/>
    <p:sldLayoutId id="2147487321" r:id="rId10"/>
    <p:sldLayoutId id="2147487322" r:id="rId11"/>
  </p:sldLayoutIdLst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itchFamily="34" charset="0"/>
        <a:buChar char="•"/>
        <a:defRPr sz="24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ags" Target="../tags/tag57.xml" /><Relationship Id="rId3" Type="http://schemas.openxmlformats.org/officeDocument/2006/relationships/tags" Target="../tags/tag58.xml" /><Relationship Id="rId4" Type="http://schemas.openxmlformats.org/officeDocument/2006/relationships/tags" Target="../tags/tag59.xml" /><Relationship Id="rId5" Type="http://schemas.openxmlformats.org/officeDocument/2006/relationships/tags" Target="../tags/tag60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69.xml" /><Relationship Id="rId11" Type="http://schemas.openxmlformats.org/officeDocument/2006/relationships/tags" Target="../tags/tag70.xml" /><Relationship Id="rId12" Type="http://schemas.openxmlformats.org/officeDocument/2006/relationships/tags" Target="../tags/tag71.xml" /><Relationship Id="rId13" Type="http://schemas.openxmlformats.org/officeDocument/2006/relationships/tags" Target="../tags/tag72.xml" /><Relationship Id="rId14" Type="http://schemas.openxmlformats.org/officeDocument/2006/relationships/tags" Target="../tags/tag73.xml" /><Relationship Id="rId15" Type="http://schemas.openxmlformats.org/officeDocument/2006/relationships/tags" Target="../tags/tag74.xml" /><Relationship Id="rId16" Type="http://schemas.openxmlformats.org/officeDocument/2006/relationships/tags" Target="../tags/tag75.xml" /><Relationship Id="rId17" Type="http://schemas.openxmlformats.org/officeDocument/2006/relationships/tags" Target="../tags/tag76.xml" /><Relationship Id="rId18" Type="http://schemas.openxmlformats.org/officeDocument/2006/relationships/tags" Target="../tags/tag77.xml" /><Relationship Id="rId19" Type="http://schemas.openxmlformats.org/officeDocument/2006/relationships/tags" Target="../tags/tag78.xml" /><Relationship Id="rId2" Type="http://schemas.openxmlformats.org/officeDocument/2006/relationships/tags" Target="../tags/tag61.xml" /><Relationship Id="rId20" Type="http://schemas.openxmlformats.org/officeDocument/2006/relationships/tags" Target="../tags/tag79.xml" /><Relationship Id="rId21" Type="http://schemas.openxmlformats.org/officeDocument/2006/relationships/tags" Target="../tags/tag80.xml" /><Relationship Id="rId22" Type="http://schemas.openxmlformats.org/officeDocument/2006/relationships/tags" Target="../tags/tag81.xml" /><Relationship Id="rId3" Type="http://schemas.openxmlformats.org/officeDocument/2006/relationships/tags" Target="../tags/tag62.xml" /><Relationship Id="rId4" Type="http://schemas.openxmlformats.org/officeDocument/2006/relationships/tags" Target="../tags/tag63.xml" /><Relationship Id="rId5" Type="http://schemas.openxmlformats.org/officeDocument/2006/relationships/tags" Target="../tags/tag64.xml" /><Relationship Id="rId6" Type="http://schemas.openxmlformats.org/officeDocument/2006/relationships/tags" Target="../tags/tag65.xml" /><Relationship Id="rId7" Type="http://schemas.openxmlformats.org/officeDocument/2006/relationships/tags" Target="../tags/tag66.xml" /><Relationship Id="rId8" Type="http://schemas.openxmlformats.org/officeDocument/2006/relationships/tags" Target="../tags/tag67.xml" /><Relationship Id="rId9" Type="http://schemas.openxmlformats.org/officeDocument/2006/relationships/tags" Target="../tags/tag68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82.xml" /><Relationship Id="rId3" Type="http://schemas.openxmlformats.org/officeDocument/2006/relationships/tags" Target="../tags/tag83.xml" /><Relationship Id="rId4" Type="http://schemas.openxmlformats.org/officeDocument/2006/relationships/tags" Target="../tags/tag84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85.xml" /><Relationship Id="rId3" Type="http://schemas.openxmlformats.org/officeDocument/2006/relationships/tags" Target="../tags/tag86.xml" /><Relationship Id="rId4" Type="http://schemas.openxmlformats.org/officeDocument/2006/relationships/tags" Target="../tags/tag8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96.xml" /><Relationship Id="rId11" Type="http://schemas.openxmlformats.org/officeDocument/2006/relationships/tags" Target="../tags/tag97.xml" /><Relationship Id="rId12" Type="http://schemas.openxmlformats.org/officeDocument/2006/relationships/tags" Target="../tags/tag98.xml" /><Relationship Id="rId13" Type="http://schemas.openxmlformats.org/officeDocument/2006/relationships/tags" Target="../tags/tag99.xml" /><Relationship Id="rId2" Type="http://schemas.openxmlformats.org/officeDocument/2006/relationships/tags" Target="../tags/tag88.xml" /><Relationship Id="rId3" Type="http://schemas.openxmlformats.org/officeDocument/2006/relationships/tags" Target="../tags/tag89.xml" /><Relationship Id="rId4" Type="http://schemas.openxmlformats.org/officeDocument/2006/relationships/tags" Target="../tags/tag90.xml" /><Relationship Id="rId5" Type="http://schemas.openxmlformats.org/officeDocument/2006/relationships/tags" Target="../tags/tag91.xml" /><Relationship Id="rId6" Type="http://schemas.openxmlformats.org/officeDocument/2006/relationships/tags" Target="../tags/tag92.xml" /><Relationship Id="rId7" Type="http://schemas.openxmlformats.org/officeDocument/2006/relationships/tags" Target="../tags/tag93.xml" /><Relationship Id="rId8" Type="http://schemas.openxmlformats.org/officeDocument/2006/relationships/tags" Target="../tags/tag94.xml" /><Relationship Id="rId9" Type="http://schemas.openxmlformats.org/officeDocument/2006/relationships/tags" Target="../tags/tag95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08.xml" /><Relationship Id="rId11" Type="http://schemas.openxmlformats.org/officeDocument/2006/relationships/tags" Target="../tags/tag109.xml" /><Relationship Id="rId12" Type="http://schemas.openxmlformats.org/officeDocument/2006/relationships/tags" Target="../tags/tag110.xml" /><Relationship Id="rId13" Type="http://schemas.openxmlformats.org/officeDocument/2006/relationships/tags" Target="../tags/tag111.xml" /><Relationship Id="rId14" Type="http://schemas.openxmlformats.org/officeDocument/2006/relationships/tags" Target="../tags/tag112.xml" /><Relationship Id="rId15" Type="http://schemas.openxmlformats.org/officeDocument/2006/relationships/tags" Target="../tags/tag113.xml" /><Relationship Id="rId16" Type="http://schemas.openxmlformats.org/officeDocument/2006/relationships/tags" Target="../tags/tag114.xml" /><Relationship Id="rId17" Type="http://schemas.openxmlformats.org/officeDocument/2006/relationships/tags" Target="../tags/tag115.xml" /><Relationship Id="rId2" Type="http://schemas.openxmlformats.org/officeDocument/2006/relationships/tags" Target="../tags/tag100.xml" /><Relationship Id="rId3" Type="http://schemas.openxmlformats.org/officeDocument/2006/relationships/tags" Target="../tags/tag101.xml" /><Relationship Id="rId4" Type="http://schemas.openxmlformats.org/officeDocument/2006/relationships/tags" Target="../tags/tag102.xml" /><Relationship Id="rId5" Type="http://schemas.openxmlformats.org/officeDocument/2006/relationships/tags" Target="../tags/tag103.xml" /><Relationship Id="rId6" Type="http://schemas.openxmlformats.org/officeDocument/2006/relationships/tags" Target="../tags/tag104.xml" /><Relationship Id="rId7" Type="http://schemas.openxmlformats.org/officeDocument/2006/relationships/tags" Target="../tags/tag105.xml" /><Relationship Id="rId8" Type="http://schemas.openxmlformats.org/officeDocument/2006/relationships/tags" Target="../tags/tag106.xml" /><Relationship Id="rId9" Type="http://schemas.openxmlformats.org/officeDocument/2006/relationships/tags" Target="../tags/tag10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16.xml" /><Relationship Id="rId3" Type="http://schemas.openxmlformats.org/officeDocument/2006/relationships/tags" Target="../tags/tag117.xml" /><Relationship Id="rId4" Type="http://schemas.openxmlformats.org/officeDocument/2006/relationships/tags" Target="../tags/tag118.xml" /><Relationship Id="rId5" Type="http://schemas.openxmlformats.org/officeDocument/2006/relationships/tags" Target="../tags/tag119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28.xml" /><Relationship Id="rId11" Type="http://schemas.openxmlformats.org/officeDocument/2006/relationships/tags" Target="../tags/tag129.xml" /><Relationship Id="rId12" Type="http://schemas.openxmlformats.org/officeDocument/2006/relationships/tags" Target="../tags/tag130.xml" /><Relationship Id="rId13" Type="http://schemas.openxmlformats.org/officeDocument/2006/relationships/tags" Target="../tags/tag131.xml" /><Relationship Id="rId2" Type="http://schemas.openxmlformats.org/officeDocument/2006/relationships/tags" Target="../tags/tag120.xml" /><Relationship Id="rId3" Type="http://schemas.openxmlformats.org/officeDocument/2006/relationships/tags" Target="../tags/tag121.xml" /><Relationship Id="rId4" Type="http://schemas.openxmlformats.org/officeDocument/2006/relationships/tags" Target="../tags/tag122.xml" /><Relationship Id="rId5" Type="http://schemas.openxmlformats.org/officeDocument/2006/relationships/tags" Target="../tags/tag123.xml" /><Relationship Id="rId6" Type="http://schemas.openxmlformats.org/officeDocument/2006/relationships/tags" Target="../tags/tag124.xml" /><Relationship Id="rId7" Type="http://schemas.openxmlformats.org/officeDocument/2006/relationships/tags" Target="../tags/tag125.xml" /><Relationship Id="rId8" Type="http://schemas.openxmlformats.org/officeDocument/2006/relationships/tags" Target="../tags/tag126.xml" /><Relationship Id="rId9" Type="http://schemas.openxmlformats.org/officeDocument/2006/relationships/tags" Target="../tags/tag12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32.xml" /><Relationship Id="rId3" Type="http://schemas.openxmlformats.org/officeDocument/2006/relationships/tags" Target="../tags/tag133.xml" /><Relationship Id="rId4" Type="http://schemas.openxmlformats.org/officeDocument/2006/relationships/tags" Target="../tags/tag134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35.xml" /><Relationship Id="rId3" Type="http://schemas.openxmlformats.org/officeDocument/2006/relationships/tags" Target="../tags/tag136.xml" /><Relationship Id="rId4" Type="http://schemas.openxmlformats.org/officeDocument/2006/relationships/tags" Target="../tags/tag137.xml" /><Relationship Id="rId5" Type="http://schemas.openxmlformats.org/officeDocument/2006/relationships/tags" Target="../tags/tag138.xml" /><Relationship Id="rId6" Type="http://schemas.openxmlformats.org/officeDocument/2006/relationships/tags" Target="../tags/tag139.xml" /><Relationship Id="rId7" Type="http://schemas.openxmlformats.org/officeDocument/2006/relationships/tags" Target="../tags/tag140.xml" /><Relationship Id="rId8" Type="http://schemas.openxmlformats.org/officeDocument/2006/relationships/tags" Target="../tags/tag141.xml" /><Relationship Id="rId9" Type="http://schemas.openxmlformats.org/officeDocument/2006/relationships/tags" Target="../tags/tag142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51.xml" /><Relationship Id="rId11" Type="http://schemas.openxmlformats.org/officeDocument/2006/relationships/tags" Target="../tags/tag152.xml" /><Relationship Id="rId12" Type="http://schemas.openxmlformats.org/officeDocument/2006/relationships/tags" Target="../tags/tag153.xml" /><Relationship Id="rId13" Type="http://schemas.openxmlformats.org/officeDocument/2006/relationships/tags" Target="../tags/tag154.xml" /><Relationship Id="rId2" Type="http://schemas.openxmlformats.org/officeDocument/2006/relationships/tags" Target="../tags/tag143.xml" /><Relationship Id="rId3" Type="http://schemas.openxmlformats.org/officeDocument/2006/relationships/tags" Target="../tags/tag144.xml" /><Relationship Id="rId4" Type="http://schemas.openxmlformats.org/officeDocument/2006/relationships/tags" Target="../tags/tag145.xml" /><Relationship Id="rId5" Type="http://schemas.openxmlformats.org/officeDocument/2006/relationships/tags" Target="../tags/tag146.xml" /><Relationship Id="rId6" Type="http://schemas.openxmlformats.org/officeDocument/2006/relationships/tags" Target="../tags/tag147.xml" /><Relationship Id="rId7" Type="http://schemas.openxmlformats.org/officeDocument/2006/relationships/tags" Target="../tags/tag148.xml" /><Relationship Id="rId8" Type="http://schemas.openxmlformats.org/officeDocument/2006/relationships/tags" Target="../tags/tag149.xml" /><Relationship Id="rId9" Type="http://schemas.openxmlformats.org/officeDocument/2006/relationships/tags" Target="../tags/tag150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63.xml" /><Relationship Id="rId11" Type="http://schemas.openxmlformats.org/officeDocument/2006/relationships/tags" Target="../tags/tag164.xml" /><Relationship Id="rId12" Type="http://schemas.openxmlformats.org/officeDocument/2006/relationships/tags" Target="../tags/tag165.xml" /><Relationship Id="rId13" Type="http://schemas.openxmlformats.org/officeDocument/2006/relationships/tags" Target="../tags/tag166.xml" /><Relationship Id="rId14" Type="http://schemas.openxmlformats.org/officeDocument/2006/relationships/tags" Target="../tags/tag167.xml" /><Relationship Id="rId15" Type="http://schemas.openxmlformats.org/officeDocument/2006/relationships/tags" Target="../tags/tag168.xml" /><Relationship Id="rId16" Type="http://schemas.openxmlformats.org/officeDocument/2006/relationships/tags" Target="../tags/tag169.xml" /><Relationship Id="rId17" Type="http://schemas.openxmlformats.org/officeDocument/2006/relationships/tags" Target="../tags/tag170.xml" /><Relationship Id="rId18" Type="http://schemas.openxmlformats.org/officeDocument/2006/relationships/tags" Target="../tags/tag171.xml" /><Relationship Id="rId19" Type="http://schemas.openxmlformats.org/officeDocument/2006/relationships/tags" Target="../tags/tag172.xml" /><Relationship Id="rId2" Type="http://schemas.openxmlformats.org/officeDocument/2006/relationships/tags" Target="../tags/tag155.xml" /><Relationship Id="rId20" Type="http://schemas.openxmlformats.org/officeDocument/2006/relationships/tags" Target="../tags/tag173.xml" /><Relationship Id="rId21" Type="http://schemas.openxmlformats.org/officeDocument/2006/relationships/tags" Target="../tags/tag174.xml" /><Relationship Id="rId22" Type="http://schemas.openxmlformats.org/officeDocument/2006/relationships/tags" Target="../tags/tag175.xml" /><Relationship Id="rId23" Type="http://schemas.openxmlformats.org/officeDocument/2006/relationships/tags" Target="../tags/tag176.xml" /><Relationship Id="rId24" Type="http://schemas.openxmlformats.org/officeDocument/2006/relationships/tags" Target="../tags/tag177.xml" /><Relationship Id="rId25" Type="http://schemas.openxmlformats.org/officeDocument/2006/relationships/tags" Target="../tags/tag178.xml" /><Relationship Id="rId26" Type="http://schemas.openxmlformats.org/officeDocument/2006/relationships/tags" Target="../tags/tag179.xml" /><Relationship Id="rId27" Type="http://schemas.openxmlformats.org/officeDocument/2006/relationships/tags" Target="../tags/tag180.xml" /><Relationship Id="rId28" Type="http://schemas.openxmlformats.org/officeDocument/2006/relationships/tags" Target="../tags/tag181.xml" /><Relationship Id="rId29" Type="http://schemas.openxmlformats.org/officeDocument/2006/relationships/tags" Target="../tags/tag182.xml" /><Relationship Id="rId3" Type="http://schemas.openxmlformats.org/officeDocument/2006/relationships/tags" Target="../tags/tag156.xml" /><Relationship Id="rId30" Type="http://schemas.openxmlformats.org/officeDocument/2006/relationships/tags" Target="../tags/tag183.xml" /><Relationship Id="rId4" Type="http://schemas.openxmlformats.org/officeDocument/2006/relationships/tags" Target="../tags/tag157.xml" /><Relationship Id="rId5" Type="http://schemas.openxmlformats.org/officeDocument/2006/relationships/tags" Target="../tags/tag158.xml" /><Relationship Id="rId6" Type="http://schemas.openxmlformats.org/officeDocument/2006/relationships/tags" Target="../tags/tag159.xml" /><Relationship Id="rId7" Type="http://schemas.openxmlformats.org/officeDocument/2006/relationships/tags" Target="../tags/tag160.xml" /><Relationship Id="rId8" Type="http://schemas.openxmlformats.org/officeDocument/2006/relationships/tags" Target="../tags/tag161.xml" /><Relationship Id="rId9" Type="http://schemas.openxmlformats.org/officeDocument/2006/relationships/tags" Target="../tags/tag162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84.xml" /><Relationship Id="rId3" Type="http://schemas.openxmlformats.org/officeDocument/2006/relationships/tags" Target="../tags/tag185.xml" /><Relationship Id="rId4" Type="http://schemas.openxmlformats.org/officeDocument/2006/relationships/tags" Target="../tags/tag186.xml" /><Relationship Id="rId5" Type="http://schemas.openxmlformats.org/officeDocument/2006/relationships/tags" Target="../tags/tag187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88.xml" /><Relationship Id="rId3" Type="http://schemas.openxmlformats.org/officeDocument/2006/relationships/tags" Target="../tags/tag189.xml" /><Relationship Id="rId4" Type="http://schemas.openxmlformats.org/officeDocument/2006/relationships/tags" Target="../tags/tag190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0510314314201104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2292545" y="1840534"/>
            <a:ext cx="7601258" cy="1987554"/>
          </a:xfrm>
        </p:spPr>
        <p:txBody>
          <a:bodyPr/>
          <a:lstStyle/>
          <a:p>
            <a:r>
              <a:rPr lang="zh-CN" altLang="en-US"/>
              <a:t>针灸学中的药膳调理与健康补益</a:t>
            </a:r>
            <a:endParaRPr lang="zh-CN" altLang="en-US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2292545" y="4102538"/>
            <a:ext cx="7601258" cy="711200"/>
          </a:xfrm>
        </p:spPr>
        <p:txBody>
          <a:bodyPr/>
          <a:lstStyle/>
          <a:p>
            <a:r>
              <a:rPr lang="zh-CN" altLang="en-US"/>
              <a:t>单击此处添加副标题</a:t>
            </a:r>
            <a:endParaRPr lang="zh-CN" altLang="en-US"/>
          </a:p>
        </p:txBody>
      </p:sp>
      <p:sp>
        <p:nvSpPr>
          <p:cNvPr id="1048652" name="文本占位符 23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4721574" y="4834209"/>
            <a:ext cx="2743199" cy="504000"/>
          </a:xfrm>
        </p:spPr>
        <p:txBody>
          <a:bodyPr/>
          <a:lstStyle/>
          <a:p>
            <a:r>
              <a:rPr lang="zh-CN" altLang="en-US"/>
              <a:t>汇报人：</a:t>
            </a:r>
            <a:r>
              <a:rPr lang="en-US" altLang="zh-CN"/>
              <a:t>XX</a:t>
            </a:r>
            <a:endParaRPr lang="zh-CN" altLang="en-US"/>
          </a:p>
        </p:txBody>
      </p:sp>
    </p:spTree>
    <p:custDataLst>
      <p:tags r:id="rId5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762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4655999" y="919175"/>
            <a:ext cx="2880000" cy="1081088"/>
          </a:xfrm>
        </p:spPr>
        <p:txBody>
          <a:bodyPr/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048764" name="副标题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4656000" y="2089175"/>
            <a:ext cx="2880000" cy="504000"/>
          </a:xfrm>
        </p:spPr>
        <p:txBody>
          <a:bodyPr/>
          <a:lstStyle/>
          <a:p>
            <a:r>
              <a:rPr lang="en-US" altLang="zh-CN"/>
              <a:t>CONTENTS</a:t>
            </a:r>
            <a:endParaRPr lang="zh-CN" altLang="en-US"/>
          </a:p>
        </p:txBody>
      </p:sp>
      <p:sp>
        <p:nvSpPr>
          <p:cNvPr id="1048766" name="矩形: 圆角 16"/>
          <p:cNvSpPr/>
          <p:nvPr>
            <p:custDataLst>
              <p:tags r:id="rId4"/>
            </p:custDataLst>
          </p:nvPr>
        </p:nvSpPr>
        <p:spPr>
          <a:xfrm>
            <a:off x="6096000" y="4412511"/>
            <a:ext cx="1847850" cy="1792372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b="1">
              <a:cs typeface="微软雅黑" panose="020b0503020204020204" charset="-122"/>
            </a:endParaRPr>
          </a:p>
        </p:txBody>
      </p:sp>
      <p:sp>
        <p:nvSpPr>
          <p:cNvPr id="1048768" name="矩形: 圆角 7"/>
          <p:cNvSpPr/>
          <p:nvPr>
            <p:custDataLst>
              <p:tags r:id="rId5"/>
            </p:custDataLst>
          </p:nvPr>
        </p:nvSpPr>
        <p:spPr>
          <a:xfrm>
            <a:off x="130117" y="4412511"/>
            <a:ext cx="1847850" cy="1792372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70" name="矩形: 圆角 10"/>
          <p:cNvSpPr/>
          <p:nvPr>
            <p:custDataLst>
              <p:tags r:id="rId6"/>
            </p:custDataLst>
          </p:nvPr>
        </p:nvSpPr>
        <p:spPr>
          <a:xfrm>
            <a:off x="2145933" y="4429902"/>
            <a:ext cx="1847850" cy="1792372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72" name="矩形: 圆角 13"/>
          <p:cNvSpPr/>
          <p:nvPr>
            <p:custDataLst>
              <p:tags r:id="rId7"/>
            </p:custDataLst>
          </p:nvPr>
        </p:nvSpPr>
        <p:spPr>
          <a:xfrm>
            <a:off x="4121455" y="4429902"/>
            <a:ext cx="1847850" cy="1792372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74" name="矩形: 圆角 16"/>
          <p:cNvSpPr/>
          <p:nvPr>
            <p:custDataLst>
              <p:tags r:id="rId8"/>
            </p:custDataLst>
          </p:nvPr>
        </p:nvSpPr>
        <p:spPr>
          <a:xfrm>
            <a:off x="8112793" y="4429902"/>
            <a:ext cx="1847850" cy="1792372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b="1">
              <a:cs typeface="微软雅黑" panose="020b0503020204020204" charset="-122"/>
            </a:endParaRPr>
          </a:p>
        </p:txBody>
      </p:sp>
      <p:sp>
        <p:nvSpPr>
          <p:cNvPr id="1048776" name="矩形: 圆角 16"/>
          <p:cNvSpPr/>
          <p:nvPr>
            <p:custDataLst>
              <p:tags r:id="rId9"/>
            </p:custDataLst>
          </p:nvPr>
        </p:nvSpPr>
        <p:spPr>
          <a:xfrm>
            <a:off x="10135177" y="4429902"/>
            <a:ext cx="1847850" cy="1792372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b="1">
              <a:cs typeface="微软雅黑" panose="020b0503020204020204" charset="-122"/>
            </a:endParaRPr>
          </a:p>
        </p:txBody>
      </p:sp>
      <p:sp>
        <p:nvSpPr>
          <p:cNvPr id="1048778" name="文本框 14"/>
          <p:cNvSpPr txBox="1"/>
          <p:nvPr>
            <p:custDataLst>
              <p:tags r:id="rId10"/>
            </p:custDataLst>
          </p:nvPr>
        </p:nvSpPr>
        <p:spPr>
          <a:xfrm flipH="1">
            <a:off x="166370" y="5147061"/>
            <a:ext cx="1827530" cy="1019935"/>
          </a:xfrm>
          <a:prstGeom prst="rect">
            <a:avLst/>
          </a:prstGeom>
          <a:noFill/>
        </p:spPr>
        <p:txBody>
          <a:bodyPr vert="horz"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添加标题</a:t>
            </a:r>
            <a:endParaRPr lang="zh-CN" altLang="en-US" sz="2400" b="1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0" name="文本框 17"/>
          <p:cNvSpPr txBox="1"/>
          <p:nvPr>
            <p:custDataLst>
              <p:tags r:id="rId11"/>
            </p:custDataLst>
          </p:nvPr>
        </p:nvSpPr>
        <p:spPr>
          <a:xfrm>
            <a:off x="114935" y="4670705"/>
            <a:ext cx="1826895" cy="492231"/>
          </a:xfrm>
          <a:prstGeom prst="rect">
            <a:avLst/>
          </a:prstGeom>
          <a:noFill/>
        </p:spPr>
        <p:txBody>
          <a:bodyPr wrap="square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000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One</a:t>
            </a:r>
            <a:endParaRPr lang="en-US" altLang="zh-CN" sz="2000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2" name="文本框 14"/>
          <p:cNvSpPr txBox="1"/>
          <p:nvPr>
            <p:custDataLst>
              <p:tags r:id="rId12"/>
            </p:custDataLst>
          </p:nvPr>
        </p:nvSpPr>
        <p:spPr>
          <a:xfrm flipH="1">
            <a:off x="2207260" y="5147061"/>
            <a:ext cx="1827530" cy="1019935"/>
          </a:xfrm>
          <a:prstGeom prst="rect">
            <a:avLst/>
          </a:prstGeom>
          <a:noFill/>
        </p:spPr>
        <p:txBody>
          <a:bodyPr vert="horz"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添加标题</a:t>
            </a:r>
            <a:endParaRPr lang="zh-CN" altLang="en-US" sz="2400" b="1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4" name="文本框 17"/>
          <p:cNvSpPr txBox="1"/>
          <p:nvPr>
            <p:custDataLst>
              <p:tags r:id="rId13"/>
            </p:custDataLst>
          </p:nvPr>
        </p:nvSpPr>
        <p:spPr>
          <a:xfrm>
            <a:off x="2155825" y="4670705"/>
            <a:ext cx="1826895" cy="492231"/>
          </a:xfrm>
          <a:prstGeom prst="rect">
            <a:avLst/>
          </a:prstGeom>
          <a:noFill/>
        </p:spPr>
        <p:txBody>
          <a:bodyPr wrap="square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000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Two</a:t>
            </a:r>
            <a:endParaRPr lang="en-US" altLang="zh-CN" sz="2000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6" name="文本框 14"/>
          <p:cNvSpPr txBox="1"/>
          <p:nvPr>
            <p:custDataLst>
              <p:tags r:id="rId14"/>
            </p:custDataLst>
          </p:nvPr>
        </p:nvSpPr>
        <p:spPr>
          <a:xfrm flipH="1">
            <a:off x="4183380" y="5147061"/>
            <a:ext cx="1827530" cy="1019935"/>
          </a:xfrm>
          <a:prstGeom prst="rect">
            <a:avLst/>
          </a:prstGeom>
          <a:noFill/>
        </p:spPr>
        <p:txBody>
          <a:bodyPr vert="horz"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添加标题</a:t>
            </a:r>
            <a:endParaRPr lang="zh-CN" altLang="en-US" sz="2400" b="1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8" name="文本框 17"/>
          <p:cNvSpPr txBox="1"/>
          <p:nvPr>
            <p:custDataLst>
              <p:tags r:id="rId15"/>
            </p:custDataLst>
          </p:nvPr>
        </p:nvSpPr>
        <p:spPr>
          <a:xfrm>
            <a:off x="4131945" y="4670705"/>
            <a:ext cx="1826895" cy="492231"/>
          </a:xfrm>
          <a:prstGeom prst="rect">
            <a:avLst/>
          </a:prstGeom>
          <a:noFill/>
        </p:spPr>
        <p:txBody>
          <a:bodyPr wrap="square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000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Three</a:t>
            </a:r>
            <a:endParaRPr lang="en-US" altLang="zh-CN" sz="2000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90" name="文本框 17"/>
          <p:cNvSpPr txBox="1"/>
          <p:nvPr>
            <p:custDataLst>
              <p:tags r:id="rId16"/>
            </p:custDataLst>
          </p:nvPr>
        </p:nvSpPr>
        <p:spPr>
          <a:xfrm flipH="1">
            <a:off x="6162040" y="5147061"/>
            <a:ext cx="1827530" cy="1019935"/>
          </a:xfrm>
          <a:prstGeom prst="rect">
            <a:avLst/>
          </a:prstGeom>
          <a:noFill/>
        </p:spPr>
        <p:txBody>
          <a:bodyPr vert="horz"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添加标题</a:t>
            </a:r>
            <a:endParaRPr lang="zh-CN" altLang="en-US" sz="2400" b="1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92" name="文本框 17"/>
          <p:cNvSpPr txBox="1"/>
          <p:nvPr>
            <p:custDataLst>
              <p:tags r:id="rId17"/>
            </p:custDataLst>
          </p:nvPr>
        </p:nvSpPr>
        <p:spPr>
          <a:xfrm>
            <a:off x="6110605" y="4670705"/>
            <a:ext cx="1826895" cy="492231"/>
          </a:xfrm>
          <a:prstGeom prst="rect">
            <a:avLst/>
          </a:prstGeom>
          <a:noFill/>
        </p:spPr>
        <p:txBody>
          <a:bodyPr wrap="square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000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Four</a:t>
            </a:r>
            <a:endParaRPr lang="en-US" altLang="zh-CN" sz="2000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94" name="文本框 29"/>
          <p:cNvSpPr txBox="1"/>
          <p:nvPr>
            <p:custDataLst>
              <p:tags r:id="rId18"/>
            </p:custDataLst>
          </p:nvPr>
        </p:nvSpPr>
        <p:spPr>
          <a:xfrm flipH="1">
            <a:off x="8176895" y="5147061"/>
            <a:ext cx="1827530" cy="1019935"/>
          </a:xfrm>
          <a:prstGeom prst="rect">
            <a:avLst/>
          </a:prstGeom>
          <a:noFill/>
        </p:spPr>
        <p:txBody>
          <a:bodyPr vert="horz"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添加标题</a:t>
            </a:r>
            <a:endParaRPr lang="zh-CN" altLang="en-US" sz="2400" b="1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96" name="文本框 17"/>
          <p:cNvSpPr txBox="1"/>
          <p:nvPr>
            <p:custDataLst>
              <p:tags r:id="rId19"/>
            </p:custDataLst>
          </p:nvPr>
        </p:nvSpPr>
        <p:spPr>
          <a:xfrm>
            <a:off x="8125460" y="4670705"/>
            <a:ext cx="1826895" cy="492231"/>
          </a:xfrm>
          <a:prstGeom prst="rect">
            <a:avLst/>
          </a:prstGeom>
          <a:noFill/>
        </p:spPr>
        <p:txBody>
          <a:bodyPr wrap="square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000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Five</a:t>
            </a:r>
            <a:endParaRPr lang="en-US" altLang="zh-CN" sz="2000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98" name="文本框 31"/>
          <p:cNvSpPr txBox="1"/>
          <p:nvPr>
            <p:custDataLst>
              <p:tags r:id="rId20"/>
            </p:custDataLst>
          </p:nvPr>
        </p:nvSpPr>
        <p:spPr>
          <a:xfrm flipH="1">
            <a:off x="10163810" y="5147061"/>
            <a:ext cx="1827530" cy="1019935"/>
          </a:xfrm>
          <a:prstGeom prst="rect">
            <a:avLst/>
          </a:prstGeom>
          <a:noFill/>
        </p:spPr>
        <p:txBody>
          <a:bodyPr vert="horz"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添加标题</a:t>
            </a:r>
            <a:endParaRPr lang="zh-CN" altLang="en-US" sz="2400" b="1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00" name="文本框 17"/>
          <p:cNvSpPr txBox="1"/>
          <p:nvPr>
            <p:custDataLst>
              <p:tags r:id="rId21"/>
            </p:custDataLst>
          </p:nvPr>
        </p:nvSpPr>
        <p:spPr>
          <a:xfrm>
            <a:off x="10135870" y="4670705"/>
            <a:ext cx="1826895" cy="492231"/>
          </a:xfrm>
          <a:prstGeom prst="rect">
            <a:avLst/>
          </a:prstGeom>
          <a:noFill/>
        </p:spPr>
        <p:txBody>
          <a:bodyPr wrap="square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000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Six</a:t>
            </a:r>
            <a:endParaRPr lang="en-US" altLang="zh-CN" sz="2000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</p:spTree>
    <p:custDataLst>
      <p:tags r:id="rId22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48822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lstStyle/>
          <a:p>
            <a:r>
              <a:rPr lang="zh-CN" altLang="en-US"/>
              <a:t>添加章节标题</a:t>
            </a:r>
            <a:endParaRPr lang="zh-CN" altLang="en-US"/>
          </a:p>
        </p:txBody>
      </p:sp>
      <p:sp>
        <p:nvSpPr>
          <p:cNvPr id="1048824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lstStyle/>
          <a:p>
            <a:r>
              <a:rPr lang="en-US" altLang="zh-CN"/>
              <a:t>01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48850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lstStyle/>
          <a:p>
            <a:r>
              <a:rPr lang="zh-CN" altLang="en-US"/>
              <a:t>药膳调理的基本概念</a:t>
            </a:r>
            <a:endParaRPr lang="zh-CN" altLang="en-US"/>
          </a:p>
        </p:txBody>
      </p:sp>
      <p:sp>
        <p:nvSpPr>
          <p:cNvPr id="1048852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lstStyle/>
          <a:p>
            <a:r>
              <a:rPr lang="en-US" altLang="zh-CN"/>
              <a:t>02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1" name=""/>
        <p:cNvGrpSpPr/>
        <p:nvPr/>
      </p:nvGrpSpPr>
      <p:grpSpPr>
        <a:xfrm>
          <a:off x="0" y="0"/>
          <a:ext cx="0" cy="0"/>
        </a:xfrm>
      </p:grpSpPr>
      <p:sp>
        <p:nvSpPr>
          <p:cNvPr id="104887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药膳调理的定义</a:t>
            </a:r>
            <a:endParaRPr lang="zh-CN" altLang="en-US"/>
          </a:p>
        </p:txBody>
      </p:sp>
      <p:sp>
        <p:nvSpPr>
          <p:cNvPr id="1048880" name="圆角矩形 26"/>
          <p:cNvSpPr/>
          <p:nvPr>
            <p:custDataLst>
              <p:tags r:id="rId2"/>
            </p:custDataLst>
          </p:nvPr>
        </p:nvSpPr>
        <p:spPr>
          <a:xfrm>
            <a:off x="1524000" y="1978072"/>
            <a:ext cx="2323427" cy="358573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8882" name="圆角矩形 28"/>
          <p:cNvSpPr/>
          <p:nvPr>
            <p:custDataLst>
              <p:tags r:id="rId3"/>
            </p:custDataLst>
          </p:nvPr>
        </p:nvSpPr>
        <p:spPr>
          <a:xfrm>
            <a:off x="1526277" y="1978072"/>
            <a:ext cx="2319039" cy="19053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effectLst/>
              <a:latin typeface="+mn-ea"/>
              <a:sym typeface="+mn-ea"/>
            </a:endParaRPr>
          </a:p>
        </p:txBody>
      </p:sp>
      <p:sp>
        <p:nvSpPr>
          <p:cNvPr id="1048884" name="文本框 31"/>
          <p:cNvSpPr txBox="1"/>
          <p:nvPr>
            <p:custDataLst>
              <p:tags r:id="rId4"/>
            </p:custDataLst>
          </p:nvPr>
        </p:nvSpPr>
        <p:spPr>
          <a:xfrm>
            <a:off x="1662881" y="2355440"/>
            <a:ext cx="2045769" cy="3051471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fontAlgn="auto">
              <a:lnSpc>
                <a:spcPct val="120000"/>
              </a:lnSpc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药膳调理是指将药物与食物相结合，通过饮食的方式达到调理身体和治疗疾病的目的。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86" name="圆角矩形 29"/>
          <p:cNvSpPr/>
          <p:nvPr>
            <p:custDataLst>
              <p:tags r:id="rId5"/>
            </p:custDataLst>
          </p:nvPr>
        </p:nvSpPr>
        <p:spPr>
          <a:xfrm>
            <a:off x="4026131" y="1978072"/>
            <a:ext cx="2323427" cy="358573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8888" name="圆角矩形 32"/>
          <p:cNvSpPr/>
          <p:nvPr>
            <p:custDataLst>
              <p:tags r:id="rId6"/>
            </p:custDataLst>
          </p:nvPr>
        </p:nvSpPr>
        <p:spPr>
          <a:xfrm>
            <a:off x="4028408" y="1978072"/>
            <a:ext cx="2319039" cy="19053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8890" name="文本框 34"/>
          <p:cNvSpPr txBox="1"/>
          <p:nvPr>
            <p:custDataLst>
              <p:tags r:id="rId7"/>
            </p:custDataLst>
          </p:nvPr>
        </p:nvSpPr>
        <p:spPr>
          <a:xfrm>
            <a:off x="4167288" y="2355440"/>
            <a:ext cx="2043262" cy="3052675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药膳调理注重食物的性味归经和功效，根据个体差异进行个性化配制。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92" name="圆角矩形 3"/>
          <p:cNvSpPr/>
          <p:nvPr>
            <p:custDataLst>
              <p:tags r:id="rId8"/>
            </p:custDataLst>
          </p:nvPr>
        </p:nvSpPr>
        <p:spPr>
          <a:xfrm>
            <a:off x="6528262" y="1978072"/>
            <a:ext cx="2323427" cy="358573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8894" name="圆角矩形 4"/>
          <p:cNvSpPr/>
          <p:nvPr>
            <p:custDataLst>
              <p:tags r:id="rId9"/>
            </p:custDataLst>
          </p:nvPr>
        </p:nvSpPr>
        <p:spPr>
          <a:xfrm>
            <a:off x="6530539" y="1978072"/>
            <a:ext cx="2319039" cy="19053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8896" name="文本框 5"/>
          <p:cNvSpPr txBox="1"/>
          <p:nvPr>
            <p:custDataLst>
              <p:tags r:id="rId10"/>
            </p:custDataLst>
          </p:nvPr>
        </p:nvSpPr>
        <p:spPr>
          <a:xfrm>
            <a:off x="6668850" y="2355440"/>
            <a:ext cx="2043262" cy="3052675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药膳调理具有安全性高、口感好、易被接受等特点，广泛应用于中医养生保健领域。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98" name="圆角矩形 8"/>
          <p:cNvSpPr/>
          <p:nvPr>
            <p:custDataLst>
              <p:tags r:id="rId11"/>
            </p:custDataLst>
          </p:nvPr>
        </p:nvSpPr>
        <p:spPr>
          <a:xfrm>
            <a:off x="9030393" y="1978072"/>
            <a:ext cx="2323427" cy="358573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8900" name="圆角矩形 9"/>
          <p:cNvSpPr/>
          <p:nvPr>
            <p:custDataLst>
              <p:tags r:id="rId12"/>
            </p:custDataLst>
          </p:nvPr>
        </p:nvSpPr>
        <p:spPr>
          <a:xfrm>
            <a:off x="9032669" y="1978072"/>
            <a:ext cx="2319039" cy="19053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8902" name="文本框 10"/>
          <p:cNvSpPr txBox="1"/>
          <p:nvPr>
            <p:custDataLst>
              <p:tags r:id="rId13"/>
            </p:custDataLst>
          </p:nvPr>
        </p:nvSpPr>
        <p:spPr>
          <a:xfrm>
            <a:off x="9170981" y="2355440"/>
            <a:ext cx="2043262" cy="3052675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药膳调理需要遵循中医理论，根据不同体质和病情进行个性化配制，以达到最佳调理效果。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9" name=""/>
        <p:cNvGrpSpPr/>
        <p:nvPr/>
      </p:nvGrpSpPr>
      <p:grpSpPr>
        <a:xfrm>
          <a:off x="0" y="0"/>
          <a:ext cx="0" cy="0"/>
        </a:xfrm>
      </p:grpSpPr>
      <p:sp>
        <p:nvSpPr>
          <p:cNvPr id="104893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药膳调理的原则</a:t>
            </a:r>
            <a:endParaRPr lang="zh-CN" altLang="en-US"/>
          </a:p>
        </p:txBody>
      </p:sp>
      <p:sp>
        <p:nvSpPr>
          <p:cNvPr id="1048938" name="对角圆角矩形 15"/>
          <p:cNvSpPr/>
          <p:nvPr>
            <p:custDataLst>
              <p:tags r:id="rId2"/>
            </p:custDataLst>
          </p:nvPr>
        </p:nvSpPr>
        <p:spPr>
          <a:xfrm>
            <a:off x="17933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8940" name="对角圆角矩形 16"/>
          <p:cNvSpPr/>
          <p:nvPr>
            <p:custDataLst>
              <p:tags r:id="rId3"/>
            </p:custDataLst>
          </p:nvPr>
        </p:nvSpPr>
        <p:spPr>
          <a:xfrm>
            <a:off x="17933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165100" dist="25400" dir="2700000" sx="102000" sy="102000" algn="tl" rotWithShape="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8942" name="直角三角形 17"/>
          <p:cNvSpPr/>
          <p:nvPr>
            <p:custDataLst>
              <p:tags r:id="rId4"/>
            </p:custDataLst>
          </p:nvPr>
        </p:nvSpPr>
        <p:spPr>
          <a:xfrm>
            <a:off x="2358966" y="3956926"/>
            <a:ext cx="85199" cy="141997"/>
          </a:xfrm>
          <a:prstGeom prst="rtTriangl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8944" name="文本框 27"/>
          <p:cNvSpPr txBox="1"/>
          <p:nvPr>
            <p:custDataLst>
              <p:tags r:id="rId5"/>
            </p:custDataLst>
          </p:nvPr>
        </p:nvSpPr>
        <p:spPr>
          <a:xfrm>
            <a:off x="2395499" y="4109581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药膳调理应注重整体观念，以调节机体功能为主，治疗疾病为辅。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46" name="对角圆角矩形 52"/>
          <p:cNvSpPr/>
          <p:nvPr>
            <p:custDataLst>
              <p:tags r:id="rId6"/>
            </p:custDataLst>
          </p:nvPr>
        </p:nvSpPr>
        <p:spPr>
          <a:xfrm>
            <a:off x="17933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8948" name="对角圆角矩形 53"/>
          <p:cNvSpPr/>
          <p:nvPr>
            <p:custDataLst>
              <p:tags r:id="rId7"/>
            </p:custDataLst>
          </p:nvPr>
        </p:nvSpPr>
        <p:spPr>
          <a:xfrm>
            <a:off x="17933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165100" dist="25400" dir="2700000" sx="102000" sy="102000" algn="tl" rotWithShape="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8950" name="直角三角形 54"/>
          <p:cNvSpPr/>
          <p:nvPr>
            <p:custDataLst>
              <p:tags r:id="rId8"/>
            </p:custDataLst>
          </p:nvPr>
        </p:nvSpPr>
        <p:spPr>
          <a:xfrm>
            <a:off x="2358966" y="1365052"/>
            <a:ext cx="85199" cy="141997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8952" name="文本框 56"/>
          <p:cNvSpPr txBox="1"/>
          <p:nvPr>
            <p:custDataLst>
              <p:tags r:id="rId9"/>
            </p:custDataLst>
          </p:nvPr>
        </p:nvSpPr>
        <p:spPr>
          <a:xfrm>
            <a:off x="2395499" y="1510531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药膳调理应以中医理论为指导，遵循阴阳五行、脏腑经络等学说。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4" name="对角圆角矩形 5"/>
          <p:cNvSpPr/>
          <p:nvPr>
            <p:custDataLst>
              <p:tags r:id="rId10"/>
            </p:custDataLst>
          </p:nvPr>
        </p:nvSpPr>
        <p:spPr>
          <a:xfrm>
            <a:off x="17933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8956" name="对角圆角矩形 6"/>
          <p:cNvSpPr/>
          <p:nvPr>
            <p:custDataLst>
              <p:tags r:id="rId11"/>
            </p:custDataLst>
          </p:nvPr>
        </p:nvSpPr>
        <p:spPr>
          <a:xfrm>
            <a:off x="17933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165100" dist="25400" dir="2700000" sx="102000" sy="102000" algn="tl" rotWithShape="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8958" name="直角三角形 7"/>
          <p:cNvSpPr/>
          <p:nvPr>
            <p:custDataLst>
              <p:tags r:id="rId12"/>
            </p:custDataLst>
          </p:nvPr>
        </p:nvSpPr>
        <p:spPr>
          <a:xfrm>
            <a:off x="2358966" y="2661315"/>
            <a:ext cx="85199" cy="141997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8960" name="文本框 8"/>
          <p:cNvSpPr txBox="1"/>
          <p:nvPr>
            <p:custDataLst>
              <p:tags r:id="rId13"/>
            </p:custDataLst>
          </p:nvPr>
        </p:nvSpPr>
        <p:spPr>
          <a:xfrm>
            <a:off x="2395499" y="2813970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药膳调理应根据个体差异，因人而异，做到个性化调理。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2" name="对角圆角矩形 9"/>
          <p:cNvSpPr/>
          <p:nvPr>
            <p:custDataLst>
              <p:tags r:id="rId14"/>
            </p:custDataLst>
          </p:nvPr>
        </p:nvSpPr>
        <p:spPr>
          <a:xfrm>
            <a:off x="17933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8964" name="对角圆角矩形 10"/>
          <p:cNvSpPr/>
          <p:nvPr>
            <p:custDataLst>
              <p:tags r:id="rId15"/>
            </p:custDataLst>
          </p:nvPr>
        </p:nvSpPr>
        <p:spPr>
          <a:xfrm>
            <a:off x="17933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165100" dist="25400" dir="2700000" sx="102000" sy="102000" algn="tl" rotWithShape="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8966" name="直角三角形 11"/>
          <p:cNvSpPr/>
          <p:nvPr>
            <p:custDataLst>
              <p:tags r:id="rId16"/>
            </p:custDataLst>
          </p:nvPr>
        </p:nvSpPr>
        <p:spPr>
          <a:xfrm>
            <a:off x="2358966" y="5252537"/>
            <a:ext cx="85199" cy="141997"/>
          </a:xfrm>
          <a:prstGeom prst="rtTriangl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8968" name="文本框 12"/>
          <p:cNvSpPr txBox="1"/>
          <p:nvPr>
            <p:custDataLst>
              <p:tags r:id="rId17"/>
            </p:custDataLst>
          </p:nvPr>
        </p:nvSpPr>
        <p:spPr>
          <a:xfrm>
            <a:off x="2395499" y="5405192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药膳调理应选用天然、新鲜、无污染的食材，遵循科学合理的烹饪方法。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7" name=""/>
        <p:cNvGrpSpPr/>
        <p:nvPr/>
      </p:nvGrpSpPr>
      <p:grpSpPr>
        <a:xfrm>
          <a:off x="0" y="0"/>
          <a:ext cx="0" cy="0"/>
        </a:xfrm>
      </p:grpSpPr>
      <p:sp>
        <p:nvSpPr>
          <p:cNvPr id="104900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药膳调理的分类</a:t>
            </a:r>
            <a:endParaRPr lang="zh-CN" altLang="en-US"/>
          </a:p>
        </p:txBody>
      </p:sp>
      <p:sp>
        <p:nvSpPr>
          <p:cNvPr id="1049004" name="矩形 31"/>
          <p:cNvSpPr/>
          <p:nvPr>
            <p:custDataLst>
              <p:tags r:id="rId2"/>
            </p:custDataLst>
          </p:nvPr>
        </p:nvSpPr>
        <p:spPr>
          <a:xfrm>
            <a:off x="2984518" y="1364400"/>
            <a:ext cx="6909778" cy="1065541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温补类：以温性药物为主，适用于阳虚证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6" name="矩形 4"/>
          <p:cNvSpPr/>
          <p:nvPr>
            <p:custDataLst>
              <p:tags r:id="rId3"/>
            </p:custDataLst>
          </p:nvPr>
        </p:nvSpPr>
        <p:spPr>
          <a:xfrm>
            <a:off x="2984518" y="2613620"/>
            <a:ext cx="6909778" cy="1065541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滋阴类：以养阴药物为主，适用于阴虚证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8" name="矩形 5"/>
          <p:cNvSpPr/>
          <p:nvPr>
            <p:custDataLst>
              <p:tags r:id="rId4"/>
            </p:custDataLst>
          </p:nvPr>
        </p:nvSpPr>
        <p:spPr>
          <a:xfrm>
            <a:off x="2984518" y="3862839"/>
            <a:ext cx="6909778" cy="1065541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行气类：以行气药物为主，适用于气滞证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0" name="矩形 7"/>
          <p:cNvSpPr/>
          <p:nvPr>
            <p:custDataLst>
              <p:tags r:id="rId5"/>
            </p:custDataLst>
          </p:nvPr>
        </p:nvSpPr>
        <p:spPr>
          <a:xfrm>
            <a:off x="2984518" y="5112059"/>
            <a:ext cx="6909778" cy="1065541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活血类：以活血药物为主，适用于血瘀证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5" name=""/>
        <p:cNvGrpSpPr/>
        <p:nvPr/>
      </p:nvGrpSpPr>
      <p:grpSpPr>
        <a:xfrm>
          <a:off x="0" y="0"/>
          <a:ext cx="0" cy="0"/>
        </a:xfrm>
      </p:grpSpPr>
      <p:sp>
        <p:nvSpPr>
          <p:cNvPr id="104904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药膳调理的应用范围</a:t>
            </a:r>
            <a:endParaRPr lang="zh-CN" altLang="en-US"/>
          </a:p>
        </p:txBody>
      </p:sp>
      <p:sp>
        <p:nvSpPr>
          <p:cNvPr id="1049046" name="矩形 5"/>
          <p:cNvSpPr/>
          <p:nvPr>
            <p:custDataLst>
              <p:tags r:id="rId2"/>
            </p:custDataLst>
          </p:nvPr>
        </p:nvSpPr>
        <p:spPr>
          <a:xfrm>
            <a:off x="1524000" y="2600786"/>
            <a:ext cx="2319782" cy="234624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048" name="矩形 10"/>
          <p:cNvSpPr/>
          <p:nvPr>
            <p:custDataLst>
              <p:tags r:id="rId3"/>
            </p:custDataLst>
          </p:nvPr>
        </p:nvSpPr>
        <p:spPr>
          <a:xfrm>
            <a:off x="1841772" y="2595642"/>
            <a:ext cx="476305" cy="24697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5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050" name="TextBox 2"/>
          <p:cNvSpPr txBox="1"/>
          <p:nvPr>
            <p:custDataLst>
              <p:tags r:id="rId4"/>
            </p:custDataLst>
          </p:nvPr>
        </p:nvSpPr>
        <p:spPr>
          <a:xfrm>
            <a:off x="1662883" y="3114594"/>
            <a:ext cx="2042231" cy="164908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预防保健：通过药膳调理增强身体免疫力，预防疾病</a:t>
            </a:r>
            <a:endParaRPr lang="zh-CN" altLang="en-US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9052" name="矩形 6"/>
          <p:cNvSpPr/>
          <p:nvPr>
            <p:custDataLst>
              <p:tags r:id="rId5"/>
            </p:custDataLst>
          </p:nvPr>
        </p:nvSpPr>
        <p:spPr>
          <a:xfrm>
            <a:off x="4031888" y="2600786"/>
            <a:ext cx="2319782" cy="234624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054" name="矩形 11"/>
          <p:cNvSpPr/>
          <p:nvPr>
            <p:custDataLst>
              <p:tags r:id="rId6"/>
            </p:custDataLst>
          </p:nvPr>
        </p:nvSpPr>
        <p:spPr>
          <a:xfrm>
            <a:off x="4366806" y="2595642"/>
            <a:ext cx="476305" cy="24697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5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056" name="TextBox 2"/>
          <p:cNvSpPr txBox="1"/>
          <p:nvPr>
            <p:custDataLst>
              <p:tags r:id="rId7"/>
            </p:custDataLst>
          </p:nvPr>
        </p:nvSpPr>
        <p:spPr>
          <a:xfrm>
            <a:off x="4170199" y="3114594"/>
            <a:ext cx="2042231" cy="1649085"/>
          </a:xfrm>
          <a:prstGeom prst="rect">
            <a:avLst/>
          </a:prstGeom>
          <a:noFill/>
        </p:spPr>
        <p:txBody>
          <a:bodyPr wrap="square" rtlCol="0">
            <a:normAutofit fontScale="9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辅助治疗：针对某些疾病，药膳调理可以起到辅助治疗的作用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9058" name="矩形 33"/>
          <p:cNvSpPr/>
          <p:nvPr>
            <p:custDataLst>
              <p:tags r:id="rId8"/>
            </p:custDataLst>
          </p:nvPr>
        </p:nvSpPr>
        <p:spPr>
          <a:xfrm>
            <a:off x="6535775" y="2600786"/>
            <a:ext cx="2319782" cy="234624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060" name="矩形 37"/>
          <p:cNvSpPr/>
          <p:nvPr>
            <p:custDataLst>
              <p:tags r:id="rId9"/>
            </p:custDataLst>
          </p:nvPr>
        </p:nvSpPr>
        <p:spPr>
          <a:xfrm>
            <a:off x="6853547" y="2595642"/>
            <a:ext cx="476305" cy="24697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5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062" name="TextBox 2"/>
          <p:cNvSpPr txBox="1"/>
          <p:nvPr>
            <p:custDataLst>
              <p:tags r:id="rId10"/>
            </p:custDataLst>
          </p:nvPr>
        </p:nvSpPr>
        <p:spPr>
          <a:xfrm>
            <a:off x="6674657" y="3114594"/>
            <a:ext cx="2042231" cy="164908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康复调理：在疾病康复期，药膳调理有助于身体的恢复</a:t>
            </a:r>
            <a:endParaRPr lang="zh-CN" altLang="en-US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9064" name="矩形 34"/>
          <p:cNvSpPr/>
          <p:nvPr>
            <p:custDataLst>
              <p:tags r:id="rId11"/>
            </p:custDataLst>
          </p:nvPr>
        </p:nvSpPr>
        <p:spPr>
          <a:xfrm>
            <a:off x="9034518" y="2600786"/>
            <a:ext cx="2319782" cy="234624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066" name="矩形 38"/>
          <p:cNvSpPr/>
          <p:nvPr>
            <p:custDataLst>
              <p:tags r:id="rId12"/>
            </p:custDataLst>
          </p:nvPr>
        </p:nvSpPr>
        <p:spPr>
          <a:xfrm>
            <a:off x="9369437" y="2595642"/>
            <a:ext cx="476305" cy="24697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5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068" name="TextBox 2"/>
          <p:cNvSpPr txBox="1"/>
          <p:nvPr>
            <p:custDataLst>
              <p:tags r:id="rId13"/>
            </p:custDataLst>
          </p:nvPr>
        </p:nvSpPr>
        <p:spPr>
          <a:xfrm>
            <a:off x="9173401" y="3114594"/>
            <a:ext cx="2042231" cy="164908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日常养生：通过药膳调理调节身体机能，保持身体健康</a:t>
            </a:r>
            <a:endParaRPr lang="zh-CN" altLang="en-US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3" name=""/>
        <p:cNvGrpSpPr/>
        <p:nvPr/>
      </p:nvGrpSpPr>
      <p:grpSpPr>
        <a:xfrm>
          <a:off x="0" y="0"/>
          <a:ext cx="0" cy="0"/>
        </a:xfrm>
      </p:grpSpPr>
      <p:sp>
        <p:nvSpPr>
          <p:cNvPr id="1049102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lstStyle/>
          <a:p>
            <a:r>
              <a:rPr lang="zh-CN" altLang="en-US"/>
              <a:t>针灸学中的药膳调理</a:t>
            </a:r>
            <a:endParaRPr lang="zh-CN" altLang="en-US"/>
          </a:p>
        </p:txBody>
      </p:sp>
      <p:sp>
        <p:nvSpPr>
          <p:cNvPr id="1049104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lstStyle/>
          <a:p>
            <a:r>
              <a:rPr lang="en-US" altLang="zh-CN"/>
              <a:t>03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1" name=""/>
        <p:cNvGrpSpPr/>
        <p:nvPr/>
      </p:nvGrpSpPr>
      <p:grpSpPr>
        <a:xfrm>
          <a:off x="0" y="0"/>
          <a:ext cx="0" cy="0"/>
        </a:xfrm>
      </p:grpSpPr>
      <p:sp>
        <p:nvSpPr>
          <p:cNvPr id="104913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针灸学中药膳调理的理论基础</a:t>
            </a:r>
            <a:endParaRPr lang="zh-CN" altLang="en-US"/>
          </a:p>
        </p:txBody>
      </p:sp>
      <p:sp>
        <p:nvSpPr>
          <p:cNvPr id="1049132" name="五边形 30"/>
          <p:cNvSpPr/>
          <p:nvPr>
            <p:custDataLst>
              <p:tags r:id="rId2"/>
            </p:custDataLst>
          </p:nvPr>
        </p:nvSpPr>
        <p:spPr>
          <a:xfrm>
            <a:off x="1524000" y="3254120"/>
            <a:ext cx="2605327" cy="1059031"/>
          </a:xfrm>
          <a:prstGeom prst="homePlate">
            <a:avLst>
              <a:gd name="adj" fmla="val 50000"/>
            </a:avLst>
          </a:prstGeom>
          <a:ln>
            <a:noFill/>
          </a:ln>
          <a:effectLst>
            <a:outerShdw blurRad="50800" dist="38100" algn="l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134" name="燕尾形 36"/>
          <p:cNvSpPr/>
          <p:nvPr>
            <p:custDataLst>
              <p:tags r:id="rId3"/>
            </p:custDataLst>
          </p:nvPr>
        </p:nvSpPr>
        <p:spPr>
          <a:xfrm>
            <a:off x="3864767" y="3254120"/>
            <a:ext cx="2605327" cy="1059031"/>
          </a:xfrm>
          <a:prstGeom prst="chevron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ffectLst>
            <a:outerShdw blurRad="50800" dist="38100" algn="l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136" name="燕尾形 37"/>
          <p:cNvSpPr/>
          <p:nvPr>
            <p:custDataLst>
              <p:tags r:id="rId4"/>
            </p:custDataLst>
          </p:nvPr>
        </p:nvSpPr>
        <p:spPr>
          <a:xfrm>
            <a:off x="8546301" y="3254120"/>
            <a:ext cx="2605327" cy="1059031"/>
          </a:xfrm>
          <a:prstGeom prst="chevron">
            <a:avLst>
              <a:gd name="adj" fmla="val 50000"/>
            </a:avLst>
          </a:prstGeom>
          <a:solidFill>
            <a:schemeClr val="accent4"/>
          </a:solidFill>
          <a:ln>
            <a:noFill/>
          </a:ln>
          <a:effectLst>
            <a:outerShdw blurRad="50800" dist="38100" algn="l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138" name="燕尾形 38"/>
          <p:cNvSpPr/>
          <p:nvPr>
            <p:custDataLst>
              <p:tags r:id="rId5"/>
            </p:custDataLst>
          </p:nvPr>
        </p:nvSpPr>
        <p:spPr>
          <a:xfrm>
            <a:off x="6205534" y="3254120"/>
            <a:ext cx="2605327" cy="1059031"/>
          </a:xfrm>
          <a:prstGeom prst="chevron">
            <a:avLst>
              <a:gd name="adj" fmla="val 50000"/>
            </a:avLst>
          </a:prstGeom>
          <a:solidFill>
            <a:schemeClr val="accent6"/>
          </a:solidFill>
          <a:ln>
            <a:noFill/>
          </a:ln>
          <a:effectLst>
            <a:outerShdw blurRad="50800" dist="38100" algn="l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140" name="文本框 3"/>
          <p:cNvSpPr txBox="1"/>
          <p:nvPr>
            <p:custDataLst>
              <p:tags r:id="rId6"/>
            </p:custDataLst>
          </p:nvPr>
        </p:nvSpPr>
        <p:spPr>
          <a:xfrm>
            <a:off x="3810275" y="4539015"/>
            <a:ext cx="2809868" cy="1231193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药膳调理强调整体观念，通过调节人体内部环境来达到治疗和保健的目的。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42" name="文本框 6"/>
          <p:cNvSpPr txBox="1"/>
          <p:nvPr>
            <p:custDataLst>
              <p:tags r:id="rId7"/>
            </p:custDataLst>
          </p:nvPr>
        </p:nvSpPr>
        <p:spPr>
          <a:xfrm>
            <a:off x="1524000" y="1772582"/>
            <a:ext cx="2809868" cy="1267521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药膳调理的理论基础源于中医理论，包括阴阳五行、脏腑经络等。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44" name="文本框 7"/>
          <p:cNvSpPr txBox="1"/>
          <p:nvPr>
            <p:custDataLst>
              <p:tags r:id="rId8"/>
            </p:custDataLst>
          </p:nvPr>
        </p:nvSpPr>
        <p:spPr>
          <a:xfrm>
            <a:off x="6203955" y="1772582"/>
            <a:ext cx="2809868" cy="1267521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药膳调理注重个体差异，根据不同人的体质、年龄、性别等因素制定个性化的调理方案。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46" name="文本框 8"/>
          <p:cNvSpPr txBox="1"/>
          <p:nvPr>
            <p:custDataLst>
              <p:tags r:id="rId9"/>
            </p:custDataLst>
          </p:nvPr>
        </p:nvSpPr>
        <p:spPr>
          <a:xfrm>
            <a:off x="8543932" y="4539015"/>
            <a:ext cx="2809868" cy="1231193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药膳调理与针灸学相互补充，针灸学通过刺激穴位来调整经络和气血，药膳调理则通过内服药物和食物来调理身体。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9" name=""/>
        <p:cNvGrpSpPr/>
        <p:nvPr/>
      </p:nvGrpSpPr>
      <p:grpSpPr>
        <a:xfrm>
          <a:off x="0" y="0"/>
          <a:ext cx="0" cy="0"/>
        </a:xfrm>
      </p:grpSpPr>
      <p:sp>
        <p:nvSpPr>
          <p:cNvPr id="104918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针灸学中常用的药膳调理方法</a:t>
            </a:r>
            <a:endParaRPr lang="zh-CN" altLang="en-US"/>
          </a:p>
        </p:txBody>
      </p:sp>
      <p:sp>
        <p:nvSpPr>
          <p:cNvPr id="1049182" name="任意多边形: 形状 64"/>
          <p:cNvSpPr/>
          <p:nvPr>
            <p:custDataLst>
              <p:tags r:id="rId2"/>
            </p:custDataLst>
          </p:nvPr>
        </p:nvSpPr>
        <p:spPr>
          <a:xfrm rot="10800000">
            <a:off x="1649140" y="1364400"/>
            <a:ext cx="4429007" cy="225683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9184" name="矩形 65"/>
          <p:cNvSpPr/>
          <p:nvPr>
            <p:custDataLst>
              <p:tags r:id="rId3"/>
            </p:custDataLst>
          </p:nvPr>
        </p:nvSpPr>
        <p:spPr>
          <a:xfrm>
            <a:off x="1534830" y="1728521"/>
            <a:ext cx="218445" cy="21844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86" name="文本框 66"/>
          <p:cNvSpPr txBox="1"/>
          <p:nvPr>
            <p:custDataLst>
              <p:tags r:id="rId4"/>
            </p:custDataLst>
          </p:nvPr>
        </p:nvSpPr>
        <p:spPr>
          <a:xfrm>
            <a:off x="1916932" y="1628981"/>
            <a:ext cx="3893432" cy="127627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14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/>
                <a:sym typeface="+mn-ea"/>
              </a:rPr>
              <a:t>药膳汤剂：根据针灸学的理论，选取适当的中药材，煎煮成汤剂，具有滋补、调理身体的作用。</a:t>
            </a:r>
            <a:endParaRPr lang="zh-CN" altLang="en-US" sz="14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1049188" name="任意多边形: 形状 68"/>
          <p:cNvSpPr/>
          <p:nvPr>
            <p:custDataLst>
              <p:tags r:id="rId5"/>
            </p:custDataLst>
          </p:nvPr>
        </p:nvSpPr>
        <p:spPr>
          <a:xfrm rot="10800000">
            <a:off x="6856001" y="1364400"/>
            <a:ext cx="4429007" cy="225683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90" name="矩形 69"/>
          <p:cNvSpPr/>
          <p:nvPr>
            <p:custDataLst>
              <p:tags r:id="rId6"/>
            </p:custDataLst>
          </p:nvPr>
        </p:nvSpPr>
        <p:spPr>
          <a:xfrm>
            <a:off x="6741050" y="1728521"/>
            <a:ext cx="218445" cy="21844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92" name="文本框 70"/>
          <p:cNvSpPr txBox="1"/>
          <p:nvPr>
            <p:custDataLst>
              <p:tags r:id="rId7"/>
            </p:custDataLst>
          </p:nvPr>
        </p:nvSpPr>
        <p:spPr>
          <a:xfrm>
            <a:off x="7123794" y="1628981"/>
            <a:ext cx="3893432" cy="127627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 fontScale="7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sym typeface="+mn-ea"/>
              </a:rPr>
              <a:t>药酒：将中药材浸泡在酒中，通过酒的渗透作用，使中药的有效成分更容易被身体吸收，从而达到调理身体的作用。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1049194" name="任意多边形: 形状 72"/>
          <p:cNvSpPr/>
          <p:nvPr>
            <p:custDataLst>
              <p:tags r:id="rId8"/>
            </p:custDataLst>
          </p:nvPr>
        </p:nvSpPr>
        <p:spPr>
          <a:xfrm rot="10800000">
            <a:off x="1649140" y="3920951"/>
            <a:ext cx="4429007" cy="225683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9196" name="文本框 74"/>
          <p:cNvSpPr txBox="1"/>
          <p:nvPr>
            <p:custDataLst>
              <p:tags r:id="rId9"/>
            </p:custDataLst>
          </p:nvPr>
        </p:nvSpPr>
        <p:spPr>
          <a:xfrm>
            <a:off x="1916932" y="4184890"/>
            <a:ext cx="3893432" cy="127627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zh-CN" altLang="en-US" sz="14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/>
                <a:sym typeface="+mn-ea"/>
              </a:rPr>
              <a:t>药茶：将中药材制成茶饮，具有提神、醒脑、调理身体的作用，尤其适合长期处于疲劳状态的人群。</a:t>
            </a:r>
            <a:endParaRPr lang="zh-CN" altLang="en-US" sz="14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1049198" name="矩形 73"/>
          <p:cNvSpPr/>
          <p:nvPr>
            <p:custDataLst>
              <p:tags r:id="rId10"/>
            </p:custDataLst>
          </p:nvPr>
        </p:nvSpPr>
        <p:spPr>
          <a:xfrm>
            <a:off x="1534830" y="4285072"/>
            <a:ext cx="218445" cy="21844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00" name="任意多边形: 形状 83"/>
          <p:cNvSpPr/>
          <p:nvPr>
            <p:custDataLst>
              <p:tags r:id="rId11"/>
            </p:custDataLst>
          </p:nvPr>
        </p:nvSpPr>
        <p:spPr>
          <a:xfrm rot="10800000">
            <a:off x="6914440" y="3920951"/>
            <a:ext cx="4429007" cy="225683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02" name="矩形 84"/>
          <p:cNvSpPr/>
          <p:nvPr>
            <p:custDataLst>
              <p:tags r:id="rId12"/>
            </p:custDataLst>
          </p:nvPr>
        </p:nvSpPr>
        <p:spPr>
          <a:xfrm>
            <a:off x="6800131" y="4285072"/>
            <a:ext cx="218445" cy="21844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04" name="文本框 85"/>
          <p:cNvSpPr txBox="1"/>
          <p:nvPr>
            <p:custDataLst>
              <p:tags r:id="rId13"/>
            </p:custDataLst>
          </p:nvPr>
        </p:nvSpPr>
        <p:spPr>
          <a:xfrm>
            <a:off x="7182233" y="4184890"/>
            <a:ext cx="3893432" cy="127627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14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sym typeface="+mn-ea"/>
              </a:rPr>
              <a:t>药膳粥：将中药材与米一同煮粥，具有滋补、养胃的作用，适合脾胃虚弱的人群。</a:t>
            </a:r>
            <a:endParaRPr lang="zh-CN" altLang="en-US" sz="14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7" name=""/>
        <p:cNvGrpSpPr/>
        <p:nvPr/>
      </p:nvGrpSpPr>
      <p:grpSpPr>
        <a:xfrm>
          <a:off x="0" y="0"/>
          <a:ext cx="0" cy="0"/>
        </a:xfrm>
      </p:grpSpPr>
      <p:sp>
        <p:nvSpPr>
          <p:cNvPr id="104923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针灸学中不同病症的药膳调理方案</a:t>
            </a:r>
            <a:endParaRPr lang="zh-CN" altLang="en-US"/>
          </a:p>
        </p:txBody>
      </p:sp>
      <p:sp>
        <p:nvSpPr>
          <p:cNvPr id="1049240" name="椭圆 262"/>
          <p:cNvSpPr/>
          <p:nvPr>
            <p:custDataLst>
              <p:tags r:id="rId2"/>
            </p:custDataLst>
          </p:nvPr>
        </p:nvSpPr>
        <p:spPr>
          <a:xfrm>
            <a:off x="3142192" y="3997067"/>
            <a:ext cx="6592959" cy="1724868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42" name="椭圆 263"/>
          <p:cNvSpPr/>
          <p:nvPr>
            <p:custDataLst>
              <p:tags r:id="rId3"/>
            </p:custDataLst>
          </p:nvPr>
        </p:nvSpPr>
        <p:spPr>
          <a:xfrm>
            <a:off x="3905899" y="4069103"/>
            <a:ext cx="4998681" cy="1481256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44" name="椭圆 264"/>
          <p:cNvSpPr/>
          <p:nvPr>
            <p:custDataLst>
              <p:tags r:id="rId4"/>
            </p:custDataLst>
          </p:nvPr>
        </p:nvSpPr>
        <p:spPr>
          <a:xfrm>
            <a:off x="4620996" y="4281114"/>
            <a:ext cx="3567682" cy="1057209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46" name="椭圆 265"/>
          <p:cNvSpPr/>
          <p:nvPr>
            <p:custDataLst>
              <p:tags r:id="rId5"/>
            </p:custDataLst>
          </p:nvPr>
        </p:nvSpPr>
        <p:spPr>
          <a:xfrm>
            <a:off x="5225402" y="4460328"/>
            <a:ext cx="2358645" cy="698936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48" name="椭圆 266"/>
          <p:cNvSpPr/>
          <p:nvPr>
            <p:custDataLst>
              <p:tags r:id="rId6"/>
            </p:custDataLst>
          </p:nvPr>
        </p:nvSpPr>
        <p:spPr>
          <a:xfrm>
            <a:off x="5845036" y="4643641"/>
            <a:ext cx="1356704" cy="402032"/>
          </a:xfrm>
          <a:prstGeom prst="ellipse">
            <a:avLst/>
          </a:prstGeom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/>
          <p:nvPr>
            <p:custDataLst>
              <p:tags r:id="rId7"/>
            </p:custDataLst>
          </p:nvPr>
        </p:nvCxnSpPr>
        <p:spPr>
          <a:xfrm flipH="1">
            <a:off x="3550401" y="4576875"/>
            <a:ext cx="0" cy="759437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50" name="椭圆 268"/>
          <p:cNvSpPr/>
          <p:nvPr>
            <p:custDataLst>
              <p:tags r:id="rId8"/>
            </p:custDataLst>
          </p:nvPr>
        </p:nvSpPr>
        <p:spPr>
          <a:xfrm flipV="1">
            <a:off x="3468408" y="4409960"/>
            <a:ext cx="156711" cy="156705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52" name="椭圆 269"/>
          <p:cNvSpPr/>
          <p:nvPr>
            <p:custDataLst>
              <p:tags r:id="rId9"/>
            </p:custDataLst>
          </p:nvPr>
        </p:nvSpPr>
        <p:spPr>
          <a:xfrm flipV="1">
            <a:off x="3505890" y="4448029"/>
            <a:ext cx="81197" cy="81193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54" name="椭圆 270"/>
          <p:cNvSpPr/>
          <p:nvPr>
            <p:custDataLst>
              <p:tags r:id="rId10"/>
            </p:custDataLst>
          </p:nvPr>
        </p:nvSpPr>
        <p:spPr>
          <a:xfrm flipV="1">
            <a:off x="7956943" y="3680222"/>
            <a:ext cx="94338" cy="94335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/>
          <p:nvPr>
            <p:custDataLst>
              <p:tags r:id="rId11"/>
            </p:custDataLst>
          </p:nvPr>
        </p:nvCxnSpPr>
        <p:spPr>
          <a:xfrm flipH="1">
            <a:off x="8004382" y="3783299"/>
            <a:ext cx="0" cy="1724868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56" name="椭圆 272"/>
          <p:cNvSpPr/>
          <p:nvPr>
            <p:custDataLst>
              <p:tags r:id="rId12"/>
            </p:custDataLst>
          </p:nvPr>
        </p:nvSpPr>
        <p:spPr>
          <a:xfrm flipV="1">
            <a:off x="4572386" y="3567774"/>
            <a:ext cx="347364" cy="347354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/>
          <p:nvPr>
            <p:custDataLst>
              <p:tags r:id="rId13"/>
            </p:custDataLst>
          </p:nvPr>
        </p:nvCxnSpPr>
        <p:spPr>
          <a:xfrm flipH="1">
            <a:off x="4745157" y="3943771"/>
            <a:ext cx="0" cy="911416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/>
          <p:nvPr>
            <p:custDataLst>
              <p:tags r:id="rId14"/>
            </p:custDataLst>
          </p:nvPr>
        </p:nvCxnSpPr>
        <p:spPr>
          <a:xfrm flipH="1">
            <a:off x="7368936" y="3663823"/>
            <a:ext cx="0" cy="759437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58" name="椭圆 275"/>
          <p:cNvSpPr/>
          <p:nvPr>
            <p:custDataLst>
              <p:tags r:id="rId15"/>
            </p:custDataLst>
          </p:nvPr>
        </p:nvSpPr>
        <p:spPr>
          <a:xfrm flipV="1">
            <a:off x="7286943" y="3496909"/>
            <a:ext cx="156711" cy="156705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60" name="椭圆 276"/>
          <p:cNvSpPr/>
          <p:nvPr>
            <p:custDataLst>
              <p:tags r:id="rId16"/>
            </p:custDataLst>
          </p:nvPr>
        </p:nvSpPr>
        <p:spPr>
          <a:xfrm flipV="1">
            <a:off x="7324425" y="3534977"/>
            <a:ext cx="81197" cy="81193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62" name="椭圆 277"/>
          <p:cNvSpPr/>
          <p:nvPr>
            <p:custDataLst>
              <p:tags r:id="rId17"/>
            </p:custDataLst>
          </p:nvPr>
        </p:nvSpPr>
        <p:spPr>
          <a:xfrm flipV="1">
            <a:off x="4346905" y="4268229"/>
            <a:ext cx="94338" cy="94335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/>
          <p:nvPr>
            <p:custDataLst>
              <p:tags r:id="rId18"/>
            </p:custDataLst>
          </p:nvPr>
        </p:nvCxnSpPr>
        <p:spPr>
          <a:xfrm flipH="1">
            <a:off x="4394344" y="4371306"/>
            <a:ext cx="0" cy="997357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64" name="椭圆 279"/>
          <p:cNvSpPr/>
          <p:nvPr>
            <p:custDataLst>
              <p:tags r:id="rId19"/>
            </p:custDataLst>
          </p:nvPr>
        </p:nvSpPr>
        <p:spPr>
          <a:xfrm flipV="1">
            <a:off x="8622259" y="4479655"/>
            <a:ext cx="236613" cy="236606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/>
          <p:nvPr>
            <p:custDataLst>
              <p:tags r:id="rId20"/>
            </p:custDataLst>
          </p:nvPr>
        </p:nvCxnSpPr>
        <p:spPr>
          <a:xfrm flipH="1">
            <a:off x="8739392" y="4742032"/>
            <a:ext cx="0" cy="370013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66" name="椭圆 281"/>
          <p:cNvSpPr/>
          <p:nvPr>
            <p:custDataLst>
              <p:tags r:id="rId21"/>
            </p:custDataLst>
          </p:nvPr>
        </p:nvSpPr>
        <p:spPr>
          <a:xfrm flipV="1">
            <a:off x="5413986" y="4759017"/>
            <a:ext cx="293089" cy="293079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/>
          <p:nvPr>
            <p:custDataLst>
              <p:tags r:id="rId22"/>
            </p:custDataLst>
          </p:nvPr>
        </p:nvCxnSpPr>
        <p:spPr>
          <a:xfrm flipH="1">
            <a:off x="5558060" y="5098702"/>
            <a:ext cx="0" cy="647454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68" name="图形 15"/>
          <p:cNvSpPr/>
          <p:nvPr>
            <p:custDataLst>
              <p:tags r:id="rId23"/>
            </p:custDataLst>
          </p:nvPr>
        </p:nvSpPr>
        <p:spPr>
          <a:xfrm>
            <a:off x="5474310" y="4821683"/>
            <a:ext cx="167589" cy="163298"/>
          </a:xfrm>
          <a:custGeom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270" name="图形 19"/>
          <p:cNvSpPr/>
          <p:nvPr>
            <p:custDataLst>
              <p:tags r:id="rId24"/>
            </p:custDataLst>
          </p:nvPr>
        </p:nvSpPr>
        <p:spPr>
          <a:xfrm>
            <a:off x="8683168" y="4545835"/>
            <a:ext cx="114774" cy="103355"/>
          </a:xfrm>
          <a:custGeom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272" name="图形 27"/>
          <p:cNvSpPr/>
          <p:nvPr>
            <p:custDataLst>
              <p:tags r:id="rId25"/>
            </p:custDataLst>
          </p:nvPr>
        </p:nvSpPr>
        <p:spPr>
          <a:xfrm>
            <a:off x="4664921" y="3679051"/>
            <a:ext cx="162308" cy="124832"/>
          </a:xfrm>
          <a:custGeom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274" name="任意多边形: 形状 286"/>
          <p:cNvSpPr/>
          <p:nvPr>
            <p:custDataLst>
              <p:tags r:id="rId26"/>
            </p:custDataLst>
          </p:nvPr>
        </p:nvSpPr>
        <p:spPr>
          <a:xfrm>
            <a:off x="5836836" y="3633369"/>
            <a:ext cx="1203637" cy="1203643"/>
          </a:xfrm>
          <a:custGeom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blurRad="215900" sx="102000" sy="102000" algn="ctr" rotWithShape="0">
              <a:schemeClr val="accent1">
                <a:alpha val="40000"/>
              </a:schemeClr>
            </a:outerShdw>
          </a:effectLst>
          <a:scene3d>
            <a:camera prst="isometricOffAxis2Left"/>
            <a:lightRig rig="threePt" dir="t">
              <a:rot lat="0" lon="0" rev="10800000"/>
            </a:lightRig>
          </a:scene3d>
          <a:sp3d extrusionH="203200"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276" name="正文"/>
          <p:cNvSpPr txBox="1"/>
          <p:nvPr>
            <p:custDataLst>
              <p:tags r:id="rId27"/>
            </p:custDataLst>
          </p:nvPr>
        </p:nvSpPr>
        <p:spPr>
          <a:xfrm>
            <a:off x="1524000" y="3698378"/>
            <a:ext cx="1933930" cy="72485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感冒：姜糖饮，具有发散风寒、止咳化痰的作用。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8" name="正文"/>
          <p:cNvSpPr txBox="1"/>
          <p:nvPr>
            <p:custDataLst>
              <p:tags r:id="rId28"/>
            </p:custDataLst>
          </p:nvPr>
        </p:nvSpPr>
        <p:spPr>
          <a:xfrm>
            <a:off x="9419934" y="3698378"/>
            <a:ext cx="1933930" cy="72485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痛经：艾叶红糖水，具有温经散寒、活血化瘀的作用。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0" name="正文"/>
          <p:cNvSpPr txBox="1"/>
          <p:nvPr>
            <p:custDataLst>
              <p:tags r:id="rId29"/>
            </p:custDataLst>
          </p:nvPr>
        </p:nvSpPr>
        <p:spPr>
          <a:xfrm>
            <a:off x="7308612" y="1795552"/>
            <a:ext cx="1933930" cy="72485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便秘：蜂蜜水，具有润肠通便、缓解便秘的作用。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2" name="正文"/>
          <p:cNvSpPr txBox="1"/>
          <p:nvPr>
            <p:custDataLst>
              <p:tags r:id="rId30"/>
            </p:custDataLst>
          </p:nvPr>
        </p:nvSpPr>
        <p:spPr>
          <a:xfrm>
            <a:off x="3635322" y="1795552"/>
            <a:ext cx="1933930" cy="72485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失眠：酸枣仁粥，具有养心安神、镇静催眠的作用。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5" name=""/>
        <p:cNvGrpSpPr/>
        <p:nvPr/>
      </p:nvGrpSpPr>
      <p:grpSpPr>
        <a:xfrm>
          <a:off x="0" y="0"/>
          <a:ext cx="0" cy="0"/>
        </a:xfrm>
      </p:grpSpPr>
      <p:sp>
        <p:nvSpPr>
          <p:cNvPr id="104931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针灸学中不同体质的药膳调理方案</a:t>
            </a:r>
            <a:endParaRPr lang="zh-CN" altLang="en-US"/>
          </a:p>
        </p:txBody>
      </p:sp>
      <p:sp>
        <p:nvSpPr>
          <p:cNvPr id="1049318" name="矩形 31"/>
          <p:cNvSpPr/>
          <p:nvPr>
            <p:custDataLst>
              <p:tags r:id="rId2"/>
            </p:custDataLst>
          </p:nvPr>
        </p:nvSpPr>
        <p:spPr>
          <a:xfrm>
            <a:off x="2984518" y="1364400"/>
            <a:ext cx="6909778" cy="1065541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气虚体质：选用补气药膳，如黄芪炖鸡、人参粥等，可增强机体免疫力。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0" name="矩形 4"/>
          <p:cNvSpPr/>
          <p:nvPr>
            <p:custDataLst>
              <p:tags r:id="rId3"/>
            </p:custDataLst>
          </p:nvPr>
        </p:nvSpPr>
        <p:spPr>
          <a:xfrm>
            <a:off x="2984518" y="2613620"/>
            <a:ext cx="6909778" cy="1065541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血虚体质：选用养血药膳，如当归炖羊肉、龙眼粥等，可改善血液循环，增强体力。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2" name="矩形 5"/>
          <p:cNvSpPr/>
          <p:nvPr>
            <p:custDataLst>
              <p:tags r:id="rId4"/>
            </p:custDataLst>
          </p:nvPr>
        </p:nvSpPr>
        <p:spPr>
          <a:xfrm>
            <a:off x="2984518" y="3862839"/>
            <a:ext cx="6909778" cy="1065541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阴虚体质：选用滋阴药膳，如枸杞炖甲鱼、银耳羹等，可滋阴降火，润燥生津。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4" name="矩形 7"/>
          <p:cNvSpPr/>
          <p:nvPr>
            <p:custDataLst>
              <p:tags r:id="rId5"/>
            </p:custDataLst>
          </p:nvPr>
        </p:nvSpPr>
        <p:spPr>
          <a:xfrm>
            <a:off x="2984518" y="5112059"/>
            <a:ext cx="6909778" cy="1065541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阳虚体质：选用温阳药膳，如肉苁蓉炖羊肉、附子粥等，可温阳散寒，增强机体活力。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53" name=""/>
        <p:cNvGrpSpPr/>
        <p:nvPr/>
      </p:nvGrpSpPr>
      <p:grpSpPr>
        <a:xfrm>
          <a:off x="0" y="0"/>
          <a:ext cx="0" cy="0"/>
        </a:xfrm>
      </p:grpSpPr>
      <p:sp>
        <p:nvSpPr>
          <p:cNvPr id="1049358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lstStyle/>
          <a:p>
            <a:r>
              <a:rPr lang="zh-CN" altLang="en-US"/>
              <a:t>药膳调理与健康补益的关系</a:t>
            </a:r>
            <a:endParaRPr lang="zh-CN" altLang="en-US"/>
          </a:p>
        </p:txBody>
      </p:sp>
      <p:sp>
        <p:nvSpPr>
          <p:cNvPr id="1049360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lstStyle/>
          <a:p>
            <a:r>
              <a:rPr lang="en-US" altLang="zh-CN"/>
              <a:t>04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https://d.book118.com/405103143142011044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80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4"/>
  <p:tag name="KSO_WM_UNIT_INDEX" val="4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10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标题"/>
  <p:tag name="KSO_WM_UNIT_TYPE" val="a"/>
  <p:tag name="KSO_WM_UNIT_VALUE" val="3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副标题"/>
  <p:tag name="KSO_WM_UNIT_TYPE" val="b"/>
  <p:tag name="KSO_WM_UNIT_VALUE" val="10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14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节编号"/>
  <p:tag name="KSO_WM_UNIT_TYPE" val="e"/>
  <p:tag name="KSO_WM_UNIT_VALUE" val="13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160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72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40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5"/>
  <p:tag name="KSO_WM_UNIT_INDEX" val="5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_0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0"/>
  <p:tag name="KSO_WM_TEMPLATE_INDEX" val="20230995"/>
  <p:tag name="KSO_WM_TEMPLATE_MASTER_TYPE" val="0"/>
  <p:tag name="KSO_WM_TEMPLATE_SUBCATEGORY" val="29"/>
  <p:tag name="KSO_WM_TEMPLATE_THUMBS_INDEX" val="1、9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此处编辑 添加文档标题"/>
  <p:tag name="KSO_WM_UNIT_TYPE" val="a"/>
  <p:tag name="KSO_WM_UNIT_VALUE" val="30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副标题"/>
  <p:tag name="KSO_WM_UNIT_TYPE" val="b"/>
  <p:tag name="KSO_WM_UNIT_VALUE" val="80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1*f*1"/>
  <p:tag name="KSO_WM_UNIT_INDEX" val="1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11"/>
</p:tagLst>
</file>

<file path=ppt/tags/tag60.xml><?xml version="1.0" encoding="utf-8"?>
<p:tagLst xmlns:p="http://schemas.openxmlformats.org/presentationml/2006/main">
  <p:tag name="KSO_WM_BEAUTIFY_FLAG" val="#wm#"/>
  <p:tag name="KSO_WM_SLIDE_ID" val="custom20230995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TAG_VERSION" val="1.0"/>
  <p:tag name="KSO_WM_TEMPLATE_CATEGORY" val="custom"/>
  <p:tag name="KSO_WM_TEMPLATE_COLOR_TYPE" val="0"/>
  <p:tag name="KSO_WM_TEMPLATE_INDEX" val="20230995"/>
  <p:tag name="KSO_WM_TEMPLATE_MASTER_TYPE" val="0"/>
  <p:tag name="KSO_WM_TEMPLATE_SUBCATEGORY" val="29"/>
  <p:tag name="KSO_WM_TEMPLATE_THUMBS_INDEX" val="1、9"/>
</p:tagLst>
</file>

<file path=ppt/tags/tag6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3"/>
</p:tagLst>
</file>

<file path=ppt/tags/tag6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6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0"/>
</p:tagLst>
</file>

<file path=ppt/tags/tag6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42.50102362204717,&quot;width&quot;:935.15}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6*l_h_i*1_4_2"/>
  <p:tag name="KSO_WM_UNIT_INDEX" val="1_4_2"/>
  <p:tag name="KSO_WM_UNIT_LAYERLEVEL" val="1_1_1"/>
  <p:tag name="KSO_WM_UNIT_TYPE" val="l_h_i"/>
</p:tagLst>
</file>

<file path=ppt/tags/tag6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42.50102362204717,&quot;width&quot;:935.15}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6*l_h_i*1_1_2"/>
  <p:tag name="KSO_WM_UNIT_INDEX" val="1_1_2"/>
  <p:tag name="KSO_WM_UNIT_LAYERLEVEL" val="1_1_1"/>
  <p:tag name="KSO_WM_UNIT_TYPE" val="l_h_i"/>
</p:tagLst>
</file>

<file path=ppt/tags/tag6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42.50102362204717,&quot;width&quot;:935.15}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6*l_h_i*1_2_2"/>
  <p:tag name="KSO_WM_UNIT_INDEX" val="1_2_2"/>
  <p:tag name="KSO_WM_UNIT_LAYERLEVEL" val="1_1_1"/>
  <p:tag name="KSO_WM_UNIT_TYPE" val="l_h_i"/>
</p:tagLst>
</file>

<file path=ppt/tags/tag6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42.50102362204717,&quot;width&quot;:935.15}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6*l_h_i*1_3_2"/>
  <p:tag name="KSO_WM_UNIT_INDEX" val="1_3_2"/>
  <p:tag name="KSO_WM_UNIT_LAYERLEVEL" val="1_1_1"/>
  <p:tag name="KSO_WM_UNIT_TYPE" val="l_h_i"/>
</p:tagLst>
</file>

<file path=ppt/tags/tag6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42.50102362204717,&quot;width&quot;:935.15}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6*l_h_i*1_5_2"/>
  <p:tag name="KSO_WM_UNIT_INDEX" val="1_5_2"/>
  <p:tag name="KSO_WM_UNIT_LAYERLEVEL" val="1_1_1"/>
  <p:tag name="KSO_WM_UNIT_TYPE" val="l_h_i"/>
</p:tagLst>
</file>

<file path=ppt/tags/tag6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42.50102362204717,&quot;width&quot;:935.15}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6*l_h_i*1_6_2"/>
  <p:tag name="KSO_WM_UNIT_INDEX" val="1_6_2"/>
  <p:tag name="KSO_WM_UNIT_LAYERLEVEL" val="1_1_1"/>
  <p:tag name="KSO_WM_UNIT_TYPE" val="l_h_i"/>
</p:tagLst>
</file>

<file path=ppt/tags/tag6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42.50102362204717,&quot;width&quot;:935.15}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6*l_h_a*1_1_2"/>
  <p:tag name="KSO_WM_UNIT_INDEX" val="1_1_2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</p:tagLst>
</file>

<file path=ppt/tags/tag7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42.50102362204717,&quot;width&quot;:935.15}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6*l_h_i*1_1_1"/>
  <p:tag name="KSO_WM_UNIT_INDEX" val="1_1_1"/>
  <p:tag name="KSO_WM_UNIT_LAYERLEVEL" val="1_1_1"/>
  <p:tag name="KSO_WM_UNIT_SUBTYPE" val="d"/>
  <p:tag name="KSO_WM_UNIT_TYPE" val="l_h_i"/>
</p:tagLst>
</file>

<file path=ppt/tags/tag7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42.50102362204717,&quot;width&quot;:935.15}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6*l_h_a*1_2_2"/>
  <p:tag name="KSO_WM_UNIT_INDEX" val="1_2_2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</p:tagLst>
</file>

<file path=ppt/tags/tag7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42.50102362204717,&quot;width&quot;:935.15}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6*l_h_i*1_2_1"/>
  <p:tag name="KSO_WM_UNIT_INDEX" val="1_2_1"/>
  <p:tag name="KSO_WM_UNIT_LAYERLEVEL" val="1_1_1"/>
  <p:tag name="KSO_WM_UNIT_SUBTYPE" val="d"/>
  <p:tag name="KSO_WM_UNIT_TYPE" val="l_h_i"/>
</p:tagLst>
</file>

<file path=ppt/tags/tag7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42.50102362204717,&quot;width&quot;:935.15}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6*l_h_a*1_3_2"/>
  <p:tag name="KSO_WM_UNIT_INDEX" val="1_3_2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</p:tagLst>
</file>

<file path=ppt/tags/tag7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42.50102362204717,&quot;width&quot;:935.15}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6*l_h_i*1_3_1"/>
  <p:tag name="KSO_WM_UNIT_INDEX" val="1_3_1"/>
  <p:tag name="KSO_WM_UNIT_LAYERLEVEL" val="1_1_1"/>
  <p:tag name="KSO_WM_UNIT_SUBTYPE" val="d"/>
  <p:tag name="KSO_WM_UNIT_TYPE" val="l_h_i"/>
</p:tagLst>
</file>

<file path=ppt/tags/tag7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42.50102362204717,&quot;width&quot;:935.15}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6*l_h_a*1_4_2"/>
  <p:tag name="KSO_WM_UNIT_INDEX" val="1_4_2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</p:tagLst>
</file>

<file path=ppt/tags/tag7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42.50102362204717,&quot;width&quot;:935.15}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6*l_h_i*1_4_1"/>
  <p:tag name="KSO_WM_UNIT_INDEX" val="1_4_1"/>
  <p:tag name="KSO_WM_UNIT_LAYERLEVEL" val="1_1_1"/>
  <p:tag name="KSO_WM_UNIT_SUBTYPE" val="d"/>
  <p:tag name="KSO_WM_UNIT_TYPE" val="l_h_i"/>
</p:tagLst>
</file>

<file path=ppt/tags/tag7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42.50102362204717,&quot;width&quot;:935.15}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6*l_h_a*1_5_2"/>
  <p:tag name="KSO_WM_UNIT_INDEX" val="1_5_2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</p:tagLst>
</file>

<file path=ppt/tags/tag7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42.50102362204717,&quot;width&quot;:935.15}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6*l_h_i*1_5_1"/>
  <p:tag name="KSO_WM_UNIT_INDEX" val="1_5_1"/>
  <p:tag name="KSO_WM_UNIT_LAYERLEVEL" val="1_1_1"/>
  <p:tag name="KSO_WM_UNIT_SUBTYPE" val="d"/>
  <p:tag name="KSO_WM_UNIT_TYPE" val="l_h_i"/>
</p:tagLst>
</file>

<file path=ppt/tags/tag7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42.50102362204717,&quot;width&quot;:935.15}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6*l_h_a*1_6_2"/>
  <p:tag name="KSO_WM_UNIT_INDEX" val="1_6_2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  <p:tag name="KSO_WM_UNIT_VALUE" val="12"/>
</p:tagLst>
</file>

<file path=ppt/tags/tag8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42.50102362204717,&quot;width&quot;:935.15}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6*l_h_i*1_6_1"/>
  <p:tag name="KSO_WM_UNIT_INDEX" val="1_6_1"/>
  <p:tag name="KSO_WM_UNIT_LAYERLEVEL" val="1_1_1"/>
  <p:tag name="KSO_WM_UNIT_SUBTYPE" val="d"/>
  <p:tag name="KSO_WM_UNIT_TYPE" val="l_h_i"/>
</p:tagLst>
</file>

<file path=ppt/tags/tag81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995_6"/>
  <p:tag name="KSO_WM_SLIDE_INDEX" val="6"/>
  <p:tag name="KSO_WM_SLIDE_ITEM_CNT" val="6"/>
  <p:tag name="KSO_WM_SLIDE_LAYOUT" val="a_b_l"/>
  <p:tag name="KSO_WM_SLIDE_LAYOUT_CNT" val="1_1_1"/>
  <p:tag name="KSO_WM_SLIDE_SUBTYPE" val="diag"/>
  <p:tag name="KSO_WM_SLIDE_TYPE" val="contents"/>
  <p:tag name="KSO_WM_TAG_VERSION" val="1.0"/>
  <p:tag name="KSO_WM_TEMPLATE_CATEGORY" val="custom"/>
  <p:tag name="KSO_WM_TEMPLATE_COLOR_TYPE" val="0"/>
  <p:tag name="KSO_WM_TEMPLATE_INDEX" val="20230995"/>
  <p:tag name="KSO_WM_TEMPLATE_MASTER_TYPE" val="0"/>
  <p:tag name="KSO_WM_TEMPLATE_SUBCATEGORY" val="29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5"/>
  <p:tag name="KSO_WM_UNIT_COMPATIBLE" val="1"/>
  <p:tag name="KSO_WM_UNIT_DIAGRAM_ISNUMVISUAL" val="0"/>
  <p:tag name="KSO_WM_UNIT_DIAGRAM_ISREFERUNIT" val="0"/>
  <p:tag name="KSO_WM_UNIT_HIGHLIGHT" val="0"/>
  <p:tag name="KSO_WM_UNIT_ID" val="custom20230995_7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13"/>
</p:tagLst>
</file>

<file path=ppt/tags/tag84.xml><?xml version="1.0" encoding="utf-8"?>
<p:tagLst xmlns:p="http://schemas.openxmlformats.org/presentationml/2006/main">
  <p:tag name="KSO_WM_BEAUTIFY_FLAG" val="#wm#"/>
  <p:tag name="KSO_WM_SLIDE_ID" val="custom20230995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95"/>
  <p:tag name="KSO_WM_TEMPLATE_MASTER_TYPE" val="0"/>
  <p:tag name="KSO_WM_TEMPLATE_SUBCATEGORY" val="29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5"/>
  <p:tag name="KSO_WM_UNIT_COMPATIBLE" val="1"/>
  <p:tag name="KSO_WM_UNIT_DIAGRAM_ISNUMVISUAL" val="0"/>
  <p:tag name="KSO_WM_UNIT_DIAGRAM_ISREFERUNIT" val="0"/>
  <p:tag name="KSO_WM_UNIT_HIGHLIGHT" val="0"/>
  <p:tag name="KSO_WM_UNIT_ID" val="custom20230995_7*e*1"/>
  <p:tag name="KSO_WM_UNIT_INDEX" val="1"/>
  <p:tag name="KSO_WM_UNIT_LAYERLEVEL" val="1"/>
  <p:tag name="KSO_WM_UNIT_NOCLEAR" val="0"/>
  <p:tag name="KSO_WM_UNIT_PRESET_TEXT" val="02"/>
  <p:tag name="KSO_WM_UNIT_TYPE" val="e"/>
  <p:tag name="KSO_WM_UNIT_VALUE" val="13"/>
</p:tagLst>
</file>

<file path=ppt/tags/tag87.xml><?xml version="1.0" encoding="utf-8"?>
<p:tagLst xmlns:p="http://schemas.openxmlformats.org/presentationml/2006/main">
  <p:tag name="KSO_WM_BEAUTIFY_FLAG" val="#wm#"/>
  <p:tag name="KSO_WM_SLIDE_ID" val="custom20230995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95"/>
  <p:tag name="KSO_WM_TEMPLATE_MASTER_TYPE" val="0"/>
  <p:tag name="KSO_WM_TEMPLATE_SUBCATEGORY" val="29"/>
</p:tagLst>
</file>

<file path=ppt/tags/tag8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1_1"/>
  <p:tag name="KSO_WM_UNIT_INDEX" val="1_1_1"/>
  <p:tag name="KSO_WM_UNIT_LAYERLEVEL" val="1_1_1"/>
  <p:tag name="KSO_WM_UNIT_TYPE" val="l_h_i"/>
</p:tagLst>
</file>

<file path=ppt/tags/tag8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1_2"/>
  <p:tag name="KSO_WM_UNIT_INDEX" val="1_1_2"/>
  <p:tag name="KSO_WM_UNIT_LAYERLEVEL" val="1_1_1"/>
  <p:tag name="KSO_WM_UNIT_TYPE" val="l_h_i"/>
</p:tagLst>
</file>

<file path=ppt/tags/tag9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9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2_1"/>
  <p:tag name="KSO_WM_UNIT_INDEX" val="1_2_1"/>
  <p:tag name="KSO_WM_UNIT_LAYERLEVEL" val="1_1_1"/>
  <p:tag name="KSO_WM_UNIT_TYPE" val="l_h_i"/>
</p:tagLst>
</file>

<file path=ppt/tags/tag9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2_2"/>
  <p:tag name="KSO_WM_UNIT_INDEX" val="1_2_2"/>
  <p:tag name="KSO_WM_UNIT_LAYERLEVEL" val="1_1_1"/>
  <p:tag name="KSO_WM_UNIT_TYPE" val="l_h_i"/>
</p:tagLst>
</file>

<file path=ppt/tags/tag9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9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3_1"/>
  <p:tag name="KSO_WM_UNIT_INDEX" val="1_3_1"/>
  <p:tag name="KSO_WM_UNIT_LAYERLEVEL" val="1_1_1"/>
  <p:tag name="KSO_WM_UNIT_TYPE" val="l_h_i"/>
</p:tagLst>
</file>

<file path=ppt/tags/tag9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3_2"/>
  <p:tag name="KSO_WM_UNIT_INDEX" val="1_3_2"/>
  <p:tag name="KSO_WM_UNIT_LAYERLEVEL" val="1_1_1"/>
  <p:tag name="KSO_WM_UNIT_TYPE" val="l_h_i"/>
</p:tagLst>
</file>

<file path=ppt/tags/tag9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9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4_1"/>
  <p:tag name="KSO_WM_UNIT_INDEX" val="1_4_1"/>
  <p:tag name="KSO_WM_UNIT_LAYERLEVEL" val="1_1_1"/>
  <p:tag name="KSO_WM_UNIT_TYPE" val="l_h_i"/>
</p:tagLst>
</file>

<file path=ppt/tags/tag9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4_2"/>
  <p:tag name="KSO_WM_UNIT_INDEX" val="1_4_2"/>
  <p:tag name="KSO_WM_UNIT_LAYERLEVEL" val="1_1_1"/>
  <p:tag name="KSO_WM_UNIT_TYPE" val="l_h_i"/>
</p:tagLst>
</file>

<file path=ppt/tags/tag9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10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3_2"/>
  <p:tag name="KSO_WM_UNIT_INDEX" val="1_3_2"/>
  <p:tag name="KSO_WM_UNIT_LAYERLEVEL" val="1_1_1"/>
  <p:tag name="KSO_WM_UNIT_TYPE" val="l_h_i"/>
</p:tagLst>
</file>

<file path=ppt/tags/tag10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3"/>
  <p:tag name="KSO_WM_UNIT_INDEX" val="1_3_3"/>
  <p:tag name="KSO_WM_UNIT_LAYERLEVEL" val="1_1_1"/>
  <p:tag name="KSO_WM_UNIT_TYPE" val="l_h_i"/>
</p:tagLst>
</file>

<file path=ppt/tags/tag10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1"/>
  <p:tag name="KSO_WM_UNIT_INDEX" val="1_3_1"/>
  <p:tag name="KSO_WM_UNIT_LAYERLEVEL" val="1_1_1"/>
  <p:tag name="KSO_WM_UNIT_TYPE" val="l_h_i"/>
</p:tagLst>
</file>

<file path=ppt/tags/tag10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3_1"/>
  <p:tag name="KSO_WM_UNIT_INDEX" val="1_3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0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1_2"/>
  <p:tag name="KSO_WM_UNIT_INDEX" val="1_1_2"/>
  <p:tag name="KSO_WM_UNIT_LAYERLEVEL" val="1_1_1"/>
  <p:tag name="KSO_WM_UNIT_TYPE" val="l_h_i"/>
</p:tagLst>
</file>

<file path=ppt/tags/tag10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3"/>
  <p:tag name="KSO_WM_UNIT_INDEX" val="1_1_3"/>
  <p:tag name="KSO_WM_UNIT_LAYERLEVEL" val="1_1_1"/>
  <p:tag name="KSO_WM_UNIT_TYPE" val="l_h_i"/>
</p:tagLst>
</file>

<file path=ppt/tags/tag10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1"/>
  <p:tag name="KSO_WM_UNIT_INDEX" val="1_1_1"/>
  <p:tag name="KSO_WM_UNIT_LAYERLEVEL" val="1_1_1"/>
  <p:tag name="KSO_WM_UNIT_TYPE" val="l_h_i"/>
</p:tagLst>
</file>

<file path=ppt/tags/tag10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1_1"/>
  <p:tag name="KSO_WM_UNIT_INDEX" val="1_1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0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2_2"/>
  <p:tag name="KSO_WM_UNIT_INDEX" val="1_2_2"/>
  <p:tag name="KSO_WM_UNIT_LAYERLEVEL" val="1_1_1"/>
  <p:tag name="KSO_WM_UNIT_TYPE" val="l_h_i"/>
</p:tagLst>
</file>

<file path=ppt/tags/tag10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3"/>
  <p:tag name="KSO_WM_UNIT_INDEX" val="1_2_3"/>
  <p:tag name="KSO_WM_UNIT_LAYERLEVEL" val="1_1_1"/>
  <p:tag name="KSO_WM_UNIT_TYPE" val="l_h_i"/>
</p:tagLst>
</file>

<file path=ppt/tags/tag11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1"/>
  <p:tag name="KSO_WM_UNIT_INDEX" val="1_2_1"/>
  <p:tag name="KSO_WM_UNIT_LAYERLEVEL" val="1_1_1"/>
  <p:tag name="KSO_WM_UNIT_TYPE" val="l_h_i"/>
</p:tagLst>
</file>

<file path=ppt/tags/tag11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2_1"/>
  <p:tag name="KSO_WM_UNIT_INDEX" val="1_2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1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4_2"/>
  <p:tag name="KSO_WM_UNIT_INDEX" val="1_4_2"/>
  <p:tag name="KSO_WM_UNIT_LAYERLEVEL" val="1_1_1"/>
  <p:tag name="KSO_WM_UNIT_TYPE" val="l_h_i"/>
</p:tagLst>
</file>

<file path=ppt/tags/tag11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3"/>
  <p:tag name="KSO_WM_UNIT_INDEX" val="1_4_3"/>
  <p:tag name="KSO_WM_UNIT_LAYERLEVEL" val="1_1_1"/>
  <p:tag name="KSO_WM_UNIT_TYPE" val="l_h_i"/>
</p:tagLst>
</file>

<file path=ppt/tags/tag11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1"/>
  <p:tag name="KSO_WM_UNIT_INDEX" val="1_4_1"/>
  <p:tag name="KSO_WM_UNIT_LAYERLEVEL" val="1_1_1"/>
  <p:tag name="KSO_WM_UNIT_TYPE" val="l_h_i"/>
</p:tagLst>
</file>

<file path=ppt/tags/tag11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4_1"/>
  <p:tag name="KSO_WM_UNIT_INDEX" val="1_4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1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1_1"/>
  <p:tag name="KSO_WM_UNIT_INDEX" val="1_1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1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2_1"/>
  <p:tag name="KSO_WM_UNIT_INDEX" val="1_2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1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3_1"/>
  <p:tag name="KSO_WM_UNIT_INDEX" val="1_3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1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4_1"/>
  <p:tag name="KSO_WM_UNIT_INDEX" val="1_4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2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1_1"/>
  <p:tag name="KSO_WM_UNIT_INDEX" val="1_1_1"/>
  <p:tag name="KSO_WM_UNIT_LAYERLEVEL" val="1_1_1"/>
  <p:tag name="KSO_WM_UNIT_TYPE" val="l_h_i"/>
</p:tagLst>
</file>

<file path=ppt/tags/tag12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1_2"/>
  <p:tag name="KSO_WM_UNIT_INDEX" val="1_1_2"/>
  <p:tag name="KSO_WM_UNIT_LAYERLEVEL" val="1_1_1"/>
  <p:tag name="KSO_WM_UNIT_TYPE" val="l_h_i"/>
</p:tagLst>
</file>

<file path=ppt/tags/tag12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2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2_1"/>
  <p:tag name="KSO_WM_UNIT_INDEX" val="1_2_1"/>
  <p:tag name="KSO_WM_UNIT_LAYERLEVEL" val="1_1_1"/>
  <p:tag name="KSO_WM_UNIT_TYPE" val="l_h_i"/>
</p:tagLst>
</file>

<file path=ppt/tags/tag12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2_2"/>
  <p:tag name="KSO_WM_UNIT_INDEX" val="1_2_2"/>
  <p:tag name="KSO_WM_UNIT_LAYERLEVEL" val="1_1_1"/>
  <p:tag name="KSO_WM_UNIT_TYPE" val="l_h_i"/>
</p:tagLst>
</file>

<file path=ppt/tags/tag12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12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3_1"/>
  <p:tag name="KSO_WM_UNIT_INDEX" val="1_3_1"/>
  <p:tag name="KSO_WM_UNIT_LAYERLEVEL" val="1_1_1"/>
  <p:tag name="KSO_WM_UNIT_TYPE" val="l_h_i"/>
</p:tagLst>
</file>

<file path=ppt/tags/tag12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3_2"/>
  <p:tag name="KSO_WM_UNIT_INDEX" val="1_3_2"/>
  <p:tag name="KSO_WM_UNIT_LAYERLEVEL" val="1_1_1"/>
  <p:tag name="KSO_WM_UNIT_TYPE" val="l_h_i"/>
</p:tagLst>
</file>

<file path=ppt/tags/tag12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12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4_1"/>
  <p:tag name="KSO_WM_UNIT_INDEX" val="1_4_1"/>
  <p:tag name="KSO_WM_UNIT_LAYERLEVEL" val="1_1_1"/>
  <p:tag name="KSO_WM_UNIT_TYPE" val="l_h_i"/>
</p:tagLst>
</file>

<file path=ppt/tags/tag13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4_2"/>
  <p:tag name="KSO_WM_UNIT_INDEX" val="1_4_2"/>
  <p:tag name="KSO_WM_UNIT_LAYERLEVEL" val="1_1_1"/>
  <p:tag name="KSO_WM_UNIT_TYPE" val="l_h_i"/>
</p:tagLst>
</file>

<file path=ppt/tags/tag13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13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13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5"/>
  <p:tag name="KSO_WM_UNIT_COMPATIBLE" val="1"/>
  <p:tag name="KSO_WM_UNIT_DIAGRAM_ISNUMVISUAL" val="0"/>
  <p:tag name="KSO_WM_UNIT_DIAGRAM_ISREFERUNIT" val="0"/>
  <p:tag name="KSO_WM_UNIT_HIGHLIGHT" val="0"/>
  <p:tag name="KSO_WM_UNIT_ID" val="custom20230995_7*e*1"/>
  <p:tag name="KSO_WM_UNIT_INDEX" val="1"/>
  <p:tag name="KSO_WM_UNIT_LAYERLEVEL" val="1"/>
  <p:tag name="KSO_WM_UNIT_NOCLEAR" val="0"/>
  <p:tag name="KSO_WM_UNIT_PRESET_TEXT" val="03"/>
  <p:tag name="KSO_WM_UNIT_TYPE" val="e"/>
  <p:tag name="KSO_WM_UNIT_VALUE" val="13"/>
</p:tagLst>
</file>

<file path=ppt/tags/tag134.xml><?xml version="1.0" encoding="utf-8"?>
<p:tagLst xmlns:p="http://schemas.openxmlformats.org/presentationml/2006/main">
  <p:tag name="KSO_WM_BEAUTIFY_FLAG" val="#wm#"/>
  <p:tag name="KSO_WM_SLIDE_ID" val="custom20230995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95"/>
  <p:tag name="KSO_WM_TEMPLATE_MASTER_TYPE" val="0"/>
  <p:tag name="KSO_WM_TEMPLATE_SUBCATEGORY" val="29"/>
</p:tagLst>
</file>

<file path=ppt/tags/tag13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85_4*l_h_i*1_1_1"/>
  <p:tag name="KSO_WM_UNIT_INDEX" val="1_1_1"/>
  <p:tag name="KSO_WM_UNIT_LAYERLEVEL" val="1_1_1"/>
  <p:tag name="KSO_WM_UNIT_PRESET_TEXT" val="添加标题"/>
  <p:tag name="KSO_WM_UNIT_TYPE" val="l_h_i"/>
</p:tagLst>
</file>

<file path=ppt/tags/tag13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485_4*l_h_i*1_2_1"/>
  <p:tag name="KSO_WM_UNIT_INDEX" val="1_2_1"/>
  <p:tag name="KSO_WM_UNIT_LAYERLEVEL" val="1_1_1"/>
  <p:tag name="KSO_WM_UNIT_PRESET_TEXT" val="添加标题"/>
  <p:tag name="KSO_WM_UNIT_TYPE" val="l_h_i"/>
</p:tagLst>
</file>

<file path=ppt/tags/tag13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485_4*l_h_i*1_4_1"/>
  <p:tag name="KSO_WM_UNIT_INDEX" val="1_4_1"/>
  <p:tag name="KSO_WM_UNIT_LAYERLEVEL" val="1_1_1"/>
  <p:tag name="KSO_WM_UNIT_PRESET_TEXT" val="添加标题"/>
  <p:tag name="KSO_WM_UNIT_TYPE" val="l_h_i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485_4*l_h_i*1_3_1"/>
  <p:tag name="KSO_WM_UNIT_INDEX" val="1_3_1"/>
  <p:tag name="KSO_WM_UNIT_LAYERLEVEL" val="1_1_1"/>
  <p:tag name="KSO_WM_UNIT_PRESET_TEXT" val="添加标题"/>
  <p:tag name="KSO_WM_UNIT_TYPE" val="l_h_i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2_1"/>
  <p:tag name="KSO_WM_UNIT_INDEX" val="1_2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1_1"/>
  <p:tag name="KSO_WM_UNIT_INDEX" val="1_1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3_1"/>
  <p:tag name="KSO_WM_UNIT_INDEX" val="1_3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4_1"/>
  <p:tag name="KSO_WM_UNIT_INDEX" val="1_4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1"/>
  <p:tag name="KSO_WM_UNIT_INDEX" val="1_1_1"/>
  <p:tag name="KSO_WM_UNIT_LAYERLEVEL" val="1_1_1"/>
  <p:tag name="KSO_WM_UNIT_TYPE" val="l_h_i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2"/>
  <p:tag name="KSO_WM_UNIT_INDEX" val="1_1_2"/>
  <p:tag name="KSO_WM_UNIT_LAYERLEVEL" val="1_1_1"/>
  <p:tag name="KSO_WM_UNIT_TYPE" val="l_h_i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4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2_1"/>
  <p:tag name="KSO_WM_UNIT_INDEX" val="1_2_1"/>
  <p:tag name="KSO_WM_UNIT_LAYERLEVEL" val="1_1_1"/>
  <p:tag name="KSO_WM_UNIT_LINE_FORE_SCHEMECOLOR_INDEX" val="7"/>
  <p:tag name="KSO_WM_UNIT_TYPE" val="l_h_i"/>
</p:tagLst>
</file>

<file path=ppt/tags/tag14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2_2"/>
  <p:tag name="KSO_WM_UNIT_INDEX" val="1_2_2"/>
  <p:tag name="KSO_WM_UNIT_LAYERLEVEL" val="1_1_1"/>
  <p:tag name="KSO_WM_UNIT_TYPE" val="l_h_i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1"/>
  <p:tag name="KSO_WM_UNIT_INDEX" val="1_3_1"/>
  <p:tag name="KSO_WM_UNIT_LAYERLEVEL" val="1_1_1"/>
  <p:tag name="KSO_WM_UNIT_TYPE" val="l_h_i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2"/>
  <p:tag name="KSO_WM_UNIT_INDEX" val="1_3_2"/>
  <p:tag name="KSO_WM_UNIT_LAYERLEVEL" val="1_1_1"/>
  <p:tag name="KSO_WM_UNIT_TYPE" val="l_h_i"/>
</p:tagLst>
</file>

<file path=ppt/tags/tag15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4_1"/>
  <p:tag name="KSO_WM_UNIT_INDEX" val="1_4_1"/>
  <p:tag name="KSO_WM_UNIT_LAYERLEVEL" val="1_1_1"/>
  <p:tag name="KSO_WM_UNIT_LINE_FORE_SCHEMECOLOR_INDEX" val="7"/>
  <p:tag name="KSO_WM_UNIT_TYPE" val="l_h_i"/>
</p:tagLst>
</file>

<file path=ppt/tags/tag15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4_2"/>
  <p:tag name="KSO_WM_UNIT_INDEX" val="1_4_2"/>
  <p:tag name="KSO_WM_UNIT_LAYERLEVEL" val="1_1_1"/>
  <p:tag name="KSO_WM_UNIT_TYPE" val="l_h_i"/>
</p:tagLst>
</file>

<file path=ppt/tags/tag15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5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"/>
  <p:tag name="KSO_WM_UNIT_INDEX" val="1_1"/>
  <p:tag name="KSO_WM_UNIT_LAYERLEVEL" val="1_1"/>
  <p:tag name="KSO_WM_UNIT_TYPE" val="l_i"/>
</p:tagLst>
</file>

<file path=ppt/tags/tag15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"/>
  <p:tag name="KSO_WM_UNIT_INDEX" val="1_2"/>
  <p:tag name="KSO_WM_UNIT_LAYERLEVEL" val="1_1"/>
  <p:tag name="KSO_WM_UNIT_LINE_FORE_SCHEMECOLOR_INDEX" val="5"/>
  <p:tag name="KSO_WM_UNIT_TYPE" val="l_i"/>
</p:tagLst>
</file>

<file path=ppt/tags/tag15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3"/>
  <p:tag name="KSO_WM_UNIT_INDEX" val="1_3"/>
  <p:tag name="KSO_WM_UNIT_LAYERLEVEL" val="1_1"/>
  <p:tag name="KSO_WM_UNIT_TYPE" val="l_i"/>
</p:tagLst>
</file>

<file path=ppt/tags/tag15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4"/>
  <p:tag name="KSO_WM_UNIT_INDEX" val="1_4"/>
  <p:tag name="KSO_WM_UNIT_LAYERLEVEL" val="1_1"/>
  <p:tag name="KSO_WM_UNIT_LINE_FORE_SCHEMECOLOR_INDEX" val="5"/>
  <p:tag name="KSO_WM_UNIT_TYPE" val="l_i"/>
</p:tagLst>
</file>

<file path=ppt/tags/tag15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5"/>
  <p:tag name="KSO_WM_UNIT_INDEX" val="1_5"/>
  <p:tag name="KSO_WM_UNIT_LAYERLEVEL" val="1_1"/>
  <p:tag name="KSO_WM_UNIT_TYPE" val="l_i"/>
</p:tagLst>
</file>

<file path=ppt/tags/tag16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6"/>
  <p:tag name="KSO_WM_UNIT_INDEX" val="1_6"/>
  <p:tag name="KSO_WM_UNIT_LAYERLEVEL" val="1_1"/>
  <p:tag name="KSO_WM_UNIT_TYPE" val="l_i"/>
</p:tagLst>
</file>

<file path=ppt/tags/tag16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7"/>
  <p:tag name="KSO_WM_UNIT_INDEX" val="1_7"/>
  <p:tag name="KSO_WM_UNIT_LAYERLEVEL" val="1_1"/>
  <p:tag name="KSO_WM_UNIT_LINE_FORE_SCHEMECOLOR_INDEX" val="5"/>
  <p:tag name="KSO_WM_UNIT_TYPE" val="l_i"/>
</p:tagLst>
</file>

<file path=ppt/tags/tag16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8"/>
  <p:tag name="KSO_WM_UNIT_INDEX" val="1_8"/>
  <p:tag name="KSO_WM_UNIT_LAYERLEVEL" val="1_1"/>
  <p:tag name="KSO_WM_UNIT_LINE_FORE_SCHEMECOLOR_INDEX" val="5"/>
  <p:tag name="KSO_WM_UNIT_TYPE" val="l_i"/>
</p:tagLst>
</file>

<file path=ppt/tags/tag16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9"/>
  <p:tag name="KSO_WM_UNIT_INDEX" val="1_9"/>
  <p:tag name="KSO_WM_UNIT_LAYERLEVEL" val="1_1"/>
  <p:tag name="KSO_WM_UNIT_LINE_FORE_SCHEMECOLOR_INDEX" val="5"/>
  <p:tag name="KSO_WM_UNIT_TYPE" val="l_i"/>
</p:tagLst>
</file>

<file path=ppt/tags/tag16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0"/>
  <p:tag name="KSO_WM_UNIT_INDEX" val="1_10"/>
  <p:tag name="KSO_WM_UNIT_LAYERLEVEL" val="1_1"/>
  <p:tag name="KSO_WM_UNIT_TYPE" val="l_i"/>
</p:tagLst>
</file>

<file path=ppt/tags/tag16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1"/>
  <p:tag name="KSO_WM_UNIT_INDEX" val="1_11"/>
  <p:tag name="KSO_WM_UNIT_LAYERLEVEL" val="1_1"/>
  <p:tag name="KSO_WM_UNIT_LINE_FORE_SCHEMECOLOR_INDEX" val="5"/>
  <p:tag name="KSO_WM_UNIT_TYPE" val="l_i"/>
</p:tagLst>
</file>

<file path=ppt/tags/tag16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2"/>
  <p:tag name="KSO_WM_UNIT_INDEX" val="1_12"/>
  <p:tag name="KSO_WM_UNIT_LAYERLEVEL" val="1_1"/>
  <p:tag name="KSO_WM_UNIT_TYPE" val="l_i"/>
</p:tagLst>
</file>

<file path=ppt/tags/tag16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3"/>
  <p:tag name="KSO_WM_UNIT_INDEX" val="1_13"/>
  <p:tag name="KSO_WM_UNIT_LAYERLEVEL" val="1_1"/>
  <p:tag name="KSO_WM_UNIT_TYPE" val="l_i"/>
</p:tagLst>
</file>

<file path=ppt/tags/tag16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4"/>
  <p:tag name="KSO_WM_UNIT_INDEX" val="1_14"/>
  <p:tag name="KSO_WM_UNIT_LAYERLEVEL" val="1_1"/>
  <p:tag name="KSO_WM_UNIT_LINE_FORE_SCHEMECOLOR_INDEX" val="5"/>
  <p:tag name="KSO_WM_UNIT_TYPE" val="l_i"/>
</p:tagLst>
</file>

<file path=ppt/tags/tag16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5"/>
  <p:tag name="KSO_WM_UNIT_INDEX" val="1_15"/>
  <p:tag name="KSO_WM_UNIT_LAYERLEVEL" val="1_1"/>
  <p:tag name="KSO_WM_UNIT_LINE_FORE_SCHEMECOLOR_INDEX" val="5"/>
  <p:tag name="KSO_WM_UNIT_TYPE" val="l_i"/>
</p:tagLst>
</file>

<file path=ppt/tags/tag17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6"/>
  <p:tag name="KSO_WM_UNIT_INDEX" val="1_16"/>
  <p:tag name="KSO_WM_UNIT_LAYERLEVEL" val="1_1"/>
  <p:tag name="KSO_WM_UNIT_LINE_FORE_SCHEMECOLOR_INDEX" val="5"/>
  <p:tag name="KSO_WM_UNIT_TYPE" val="l_i"/>
</p:tagLst>
</file>

<file path=ppt/tags/tag17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7"/>
  <p:tag name="KSO_WM_UNIT_INDEX" val="1_17"/>
  <p:tag name="KSO_WM_UNIT_LAYERLEVEL" val="1_1"/>
  <p:tag name="KSO_WM_UNIT_TYPE" val="l_i"/>
</p:tagLst>
</file>

<file path=ppt/tags/tag17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8"/>
  <p:tag name="KSO_WM_UNIT_INDEX" val="1_18"/>
  <p:tag name="KSO_WM_UNIT_LAYERLEVEL" val="1_1"/>
  <p:tag name="KSO_WM_UNIT_LINE_FORE_SCHEMECOLOR_INDEX" val="5"/>
  <p:tag name="KSO_WM_UNIT_TYPE" val="l_i"/>
</p:tagLst>
</file>

<file path=ppt/tags/tag17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9"/>
  <p:tag name="KSO_WM_UNIT_INDEX" val="1_19"/>
  <p:tag name="KSO_WM_UNIT_LAYERLEVEL" val="1_1"/>
  <p:tag name="KSO_WM_UNIT_TYPE" val="l_i"/>
</p:tagLst>
</file>

<file path=ppt/tags/tag17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0"/>
  <p:tag name="KSO_WM_UNIT_INDEX" val="1_20"/>
  <p:tag name="KSO_WM_UNIT_LAYERLEVEL" val="1_1"/>
  <p:tag name="KSO_WM_UNIT_LINE_FORE_SCHEMECOLOR_INDEX" val="5"/>
  <p:tag name="KSO_WM_UNIT_TYPE" val="l_i"/>
</p:tagLst>
</file>

<file path=ppt/tags/tag17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1"/>
  <p:tag name="KSO_WM_UNIT_INDEX" val="1_21"/>
  <p:tag name="KSO_WM_UNIT_LAYERLEVEL" val="1_1"/>
  <p:tag name="KSO_WM_UNIT_TYPE" val="l_i"/>
</p:tagLst>
</file>

<file path=ppt/tags/tag17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2"/>
  <p:tag name="KSO_WM_UNIT_INDEX" val="1_22"/>
  <p:tag name="KSO_WM_UNIT_LAYERLEVEL" val="1_1"/>
  <p:tag name="KSO_WM_UNIT_TYPE" val="l_i"/>
</p:tagLst>
</file>

<file path=ppt/tags/tag17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3"/>
  <p:tag name="KSO_WM_UNIT_INDEX" val="1_23"/>
  <p:tag name="KSO_WM_UNIT_LAYERLEVEL" val="1_1"/>
  <p:tag name="KSO_WM_UNIT_TYPE" val="l_i"/>
</p:tagLst>
</file>

<file path=ppt/tags/tag17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4"/>
  <p:tag name="KSO_WM_UNIT_INDEX" val="1_24"/>
  <p:tag name="KSO_WM_UNIT_LAYERLEVEL" val="1_1"/>
  <p:tag name="KSO_WM_UNIT_TYPE" val="l_i"/>
</p:tagLst>
</file>

<file path=ppt/tags/tag17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5"/>
  <p:tag name="KSO_WM_UNIT_INDEX" val="1_25"/>
  <p:tag name="KSO_WM_UNIT_LAYERLEVEL" val="1_1"/>
  <p:tag name="KSO_WM_UNIT_TYPE" val="l_i"/>
</p:tagLst>
</file>

<file path=ppt/tags/tag18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1_1"/>
  <p:tag name="KSO_WM_UNIT_INDEX" val="1_1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8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4_1"/>
  <p:tag name="KSO_WM_UNIT_INDEX" val="1_4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8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3_1"/>
  <p:tag name="KSO_WM_UNIT_INDEX" val="1_3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8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2_1"/>
  <p:tag name="KSO_WM_UNIT_INDEX" val="1_2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8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1_1"/>
  <p:tag name="KSO_WM_UNIT_INDEX" val="1_1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8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2_1"/>
  <p:tag name="KSO_WM_UNIT_INDEX" val="1_2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8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3_1"/>
  <p:tag name="KSO_WM_UNIT_INDEX" val="1_3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8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4_1"/>
  <p:tag name="KSO_WM_UNIT_INDEX" val="1_4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8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18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5"/>
  <p:tag name="KSO_WM_UNIT_COMPATIBLE" val="1"/>
  <p:tag name="KSO_WM_UNIT_DIAGRAM_ISNUMVISUAL" val="0"/>
  <p:tag name="KSO_WM_UNIT_DIAGRAM_ISREFERUNIT" val="0"/>
  <p:tag name="KSO_WM_UNIT_HIGHLIGHT" val="0"/>
  <p:tag name="KSO_WM_UNIT_ID" val="custom20230995_7*e*1"/>
  <p:tag name="KSO_WM_UNIT_INDEX" val="1"/>
  <p:tag name="KSO_WM_UNIT_LAYERLEVEL" val="1"/>
  <p:tag name="KSO_WM_UNIT_NOCLEAR" val="0"/>
  <p:tag name="KSO_WM_UNIT_PRESET_TEXT" val="04"/>
  <p:tag name="KSO_WM_UNIT_TYPE" val="e"/>
  <p:tag name="KSO_WM_UNIT_VALUE" val="13"/>
</p:tagLst>
</file>

<file path=ppt/tags/tag190.xml><?xml version="1.0" encoding="utf-8"?>
<p:tagLst xmlns:p="http://schemas.openxmlformats.org/presentationml/2006/main">
  <p:tag name="KSO_WM_BEAUTIFY_FLAG" val="#wm#"/>
  <p:tag name="KSO_WM_SLIDE_ID" val="custom20230995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95"/>
  <p:tag name="KSO_WM_TEMPLATE_MASTER_TYPE" val="0"/>
  <p:tag name="KSO_WM_TEMPLATE_SUBCATEGORY" val="29"/>
</p:tagLst>
</file>

<file path=ppt/tags/tag19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自定义 7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0B0F0"/>
      </a:accent1>
      <a:accent2>
        <a:srgbClr val="8FCDFF"/>
      </a:accent2>
      <a:accent3>
        <a:srgbClr val="FF7860"/>
      </a:accent3>
      <a:accent4>
        <a:srgbClr val="46D1AC"/>
      </a:accent4>
      <a:accent5>
        <a:srgbClr val="FF7943"/>
      </a:accent5>
      <a:accent6>
        <a:srgbClr val="FFB268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70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21">
      <vt:lpstr>Arial</vt:lpstr>
      <vt:lpstr>Calibri</vt:lpstr>
      <vt:lpstr>微软雅黑</vt:lpstr>
      <vt:lpstr>Montserrat ExtraBold</vt:lpstr>
      <vt:lpstr>Wingdings</vt:lpstr>
      <vt:lpstr>Office Theme</vt:lpstr>
      <vt:lpstr>针灸学中的药膳调理与健康补益</vt:lpstr>
      <vt:lpstr>目录</vt:lpstr>
      <vt:lpstr>添加章节标题</vt:lpstr>
      <vt:lpstr>药膳调理的基本概念</vt:lpstr>
      <vt:lpstr>药膳调理的定义</vt:lpstr>
      <vt:lpstr>药膳调理的原则</vt:lpstr>
      <vt:lpstr>药膳调理的分类</vt:lpstr>
      <vt:lpstr>药膳调理的应用范围</vt:lpstr>
      <vt:lpstr>针灸学中的药膳调理</vt:lpstr>
      <vt:lpstr>针灸学中药膳调理的理论基础</vt:lpstr>
      <vt:lpstr>针灸学中常用的药膳调理方法</vt:lpstr>
      <vt:lpstr>针灸学中不同病症的药膳调理方案</vt:lpstr>
      <vt:lpstr>针灸学中不同体质的药膳调理方案</vt:lpstr>
      <vt:lpstr>药膳调理与健康补益的关系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2024-09-06T20:52:06.195</cp:lastPrinted>
  <dcterms:created xsi:type="dcterms:W3CDTF">2024-09-06T12:52:06Z</dcterms:created>
  <dcterms:modified xsi:type="dcterms:W3CDTF">2024-09-06T12:52:08Z</dcterms:modified>
</cp:coreProperties>
</file>