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11C83-C02A-43C7-BC44-567A98E0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FD4A-10AD-4912-8950-2355B6799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B57FA-0D8C-4235-96D9-3A2875274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BCE3A3-3519-4C2A-A89A-476399CA2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A7ED9E-976A-496E-85F3-1A72475AD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E27F40-983F-4267-945F-0D16910F0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EE64B8-A5C7-4CAD-BBC2-E3A29F24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A5C5F-EC6C-4BFB-86BE-CE26F1A04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3834CC-1D52-4646-9FF3-7F27792DC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A9A0C-5BAC-4ED9-8808-6F67C3D1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C761A-D266-46F9-9AA0-ED479229D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0413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工程质量与市场竞争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城市工程质量验收的监管与法规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6" r="27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城市工程质量验收是指对城市工程建设项目的质量进行检测、评估和确认的过程，以确保工程符合设计要求、相关标准和法律法规。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确保城市工程建设项目达到预定的质量标准，满足安全、功能和使用要求，保障公众利益和社会安全。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城市工程质量验收的定义与目的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城市工程质量验收的重要性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通过质量验收，可以及时发现和纠正工程中存在的安全隐患，防止因质量问题引发的事故。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提高工程质量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质量验收是工程质量控制的重要环节，通过严格把关，可以促使施工单位加强质量管理，提高工程质量水平。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高质量的城市工程建设项目能够提高城市形象，增强社会信任度，有利于维护社会稳定。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城市工程质量验收应遵循国家相关法律法规、技术规范和设计要求，同时结合工程实际情况制定具体验收标准。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一般包括申请、审核、现场检测、评估、出具报告等环节，具体流程应根据工程实际情况和当地主管部门的要求进行制定。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城市工程质量验收的标准与流程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工程质量与市场竞争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质量差异导致价格差异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在同等条件下，工程质量高的企业往往能够获得更高的报价和市场份额。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质量是品牌建设的基础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长期稳定的高质量工程是树立企业品牌形象的重要保障。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质量是企业的生命线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优质的工程质量能够提高企业的市场竞争力，为企业赢得口碑和客户信任。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工程质量对市场竞争的影响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市场竞争要求企业必须关注客户需求，提供符合客户期望的高质量工程。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在激烈的市场竞争中，企业需要不断创新，提供具有差异化的高质量工程以满足市场需求。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企业需具备快速响应市场变化的能力，及时调整工程质量标准以满足客户需求。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市场竞争对工程质量的要求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从源头上保证工程质量，选用优质材料并加强材料检验。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严格把控材料质量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建立完善的施工监管体系，确保施工过程符合规范和设计要求。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加强施工过程监管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定期培训和教育施工人员，提高其技能水平和质量意识。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提高人员素质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积极引进和应用国内外先进的工程技术和管理经验，以提高工程质量和管理效率。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引入先进技术与管理方法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提高工程质量的策略与措施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城市工程质量验收的监管与法规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https://d.book118.com/405104131322011111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2024-09-17T21:32:46.948</cp:lastPrinted>
  <dcterms:created xsi:type="dcterms:W3CDTF">2024-09-17T13:32:46Z</dcterms:created>
  <dcterms:modified xsi:type="dcterms:W3CDTF">2024-09-17T13:32:48Z</dcterms:modified>
</cp:coreProperties>
</file>