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3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tags" Target="tags/tag380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F2CF9-C03D-4E38-A701-4BBDE8125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BCE71-FD8F-4625-8A44-C04BB435A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80E5B-5C96-4359-8F29-C106205BC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7C67D2-5296-465E-BB68-AF05C9B2C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255098-21C9-43C8-910E-374B4C613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4431E8-D284-4A01-9602-874542AFC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E18D81-3B43-4032-BDA1-55F0FBBCE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CBF9A-0AE9-48EE-91A8-7EBE341CD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BE667-8975-48E9-B7CD-20EF24A2E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EA0BB-9C81-4655-918B-8B4600A6C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CE2F7-6748-4E3F-8D50-BC9E64722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image" Target="../media/image27.png" /><Relationship Id="rId13" Type="http://schemas.openxmlformats.org/officeDocument/2006/relationships/tags" Target="../tags/tag19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image" Target="../media/image21.png" /><Relationship Id="rId7" Type="http://schemas.openxmlformats.org/officeDocument/2006/relationships/tags" Target="../tags/tag191.xml" /><Relationship Id="rId8" Type="http://schemas.openxmlformats.org/officeDocument/2006/relationships/image" Target="../media/image22.png" /><Relationship Id="rId9" Type="http://schemas.openxmlformats.org/officeDocument/2006/relationships/tags" Target="../tags/tag1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image" Target="../media/image21.png" /><Relationship Id="rId7" Type="http://schemas.openxmlformats.org/officeDocument/2006/relationships/tags" Target="../tags/tag198.xml" /><Relationship Id="rId8" Type="http://schemas.openxmlformats.org/officeDocument/2006/relationships/image" Target="../media/image22.png" /><Relationship Id="rId9" Type="http://schemas.openxmlformats.org/officeDocument/2006/relationships/tags" Target="../tags/tag19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image" Target="../media/image21.png" /><Relationship Id="rId7" Type="http://schemas.openxmlformats.org/officeDocument/2006/relationships/tags" Target="../tags/tag208.xml" /><Relationship Id="rId8" Type="http://schemas.openxmlformats.org/officeDocument/2006/relationships/image" Target="../media/image22.png" /><Relationship Id="rId9" Type="http://schemas.openxmlformats.org/officeDocument/2006/relationships/tags" Target="../tags/tag2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image" Target="../media/image27.png" /><Relationship Id="rId13" Type="http://schemas.openxmlformats.org/officeDocument/2006/relationships/tags" Target="../tags/tag22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image" Target="../media/image21.png" /><Relationship Id="rId7" Type="http://schemas.openxmlformats.org/officeDocument/2006/relationships/tags" Target="../tags/tag218.xml" /><Relationship Id="rId8" Type="http://schemas.openxmlformats.org/officeDocument/2006/relationships/image" Target="../media/image22.png" /><Relationship Id="rId9" Type="http://schemas.openxmlformats.org/officeDocument/2006/relationships/tags" Target="../tags/tag2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image" Target="../media/image21.png" /><Relationship Id="rId7" Type="http://schemas.openxmlformats.org/officeDocument/2006/relationships/tags" Target="../tags/tag225.xml" /><Relationship Id="rId8" Type="http://schemas.openxmlformats.org/officeDocument/2006/relationships/image" Target="../media/image22.png" /><Relationship Id="rId9" Type="http://schemas.openxmlformats.org/officeDocument/2006/relationships/tags" Target="../tags/tag2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image" Target="../media/image27.png" /><Relationship Id="rId13" Type="http://schemas.openxmlformats.org/officeDocument/2006/relationships/tags" Target="../tags/tag239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image" Target="../media/image21.png" /><Relationship Id="rId7" Type="http://schemas.openxmlformats.org/officeDocument/2006/relationships/tags" Target="../tags/tag235.xml" /><Relationship Id="rId8" Type="http://schemas.openxmlformats.org/officeDocument/2006/relationships/image" Target="../media/image22.png" /><Relationship Id="rId9" Type="http://schemas.openxmlformats.org/officeDocument/2006/relationships/tags" Target="../tags/tag2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image" Target="../media/image21.png" /><Relationship Id="rId7" Type="http://schemas.openxmlformats.org/officeDocument/2006/relationships/tags" Target="../tags/tag242.xml" /><Relationship Id="rId8" Type="http://schemas.openxmlformats.org/officeDocument/2006/relationships/image" Target="../media/image22.png" /><Relationship Id="rId9" Type="http://schemas.openxmlformats.org/officeDocument/2006/relationships/tags" Target="../tags/tag2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image" Target="../media/image27.png" /><Relationship Id="rId13" Type="http://schemas.openxmlformats.org/officeDocument/2006/relationships/tags" Target="../tags/tag256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image" Target="../media/image21.png" /><Relationship Id="rId7" Type="http://schemas.openxmlformats.org/officeDocument/2006/relationships/tags" Target="../tags/tag252.xml" /><Relationship Id="rId8" Type="http://schemas.openxmlformats.org/officeDocument/2006/relationships/image" Target="../media/image22.png" /><Relationship Id="rId9" Type="http://schemas.openxmlformats.org/officeDocument/2006/relationships/tags" Target="../tags/tag25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image" Target="../media/image21.png" /><Relationship Id="rId7" Type="http://schemas.openxmlformats.org/officeDocument/2006/relationships/tags" Target="../tags/tag259.xml" /><Relationship Id="rId8" Type="http://schemas.openxmlformats.org/officeDocument/2006/relationships/image" Target="../media/image22.png" /><Relationship Id="rId9" Type="http://schemas.openxmlformats.org/officeDocument/2006/relationships/tags" Target="../tags/tag26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image" Target="../media/image21.png" /><Relationship Id="rId7" Type="http://schemas.openxmlformats.org/officeDocument/2006/relationships/tags" Target="../tags/tag269.xml" /><Relationship Id="rId8" Type="http://schemas.openxmlformats.org/officeDocument/2006/relationships/image" Target="../media/image22.png" /><Relationship Id="rId9" Type="http://schemas.openxmlformats.org/officeDocument/2006/relationships/tags" Target="../tags/tag2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image" Target="../media/image27.png" /><Relationship Id="rId13" Type="http://schemas.openxmlformats.org/officeDocument/2006/relationships/tags" Target="../tags/tag28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image" Target="../media/image21.png" /><Relationship Id="rId7" Type="http://schemas.openxmlformats.org/officeDocument/2006/relationships/tags" Target="../tags/tag279.xml" /><Relationship Id="rId8" Type="http://schemas.openxmlformats.org/officeDocument/2006/relationships/image" Target="../media/image22.png" /><Relationship Id="rId9" Type="http://schemas.openxmlformats.org/officeDocument/2006/relationships/tags" Target="../tags/tag28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image" Target="../media/image21.png" /><Relationship Id="rId7" Type="http://schemas.openxmlformats.org/officeDocument/2006/relationships/tags" Target="../tags/tag286.xml" /><Relationship Id="rId8" Type="http://schemas.openxmlformats.org/officeDocument/2006/relationships/image" Target="../media/image22.png" /><Relationship Id="rId9" Type="http://schemas.openxmlformats.org/officeDocument/2006/relationships/tags" Target="../tags/tag28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8.xml" /><Relationship Id="rId11" Type="http://schemas.openxmlformats.org/officeDocument/2006/relationships/tags" Target="../tags/tag299.xml" /><Relationship Id="rId12" Type="http://schemas.openxmlformats.org/officeDocument/2006/relationships/image" Target="../media/image27.png" /><Relationship Id="rId13" Type="http://schemas.openxmlformats.org/officeDocument/2006/relationships/tags" Target="../tags/tag300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image" Target="../media/image21.png" /><Relationship Id="rId7" Type="http://schemas.openxmlformats.org/officeDocument/2006/relationships/tags" Target="../tags/tag296.xml" /><Relationship Id="rId8" Type="http://schemas.openxmlformats.org/officeDocument/2006/relationships/image" Target="../media/image22.png" /><Relationship Id="rId9" Type="http://schemas.openxmlformats.org/officeDocument/2006/relationships/tags" Target="../tags/tag29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5.xml" /><Relationship Id="rId11" Type="http://schemas.openxmlformats.org/officeDocument/2006/relationships/tags" Target="../tags/tag306.xml" /><Relationship Id="rId12" Type="http://schemas.openxmlformats.org/officeDocument/2006/relationships/tags" Target="../tags/tag307.xml" /><Relationship Id="rId13" Type="http://schemas.openxmlformats.org/officeDocument/2006/relationships/tags" Target="../tags/tag308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09.xml" /><Relationship Id="rId17" Type="http://schemas.openxmlformats.org/officeDocument/2006/relationships/tags" Target="../tags/tag310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image" Target="../media/image21.png" /><Relationship Id="rId7" Type="http://schemas.openxmlformats.org/officeDocument/2006/relationships/tags" Target="../tags/tag303.xml" /><Relationship Id="rId8" Type="http://schemas.openxmlformats.org/officeDocument/2006/relationships/image" Target="../media/image22.png" /><Relationship Id="rId9" Type="http://schemas.openxmlformats.org/officeDocument/2006/relationships/tags" Target="../tags/tag30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5.xml" /><Relationship Id="rId11" Type="http://schemas.openxmlformats.org/officeDocument/2006/relationships/tags" Target="../tags/tag316.xml" /><Relationship Id="rId12" Type="http://schemas.openxmlformats.org/officeDocument/2006/relationships/image" Target="../media/image27.png" /><Relationship Id="rId13" Type="http://schemas.openxmlformats.org/officeDocument/2006/relationships/tags" Target="../tags/tag317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image" Target="../media/image21.png" /><Relationship Id="rId7" Type="http://schemas.openxmlformats.org/officeDocument/2006/relationships/tags" Target="../tags/tag313.xml" /><Relationship Id="rId8" Type="http://schemas.openxmlformats.org/officeDocument/2006/relationships/image" Target="../media/image22.png" /><Relationship Id="rId9" Type="http://schemas.openxmlformats.org/officeDocument/2006/relationships/tags" Target="../tags/tag3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2.xml" /><Relationship Id="rId11" Type="http://schemas.openxmlformats.org/officeDocument/2006/relationships/tags" Target="../tags/tag323.xml" /><Relationship Id="rId12" Type="http://schemas.openxmlformats.org/officeDocument/2006/relationships/image" Target="../media/image27.png" /><Relationship Id="rId13" Type="http://schemas.openxmlformats.org/officeDocument/2006/relationships/tags" Target="../tags/tag324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18.xml" /><Relationship Id="rId5" Type="http://schemas.openxmlformats.org/officeDocument/2006/relationships/tags" Target="../tags/tag319.xml" /><Relationship Id="rId6" Type="http://schemas.openxmlformats.org/officeDocument/2006/relationships/image" Target="../media/image21.png" /><Relationship Id="rId7" Type="http://schemas.openxmlformats.org/officeDocument/2006/relationships/tags" Target="../tags/tag320.xml" /><Relationship Id="rId8" Type="http://schemas.openxmlformats.org/officeDocument/2006/relationships/image" Target="../media/image22.png" /><Relationship Id="rId9" Type="http://schemas.openxmlformats.org/officeDocument/2006/relationships/tags" Target="../tags/tag32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9.xml" /><Relationship Id="rId11" Type="http://schemas.openxmlformats.org/officeDocument/2006/relationships/tags" Target="../tags/tag330.xml" /><Relationship Id="rId12" Type="http://schemas.openxmlformats.org/officeDocument/2006/relationships/tags" Target="../tags/tag331.xml" /><Relationship Id="rId13" Type="http://schemas.openxmlformats.org/officeDocument/2006/relationships/tags" Target="../tags/tag332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33.xml" /><Relationship Id="rId17" Type="http://schemas.openxmlformats.org/officeDocument/2006/relationships/tags" Target="../tags/tag334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0.png" /><Relationship Id="rId4" Type="http://schemas.openxmlformats.org/officeDocument/2006/relationships/tags" Target="../tags/tag325.xml" /><Relationship Id="rId5" Type="http://schemas.openxmlformats.org/officeDocument/2006/relationships/tags" Target="../tags/tag326.xml" /><Relationship Id="rId6" Type="http://schemas.openxmlformats.org/officeDocument/2006/relationships/image" Target="../media/image21.png" /><Relationship Id="rId7" Type="http://schemas.openxmlformats.org/officeDocument/2006/relationships/tags" Target="../tags/tag327.xml" /><Relationship Id="rId8" Type="http://schemas.openxmlformats.org/officeDocument/2006/relationships/image" Target="../media/image22.png" /><Relationship Id="rId9" Type="http://schemas.openxmlformats.org/officeDocument/2006/relationships/tags" Target="../tags/tag32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9.xml" /><Relationship Id="rId11" Type="http://schemas.openxmlformats.org/officeDocument/2006/relationships/tags" Target="../tags/tag340.xml" /><Relationship Id="rId12" Type="http://schemas.openxmlformats.org/officeDocument/2006/relationships/tags" Target="../tags/tag341.xml" /><Relationship Id="rId13" Type="http://schemas.openxmlformats.org/officeDocument/2006/relationships/tags" Target="../tags/tag342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43.xml" /><Relationship Id="rId17" Type="http://schemas.openxmlformats.org/officeDocument/2006/relationships/tags" Target="../tags/tag344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0.png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image" Target="../media/image21.png" /><Relationship Id="rId7" Type="http://schemas.openxmlformats.org/officeDocument/2006/relationships/tags" Target="../tags/tag337.xml" /><Relationship Id="rId8" Type="http://schemas.openxmlformats.org/officeDocument/2006/relationships/image" Target="../media/image22.png" /><Relationship Id="rId9" Type="http://schemas.openxmlformats.org/officeDocument/2006/relationships/tags" Target="../tags/tag33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9.xml" /><Relationship Id="rId11" Type="http://schemas.openxmlformats.org/officeDocument/2006/relationships/tags" Target="../tags/tag350.xml" /><Relationship Id="rId12" Type="http://schemas.openxmlformats.org/officeDocument/2006/relationships/image" Target="../media/image27.png" /><Relationship Id="rId13" Type="http://schemas.openxmlformats.org/officeDocument/2006/relationships/tags" Target="../tags/tag351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0.png" /><Relationship Id="rId4" Type="http://schemas.openxmlformats.org/officeDocument/2006/relationships/tags" Target="../tags/tag345.xml" /><Relationship Id="rId5" Type="http://schemas.openxmlformats.org/officeDocument/2006/relationships/tags" Target="../tags/tag346.xml" /><Relationship Id="rId6" Type="http://schemas.openxmlformats.org/officeDocument/2006/relationships/image" Target="../media/image21.png" /><Relationship Id="rId7" Type="http://schemas.openxmlformats.org/officeDocument/2006/relationships/tags" Target="../tags/tag347.xml" /><Relationship Id="rId8" Type="http://schemas.openxmlformats.org/officeDocument/2006/relationships/image" Target="../media/image22.png" /><Relationship Id="rId9" Type="http://schemas.openxmlformats.org/officeDocument/2006/relationships/tags" Target="../tags/tag34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6.xml" /><Relationship Id="rId11" Type="http://schemas.openxmlformats.org/officeDocument/2006/relationships/tags" Target="../tags/tag357.xml" /><Relationship Id="rId12" Type="http://schemas.openxmlformats.org/officeDocument/2006/relationships/image" Target="../media/image27.png" /><Relationship Id="rId13" Type="http://schemas.openxmlformats.org/officeDocument/2006/relationships/tags" Target="../tags/tag358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20.png" /><Relationship Id="rId4" Type="http://schemas.openxmlformats.org/officeDocument/2006/relationships/tags" Target="../tags/tag352.xml" /><Relationship Id="rId5" Type="http://schemas.openxmlformats.org/officeDocument/2006/relationships/tags" Target="../tags/tag353.xml" /><Relationship Id="rId6" Type="http://schemas.openxmlformats.org/officeDocument/2006/relationships/image" Target="../media/image21.png" /><Relationship Id="rId7" Type="http://schemas.openxmlformats.org/officeDocument/2006/relationships/tags" Target="../tags/tag354.xml" /><Relationship Id="rId8" Type="http://schemas.openxmlformats.org/officeDocument/2006/relationships/image" Target="../media/image22.png" /><Relationship Id="rId9" Type="http://schemas.openxmlformats.org/officeDocument/2006/relationships/tags" Target="../tags/tag35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63.xml" /><Relationship Id="rId11" Type="http://schemas.openxmlformats.org/officeDocument/2006/relationships/tags" Target="../tags/tag364.xml" /><Relationship Id="rId12" Type="http://schemas.openxmlformats.org/officeDocument/2006/relationships/image" Target="../media/image27.png" /><Relationship Id="rId13" Type="http://schemas.openxmlformats.org/officeDocument/2006/relationships/tags" Target="../tags/tag365.xml" /><Relationship Id="rId2" Type="http://schemas.openxmlformats.org/officeDocument/2006/relationships/notesSlide" Target="../notesSlides/notesSlide23.xml" /><Relationship Id="rId3" Type="http://schemas.openxmlformats.org/officeDocument/2006/relationships/image" Target="../media/image20.png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image" Target="../media/image21.png" /><Relationship Id="rId7" Type="http://schemas.openxmlformats.org/officeDocument/2006/relationships/tags" Target="../tags/tag361.xml" /><Relationship Id="rId8" Type="http://schemas.openxmlformats.org/officeDocument/2006/relationships/image" Target="../media/image22.png" /><Relationship Id="rId9" Type="http://schemas.openxmlformats.org/officeDocument/2006/relationships/tags" Target="../tags/tag36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70.xml" /><Relationship Id="rId11" Type="http://schemas.openxmlformats.org/officeDocument/2006/relationships/tags" Target="../tags/tag371.xml" /><Relationship Id="rId12" Type="http://schemas.openxmlformats.org/officeDocument/2006/relationships/image" Target="../media/image27.png" /><Relationship Id="rId13" Type="http://schemas.openxmlformats.org/officeDocument/2006/relationships/tags" Target="../tags/tag372.xml" /><Relationship Id="rId2" Type="http://schemas.openxmlformats.org/officeDocument/2006/relationships/notesSlide" Target="../notesSlides/notesSlide24.xml" /><Relationship Id="rId3" Type="http://schemas.openxmlformats.org/officeDocument/2006/relationships/image" Target="../media/image20.png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image" Target="../media/image21.png" /><Relationship Id="rId7" Type="http://schemas.openxmlformats.org/officeDocument/2006/relationships/tags" Target="../tags/tag368.xml" /><Relationship Id="rId8" Type="http://schemas.openxmlformats.org/officeDocument/2006/relationships/image" Target="../media/image22.png" /><Relationship Id="rId9" Type="http://schemas.openxmlformats.org/officeDocument/2006/relationships/tags" Target="../tags/tag369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77.xml" /><Relationship Id="rId11" Type="http://schemas.openxmlformats.org/officeDocument/2006/relationships/tags" Target="../tags/tag378.xml" /><Relationship Id="rId12" Type="http://schemas.openxmlformats.org/officeDocument/2006/relationships/image" Target="../media/image27.png" /><Relationship Id="rId13" Type="http://schemas.openxmlformats.org/officeDocument/2006/relationships/tags" Target="../tags/tag379.xml" /><Relationship Id="rId2" Type="http://schemas.openxmlformats.org/officeDocument/2006/relationships/notesSlide" Target="../notesSlides/notesSlide25.xml" /><Relationship Id="rId3" Type="http://schemas.openxmlformats.org/officeDocument/2006/relationships/image" Target="../media/image20.png" /><Relationship Id="rId4" Type="http://schemas.openxmlformats.org/officeDocument/2006/relationships/tags" Target="../tags/tag373.xml" /><Relationship Id="rId5" Type="http://schemas.openxmlformats.org/officeDocument/2006/relationships/tags" Target="../tags/tag374.xml" /><Relationship Id="rId6" Type="http://schemas.openxmlformats.org/officeDocument/2006/relationships/image" Target="../media/image21.png" /><Relationship Id="rId7" Type="http://schemas.openxmlformats.org/officeDocument/2006/relationships/tags" Target="../tags/tag375.xml" /><Relationship Id="rId8" Type="http://schemas.openxmlformats.org/officeDocument/2006/relationships/image" Target="../media/image22.png" /><Relationship Id="rId9" Type="http://schemas.openxmlformats.org/officeDocument/2006/relationships/tags" Target="../tags/tag376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0421200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后疫情时代下主流直播带货的挑战与机遇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一、后疫情时代下直播带货面临的挑战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二、后疫情时代下直播带货的发展机遇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16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17"/>
            </p:custDataLst>
          </p:nvPr>
        </p:nvSpPr>
        <p:spPr>
          <a:xfrm>
            <a:off x="1410335" y="40887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8"/>
            </p:custDataLst>
          </p:nvPr>
        </p:nvSpPr>
        <p:spPr>
          <a:xfrm>
            <a:off x="6604000" y="2487930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全球疫情的蔓延，人们的生活方式和消费习惯发生了巨大变化，其中最为明显的就是对于线上购物的需求激增。直播带货作为近年来新兴的电商营销模式，在后疫情时代下更是成为了主流的购物方式之一。然而，在直播带货迅速发展的也面临着诸多挑战和机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一、后疫情时代下直播带货面临的挑战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1、竞争激烈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1、竞争激烈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直播带货行业的门槛相对较低，越来越多的人和企业涌入这个市场，导致竞争异常激烈。在众多直播间中，消费者往往会根据自己的喜好和需求选择心仪的主播进行购买。对于新入局的主播来说，如何快速脱颖而出，吸引观众的眼球成为了一大难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2、产品质量参差不齐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2、产品质量参差不齐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直播带货模式下，主播们往往只注重产品的销售，而忽略了产品的质量。一些主播为了追求更高的利润，会选择一些劣质或者假冒伪劣的产品进行销售，导致消费者的权益受到侵害。这种情况下，不仅会影响消费者的购物体验，还会对直播带货行业的声誉造成负面影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3、法律法规不健全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3、法律法规不健全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目前，我国对于直播带货行业的法律法规还不够健全，导致一些不法分子有机可乘。一些主播在直播过程中存在虚假宣传、欺诈消费者等行为，而监管部门往往难以对其进行有效的打击。这种情况不仅损害了消费者的利益，也制约了直播带货行业的健康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二、后疫情时代下直播带货的发展机遇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1、消费者购物习惯的转变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1、消费者购物习惯的转变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疫情的影响，越来越多的消费者开始倾向于线上购物，这为直播带货行业提供了广阔的市场空间。同时，消费者对于线上购物的需求也在不断升级，他们不仅要求产品价格实惠、质量过硬，还需要在购物过程中获得更多的娱乐和互动体验。这对于直播带货行业来说是一个巨大的机遇，主播们可以通过提升产品质量、增强互动体验等方式来吸引更多的消费者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2、技术创新推动行业发展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2、技术创新推动行业发展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5G、AI等技术的不断发展，直播带货行业也将迎来更多的发展机遇。例如，5G网络的高速度、低延迟、大连接数等特点为直播带货提供了更好的技术支撑，让直播画面更加清晰、流畅；AI技术则可以帮助主播们更好地分析消费者数据，了解消费者需求，为消费者提供更加精准的购物推荐。这些技术的应用将有助于提升直播带货的购物体验，进一步推动行业的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3、政策支持助力行业发展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3、政策支持助力行业发展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近年来，国家对于电商行业的发展给予了大力支持，出台了一系列政策措施来促进电商行业的健康发展。例如，对于直播带货行业，国家鼓励电商平台为直播带货提供技术支持、流量倾斜等支持措施；同时要求平台加强对主播的管理，规范直播带货行为。这些政策的出台将有助于规范直播带货行业的发展，为行业提供更加广阔的发展空间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3、政策支持助力行业发展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总之，后疫情时代下主流直播带货面临着一系列挑战和机遇。主播和电商平台需要不断创新和改进，提升产品质量和服务水平；同时监管部门也需要加强监管力度，规范市场秩序。只有这样才能够抓住机遇、应对挑战，实现直播带货行业的可持续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后疫情时代下，“直播带货”规范化研究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后疫情时代下，“直播带货”规范化研究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疫情的爆发和蔓延，传统的实体经济遭受到前所未有的冲击。为了适应这一变化，不少企业将目光转向了线上销售，其中“直播带货”成为了当下最为热门的现象。然而，随着其迅猛的发展，规范化问题逐渐凸显。本次演示旨在探讨后疫情时代下，“直播带货”规范化的重要性和必要性，以期为相关行业提供参考和借鉴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后疫情时代下，“直播带货”规范化研究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过去的几年中，国内外学者就“直播带货”这一现象进行了多方面的研究。从发展历程来看，直播带货最早可追溯到2016年，当时主要是依靠网红和明星效应来推动销售。随着技术的不断进步和市场的逐步完善，现在已经成为一种全新的商业模式。目前，“直播带货”主要集中在化妆品、服装、食品、家居等各个领域，并取得了显著成果。然而，也存在一些问题，如虚假宣传、缺乏规范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后疫情时代下，“直播带货”规范化研究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次演示采用了文献调研和问卷调查相结合的方法进行研究。首先，通过文献梳理了“直播带货”的发展历程、现状及问题；其次，利用问卷调查，从消费者、主播和企业的角度出发，深入了解他们对“直播带货”规范化的看法和建议。此外，还对部分主播和相关企业进行了访谈，以获取更加丰富的数据和信息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后疫情时代下，“直播带货”规范化研究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根据调研结果，我们发现“直播带货”在后疫情时代下具有以下特性和问题：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1、高速发展的同时，直播带货也存在诸多问题。例如，虚假宣传、缺乏透明度、售后服务不到位等。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后疫情时代下，“直播带货”规范化研究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2、消费者在选择直播带货时，往往会被低廉的价格和优质的产品所吸引，但维权意识薄弱。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https://d.book118.com/405104212001011044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26</Slides>
  <Notes>25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后疫情时代下主流直播带货的挑战与机遇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2024-09-06T02:56:59.389</cp:lastPrinted>
  <dcterms:created xsi:type="dcterms:W3CDTF">2024-09-05T18:56:59Z</dcterms:created>
  <dcterms:modified xsi:type="dcterms:W3CDTF">2024-09-05T18:57:06Z</dcterms:modified>
</cp:coreProperties>
</file>