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EF9FC-3136-474D-ACAD-A067242C9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7D256-75C1-4034-B31F-F056F592B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9ACE8-D0FA-4DB4-B864-B73F397CA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372A5-9C0C-49B7-A980-408F7FDFC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FD8B65-5B68-48B3-8A3F-0028A83FD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42AB27-40EE-4DAF-836B-44A9C4507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032E3-DC01-44F6-8AD8-9B6FB71AC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A193D-EB9D-4E84-BAF0-FB42371A2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A8256-CB36-4C0A-A033-F62BF8FF5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54D07-F0CA-43AC-B2D3-16E557AF4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02BBB-E7E2-4CC5-B017-0BEA68025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103122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测量学实习总结范文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实习收获与成果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建议与意见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某测量技术有限公司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工程测量、地形测量、地籍测量等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主要业务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拥有先进的测量仪器设备和专业的技术团队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实习岗位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测量助理工程师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协助工程师进行测量工作，包括数据记录、计算、绘图等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通过实践掌握测量学基本理论和技能，提高解决实际问题的能力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加深对测量学专业的认识，为今后的学习和工作打下坚实基础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实习过程与经历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2023年3月1日至2023年6月30日，共4个月。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周一至周五，每天8小时，周末双休。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在实习期间，如遇特殊情况（如天气原因、设备故障等），需根据实际情况调整工作时间和任务安排。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参与测量工程项目，包括地形测量、建筑物测量、道路测量等。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接受任务分配 → 熟悉项目要求和规范 → 现场踏勘和数据采集 → 数据处理和成果输出 → 成果提交和审核。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在实习过程中，需严格遵守测量规范和操作流程，确保测量数据的准确性和可靠性。同时，要注意安全事项，如佩戴安全帽、穿着合适的服装和鞋子等。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实习任务与流程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困难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在实习初期，由于对测量规范和操作流程不熟悉，导致工作效率低下和出现一些错误。此外，在现场踏勘和数据采集过程中，遇到一些复杂的地形和建筑物结构，需要花费更多的时间和精力进行处理。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需要不断学习和掌握新的测量技术和方法，以适应不同项目的需求。同时，需要与团队成员和导师进行有效的沟通和协作，以确保项目的顺利进行和成果的准确性。这些挑战不仅提高了我的专业技能和团队协作能力，也让我更加自信和成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实习中的困难与挑战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实习收获与成果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https://d.book118.com/405110312220011100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2024-09-08T13:16:24.627</cp:lastPrinted>
  <dcterms:created xsi:type="dcterms:W3CDTF">2024-09-08T05:16:24Z</dcterms:created>
  <dcterms:modified xsi:type="dcterms:W3CDTF">2024-09-08T05:16:26Z</dcterms:modified>
</cp:coreProperties>
</file>