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8445F-65CC-4AC8-80BE-18AC97AD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FEBE9-B30B-4FA0-8005-D4F2F1B7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9AE7F-422F-46FF-9486-8E9D53CF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22A01-E2F9-4462-BADB-186CE027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5649B-7BBD-4BF0-AD31-D70A8944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050BC-EDED-46D6-AF04-0EC2EBE3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27196-5A4B-462A-B9C3-11EC50DD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943A0-D658-4ECE-9B5D-7366C142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B4A37-41D7-45D3-B4AD-EB8B5300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415E7-5A82-4672-8E90-BDC3162F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EAD6-B9D5-4C14-BEB6-C2AA8CF4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122031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PMC白金版(物控、生产计划、负荷与排产、工序质量控制)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负荷与排产管理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工序质量控制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系统集成与协同工作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物控管理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根据产品结构和销售预测，制定物料需求计划，明确所需物料的种类、数量和时间。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结合库存情况，对物料需求计划进行调整和优化，确保生产所需物料的及时供应。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监控物料需求计划的执行情况，及时发现并解决潜在问题，确保生产计划的顺利进行。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制定合理的库存控制策略，根据物料的特性和需求情况，设定安全库存、最高库存和最低库存等关键参数。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定期对库存进行盘点和清理，确保库存数据的准确性和实时性。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分析库存周转率、呆滞物料等关键指标，优化库存结构，降低库存成本和风险。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制定供应商选择标准和评估流程，确保所选供应商符合公司的要求和标准。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对供应商进行定期评估和审计，了解其经营状况、质量体系和交货能力等情况。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建立供应商档案和数据库，实现供应商信息的集中管理和共享。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制定采购计划和预算，明确采购物料的种类、数量、价格和时间等要素。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监控采购过程的执行情况，确保采购物料的质量和交货期的准确性。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分析采购成本和风险，优化采购策略和流程，降低采购成本和提高采购效率。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采购过程监控与优化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制定主生产计划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根据生产目标和生产能力评估结果，制定主生产计划，明确各生产阶段的任务、时间和资源需求。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根据市场需求、销售预测和企业战略，制定生产目标，明确生产数量、品种和时间等要求。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分析企业现有的生产能力、设备状况、人力资源等，确保生产计划的可行性。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分析资源需求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根据主生产计划，分析所需的人力、物力、财力等资源，以及相应的采购、库存和运输等计划。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评估现有资源的满足程度，识别资源瓶颈和潜在问题，提出解决方案。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制定粗能力计划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根据资源需求和能力评估结果，制定粗能力计划，明确资源的配置和使用计划。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粗能力计划编制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确定工序和作业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将主生产计划分解为具体的工序和作业，明确各项任务的具体要求和执行顺序。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评估工序能力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分析各工序的生产能力、设备状况和操作水平等，确保工序计划的可行性。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制定细能力计划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根据工序和作业要求以及工序能力评估结果，制定细能力计划，明确各工序的生产任务、时间和资源需求。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细能力计划编制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分析进度偏差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将实际进度与计划进度进行比较，分析进度偏差的原因和影响，提出改进措施。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调整生产计划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根据进度跟踪和分析结果，适时调整生产计划，包括调整生产数量、品种和时间等要求，以确保生产目标的顺利实现。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跟踪生产进度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实时跟踪生产进度，掌握各生产阶段的任务完成情况、资源使用情况和问题反馈等。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生产进度跟踪与调整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负荷与排产管理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设备能力评估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根据设备规格、性能参数以及历史运行数据，评估设备的生产能力。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设备负荷计算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结合生产计划和产品工艺要求，计算设备在各时间段的负荷情况。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设备负荷平衡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通过调整生产计划和产品工艺，使设备负荷在各时间段内保持相对平衡，避免设备过载或闲置。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设备负荷分析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根据人员技能水平、工作经验等因素，评估人员的生产能力。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人力负荷计算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结合生产计划和产品工艺要求，计算人员在各时间段的负荷情况。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人力负荷平衡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通过调整生产计划和人员配置，使人力负荷在各时间段内保持相对平衡，避免人员过载或闲置。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人力负荷分析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优先级确定及排序规则制定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优先级确定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根据产品的重要性、紧急程度、交货期等因素，确定各生产任务的优先级。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排序规则制定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结合设备、人力等资源的实际情况，制定生产任务的排序规则，如最短加工时间优先、最早交货期优先等。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https://d.book118.com/405112203120011102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2024-09-11T06:03:14.751</cp:lastPrinted>
  <dcterms:created xsi:type="dcterms:W3CDTF">2024-09-10T22:03:14Z</dcterms:created>
  <dcterms:modified xsi:type="dcterms:W3CDTF">2024-09-10T22:03:16Z</dcterms:modified>
</cp:coreProperties>
</file>