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640F01-724D-41DA-8FE2-15DA4AB8D8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E699D6-C648-468F-B488-5868577C4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B3BAFA-D1BE-4994-826F-86DB0EB9AD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242F32-F283-453C-A571-7641EBCD69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D8F040-619E-4FD6-A36A-361E8A62A1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23EFD4-189D-464C-B4F4-FE88D2B8C8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2A1040-91D1-4BA0-99D2-419ABE6DB1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4602A8-C580-4F0C-9DB6-CF27658B41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C95611-4152-48C6-8FE9-2D80BCE221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8176DE-F891-43E8-95DC-1705EFA373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CFFB16-BE41-440F-BE59-A437400450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112214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项目管理第十二章项目评估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项目评估概述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项目评估的内容</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项目评估的方法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项目评估的流程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项目评估的注意事项</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项目评估的实践应用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项目评估概述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项目评估是对项目的全面审查和评价，以确定项目是否达到预期目标、效果和价值的过程。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项目评估的主要目的是为项目决策者提供客观、准确的信息，帮助他们了解项目的实际状况，以便做出明智的决策，改进项目管理，提高项目效益。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496" r="2749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决策支持</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项目评估为项目决策者提供有关项目绩效、风险和价值的信息，有助于他们做出明智的决策。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改进管理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通过项目评估，可以发现项目管理中存在的问题和不足，为改进项目管理提供依据。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提高效益</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项目评估有助于确保项目实现预期目标，提高项目的经济效益和社会效益。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项目评估的重要性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客观性原则</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项目评估应以客观事实为依据，避免主观偏见和感情色彩。</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全面性原则</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项目评估应对项目的各个方面进行全面、系统的评价，确保评估结果的完整性。</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可比性原则</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项目评估应采用统一的评估标准和方法，确保不同项目之间的可比性。</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实用性原则</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项目评估应注重实用性，评估结果应为项目决策者提供有价值的参考信息。</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项目评估的原则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项目评估的内容</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行业发展趋势分析</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分析项目所在行业的发展趋势、市场规模、竞争格局等，以判断项目的市场前景。</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项目发起人实力评估</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评估项目发起人的资金实力、技术实力、管理经验等，以确定项目实施的可行性。</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宏观环境分析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评估项目所处的政治、经济、社会、技术等宏观环境，以及项目与这些环境的适应性和关联性。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市场需求分析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分析项目产品或服务的市场需求情况，包括需求规模、需求结构、需求变化趋势等。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目标客户群体分析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明确项目的目标客户群体，分析他们的消费习惯、购买能力、购买意愿等。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竞争态势分析</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分析项目所在市场的竞争情况，包括竞争对手的数量、实力、市场份额等。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项目需求评估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技术可行性分析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评估项目所采用的技术方案是否成熟、可靠，以及是否满足项目需求。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技术创新性分析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分析项目所采用的技术是否具有创新性，是否能够带来竞争优势。</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技术风险评估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识别项目技术方案中可能存在的技术风险，并评估这些风险对项目的影响程度和可控性。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项目技术方案评估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计算项目的投资回报率，以判断项目的盈利能力。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投资回报率分析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分析项目经济效益对关键因素的敏感性，如市场需求、原材料价格、劳动力成本等。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敏感性分析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识别项目经济效益评估中可能存在的风险和不确定性因素，并对其进行量化和定性评估。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风险与不确定性分析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项目经济效益评估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项目评估的方法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组织专家通过会议形式对项目进行全面评估。</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专家会议法</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采用匿名方式征求专家意见，经过反复征求、归纳、修改，最后汇总成专家基本一致的看法。</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德尔菲法</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在专家判断的基础上，利用类似项目的数据进行比较分析，以评估当前项目。</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类比评估法</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专家评估法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将有项目时的效益和无项目时的效益进行对比，以确定项目的真实效益、影响和作用。</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有无对比法</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将项目实施前与项目实施后的相关指标进行对比，用以直接估量项目实施的相对成效。</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前后对比法</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在同一时间内，对同类项目在不同地区、不同实施主体间的实施效果进行对比分析。</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横向对比法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对比分析法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蒙特卡罗模拟</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通过计算机模拟技术，对项目风险进行多次模拟和预测，以获得项目风险概率分布的一种方法。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敏感性分析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通过分析项目主要因素发生变化时对项目经济评价指标的影响，从中找出敏感因素并确定其影响程度。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概率分析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使用概率研究预测各种不确定性因素和风险因素的发生对项目评价指标影响的一种定量分析方法。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724" r="2372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层次分析法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将项目评估问题分解为多个层次和因素，通过两两比较的方式确定各因素的相对重要性，然后综合各层次的因素对项目进行整体评价。</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模糊综合评价法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运用模糊数学理论对项目进行综合评价的一种方法。该方法将项目评估的模糊性进行量化处理，通过建立模糊关系矩阵和权重向量进行综合评价。</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多属性决策分析法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对项目的多个属性进行评估和权衡，以确定项目的整体优先级或选择最优方案的一种方法。该方法可以综合考虑项目的多个方面和因素，为决策者提供全面的决策支持。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综合评价法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https://d.book118.com/405112214004011114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2024-09-20T23:22:35.684</cp:lastPrinted>
  <dcterms:created xsi:type="dcterms:W3CDTF">2024-09-20T15:22:35Z</dcterms:created>
  <dcterms:modified xsi:type="dcterms:W3CDTF">2024-09-20T15:22:37Z</dcterms:modified>
</cp:coreProperties>
</file>