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144000" cy="51435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539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E33FF0-4C9C-4E5B-8E25-DBE3CD0D3A1D}" type="datetimeFigureOut">
              <a:rPr lang="zh-CN" altLang="en-US" smtClean="0"/>
              <a:t>2023/2/23 Thursday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031C8-855C-40F3-AB8D-61698647616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9955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5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tags" Target="../tags/tag353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1.xml" /><Relationship Id="rId4" Type="http://schemas.openxmlformats.org/officeDocument/2006/relationships/tags" Target="../tags/tag402.xml" /><Relationship Id="rId5" Type="http://schemas.openxmlformats.org/officeDocument/2006/relationships/tags" Target="../tags/tag403.xml" /><Relationship Id="rId6" Type="http://schemas.openxmlformats.org/officeDocument/2006/relationships/tags" Target="../tags/tag404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23.xml" /><Relationship Id="rId4" Type="http://schemas.openxmlformats.org/officeDocument/2006/relationships/tags" Target="../tags/tag424.xml" /><Relationship Id="rId5" Type="http://schemas.openxmlformats.org/officeDocument/2006/relationships/tags" Target="../tags/tag425.xml" /><Relationship Id="rId6" Type="http://schemas.openxmlformats.org/officeDocument/2006/relationships/tags" Target="../tags/tag426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Relationship Id="rId6" Type="http://schemas.openxmlformats.org/officeDocument/2006/relationships/tags" Target="../tags/tag510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17.x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Relationship Id="rId6" Type="http://schemas.openxmlformats.org/officeDocument/2006/relationships/tags" Target="../tags/tag52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FE0DD40-D0BE-481E-8DB2-3467F064AEC4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image" Target="../media/image4.png" /><Relationship Id="rId11" Type="http://schemas.openxmlformats.org/officeDocument/2006/relationships/tags" Target="../tags/tag82.xml" /><Relationship Id="rId12" Type="http://schemas.openxmlformats.org/officeDocument/2006/relationships/image" Target="../media/image5.png" /><Relationship Id="rId13" Type="http://schemas.openxmlformats.org/officeDocument/2006/relationships/tags" Target="../tags/tag83.xml" /><Relationship Id="rId14" Type="http://schemas.openxmlformats.org/officeDocument/2006/relationships/image" Target="../media/image6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image" Target="../media/image3.png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image" Target="../media/image9.emf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image" Target="../media/image10.png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DEE7706-C0AE-46DF-BDC2-8BE571BD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DD6F9DF-18C0-41DC-AE11-0AB3AE94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B29EBAE-1390-4B7B-824D-F4AB72D7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75F70D1-C1E6-4880-8357-3F7ABEC9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DF2F68C-DF25-4AFD-84FF-77878AA56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30445CD-6DE6-48A2-B869-3B9B225D1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9F2C5B9-EAEE-4BB3-BA96-8AB9AC0F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C9D93F0-E2AF-4BF0-99A8-895CFCADE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7AF3A37-65EA-45A8-9DF1-FEF94CD9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B6E9A27-21BA-4648-AEAA-41740302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6AA206F-86C8-48FA-8A16-093C0FF2A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050" name="图片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V="1">
            <a:off x="-37465" y="-20320"/>
            <a:ext cx="9176385" cy="51638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7213" y="4130236"/>
            <a:ext cx="742942" cy="83342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图标"/>
          <p:cNvSpPr>
            <a:spLocks noEditPoints="1"/>
          </p:cNvSpPr>
          <p:nvPr userDrawn="1">
            <p:custDataLst>
              <p:tags r:id="rId6"/>
            </p:custDataLst>
          </p:nvPr>
        </p:nvSpPr>
        <p:spPr bwMode="auto">
          <a:xfrm>
            <a:off x="7823087" y="3695662"/>
            <a:ext cx="951300" cy="1129892"/>
          </a:xfrm>
          <a:custGeom>
            <a:gdLst>
              <a:gd name="T0" fmla="*/ 81 w 235"/>
              <a:gd name="T1" fmla="*/ 20 h 279"/>
              <a:gd name="T2" fmla="*/ 57 w 235"/>
              <a:gd name="T3" fmla="*/ 89 h 279"/>
              <a:gd name="T4" fmla="*/ 54 w 235"/>
              <a:gd name="T5" fmla="*/ 106 h 279"/>
              <a:gd name="T6" fmla="*/ 49 w 235"/>
              <a:gd name="T7" fmla="*/ 89 h 279"/>
              <a:gd name="T8" fmla="*/ 96 w 235"/>
              <a:gd name="T9" fmla="*/ 97 h 279"/>
              <a:gd name="T10" fmla="*/ 64 w 235"/>
              <a:gd name="T11" fmla="*/ 99 h 279"/>
              <a:gd name="T12" fmla="*/ 94 w 235"/>
              <a:gd name="T13" fmla="*/ 112 h 279"/>
              <a:gd name="T14" fmla="*/ 93 w 235"/>
              <a:gd name="T15" fmla="*/ 133 h 279"/>
              <a:gd name="T16" fmla="*/ 132 w 235"/>
              <a:gd name="T17" fmla="*/ 155 h 279"/>
              <a:gd name="T18" fmla="*/ 110 w 235"/>
              <a:gd name="T19" fmla="*/ 161 h 279"/>
              <a:gd name="T20" fmla="*/ 100 w 235"/>
              <a:gd name="T21" fmla="*/ 163 h 279"/>
              <a:gd name="T22" fmla="*/ 78 w 235"/>
              <a:gd name="T23" fmla="*/ 141 h 279"/>
              <a:gd name="T24" fmla="*/ 57 w 235"/>
              <a:gd name="T25" fmla="*/ 123 h 279"/>
              <a:gd name="T26" fmla="*/ 60 w 235"/>
              <a:gd name="T27" fmla="*/ 118 h 279"/>
              <a:gd name="T28" fmla="*/ 87 w 235"/>
              <a:gd name="T29" fmla="*/ 120 h 279"/>
              <a:gd name="T30" fmla="*/ 65 w 235"/>
              <a:gd name="T31" fmla="*/ 100 h 279"/>
              <a:gd name="T32" fmla="*/ 116 w 235"/>
              <a:gd name="T33" fmla="*/ 108 h 279"/>
              <a:gd name="T34" fmla="*/ 45 w 235"/>
              <a:gd name="T35" fmla="*/ 78 h 279"/>
              <a:gd name="T36" fmla="*/ 28 w 235"/>
              <a:gd name="T37" fmla="*/ 95 h 279"/>
              <a:gd name="T38" fmla="*/ 21 w 235"/>
              <a:gd name="T39" fmla="*/ 111 h 279"/>
              <a:gd name="T40" fmla="*/ 31 w 235"/>
              <a:gd name="T41" fmla="*/ 88 h 279"/>
              <a:gd name="T42" fmla="*/ 50 w 235"/>
              <a:gd name="T43" fmla="*/ 76 h 279"/>
              <a:gd name="T44" fmla="*/ 148 w 235"/>
              <a:gd name="T45" fmla="*/ 65 h 279"/>
              <a:gd name="T46" fmla="*/ 102 w 235"/>
              <a:gd name="T47" fmla="*/ 51 h 279"/>
              <a:gd name="T48" fmla="*/ 71 w 235"/>
              <a:gd name="T49" fmla="*/ 40 h 279"/>
              <a:gd name="T50" fmla="*/ 65 w 235"/>
              <a:gd name="T51" fmla="*/ 46 h 279"/>
              <a:gd name="T52" fmla="*/ 68 w 235"/>
              <a:gd name="T53" fmla="*/ 57 h 279"/>
              <a:gd name="T54" fmla="*/ 68 w 235"/>
              <a:gd name="T55" fmla="*/ 72 h 279"/>
              <a:gd name="T56" fmla="*/ 134 w 235"/>
              <a:gd name="T57" fmla="*/ 89 h 279"/>
              <a:gd name="T58" fmla="*/ 144 w 235"/>
              <a:gd name="T59" fmla="*/ 80 h 279"/>
              <a:gd name="T60" fmla="*/ 130 w 235"/>
              <a:gd name="T61" fmla="*/ 67 h 279"/>
              <a:gd name="T62" fmla="*/ 132 w 235"/>
              <a:gd name="T63" fmla="*/ 85 h 279"/>
              <a:gd name="T64" fmla="*/ 61 w 235"/>
              <a:gd name="T65" fmla="*/ 72 h 279"/>
              <a:gd name="T66" fmla="*/ 53 w 235"/>
              <a:gd name="T67" fmla="*/ 60 h 279"/>
              <a:gd name="T68" fmla="*/ 58 w 235"/>
              <a:gd name="T69" fmla="*/ 36 h 279"/>
              <a:gd name="T70" fmla="*/ 73 w 235"/>
              <a:gd name="T71" fmla="*/ 27 h 279"/>
              <a:gd name="T72" fmla="*/ 98 w 235"/>
              <a:gd name="T73" fmla="*/ 38 h 279"/>
              <a:gd name="T74" fmla="*/ 97 w 235"/>
              <a:gd name="T75" fmla="*/ 29 h 279"/>
              <a:gd name="T76" fmla="*/ 110 w 235"/>
              <a:gd name="T77" fmla="*/ 38 h 279"/>
              <a:gd name="T78" fmla="*/ 84 w 235"/>
              <a:gd name="T79" fmla="*/ 34 h 279"/>
              <a:gd name="T80" fmla="*/ 223 w 235"/>
              <a:gd name="T81" fmla="*/ 127 h 279"/>
              <a:gd name="T82" fmla="*/ 218 w 235"/>
              <a:gd name="T83" fmla="*/ 128 h 279"/>
              <a:gd name="T84" fmla="*/ 210 w 235"/>
              <a:gd name="T85" fmla="*/ 62 h 279"/>
              <a:gd name="T86" fmla="*/ 222 w 235"/>
              <a:gd name="T87" fmla="*/ 92 h 279"/>
              <a:gd name="T88" fmla="*/ 224 w 235"/>
              <a:gd name="T89" fmla="*/ 115 h 279"/>
              <a:gd name="T90" fmla="*/ 206 w 235"/>
              <a:gd name="T91" fmla="*/ 114 h 279"/>
              <a:gd name="T92" fmla="*/ 202 w 235"/>
              <a:gd name="T93" fmla="*/ 90 h 279"/>
              <a:gd name="T94" fmla="*/ 209 w 235"/>
              <a:gd name="T95" fmla="*/ 73 h 279"/>
              <a:gd name="T96" fmla="*/ 37 w 235"/>
              <a:gd name="T97" fmla="*/ 96 h 279"/>
              <a:gd name="T98" fmla="*/ 120 w 235"/>
              <a:gd name="T99" fmla="*/ 43 h 279"/>
              <a:gd name="T100" fmla="*/ 184 w 235"/>
              <a:gd name="T101" fmla="*/ 34 h 279"/>
              <a:gd name="T102" fmla="*/ 115 w 235"/>
              <a:gd name="T103" fmla="*/ 227 h 279"/>
              <a:gd name="T104" fmla="*/ 169 w 235"/>
              <a:gd name="T105" fmla="*/ 273 h 279"/>
              <a:gd name="T106" fmla="*/ 59 w 235"/>
              <a:gd name="T107" fmla="*/ 262 h 279"/>
              <a:gd name="T108" fmla="*/ 101 w 235"/>
              <a:gd name="T109" fmla="*/ 272 h 279"/>
              <a:gd name="T110" fmla="*/ 146 w 235"/>
              <a:gd name="T111" fmla="*/ 275 h 279"/>
              <a:gd name="T112" fmla="*/ 124 w 235"/>
              <a:gd name="T113" fmla="*/ 233 h 279"/>
              <a:gd name="T114" fmla="*/ 133 w 235"/>
              <a:gd name="T115" fmla="*/ 238 h 279"/>
              <a:gd name="T116" fmla="*/ 178 w 235"/>
              <a:gd name="T117" fmla="*/ 260 h 279"/>
              <a:gd name="T118" fmla="*/ 103 w 235"/>
              <a:gd name="T119" fmla="*/ 254 h 279"/>
              <a:gd name="T120" fmla="*/ 70 w 235"/>
              <a:gd name="T121" fmla="*/ 270 h 279"/>
              <a:gd name="T122" fmla="*/ 117 w 235"/>
              <a:gd name="T123" fmla="*/ 222 h 2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35" h="279">
                <a:moveTo>
                  <a:pt x="7" y="94"/>
                </a:moveTo>
                <a:cubicBezTo>
                  <a:pt x="0" y="132"/>
                  <a:pt x="16" y="175"/>
                  <a:pt x="48" y="199"/>
                </a:cubicBezTo>
                <a:cubicBezTo>
                  <a:pt x="62" y="208"/>
                  <a:pt x="77" y="215"/>
                  <a:pt x="94" y="218"/>
                </a:cubicBezTo>
                <a:cubicBezTo>
                  <a:pt x="100" y="220"/>
                  <a:pt x="107" y="221"/>
                  <a:pt x="114" y="221"/>
                </a:cubicBezTo>
                <a:cubicBezTo>
                  <a:pt x="112" y="228"/>
                  <a:pt x="109" y="235"/>
                  <a:pt x="111" y="243"/>
                </a:cubicBezTo>
                <a:cubicBezTo>
                  <a:pt x="92" y="246"/>
                  <a:pt x="71" y="250"/>
                  <a:pt x="56" y="261"/>
                </a:cubicBezTo>
                <a:cubicBezTo>
                  <a:pt x="53" y="263"/>
                  <a:pt x="49" y="268"/>
                  <a:pt x="53" y="271"/>
                </a:cubicBezTo>
                <a:cubicBezTo>
                  <a:pt x="57" y="274"/>
                  <a:pt x="62" y="275"/>
                  <a:pt x="67" y="276"/>
                </a:cubicBezTo>
                <a:cubicBezTo>
                  <a:pt x="85" y="279"/>
                  <a:pt x="103" y="279"/>
                  <a:pt x="121" y="279"/>
                </a:cubicBezTo>
                <a:cubicBezTo>
                  <a:pt x="139" y="279"/>
                  <a:pt x="156" y="278"/>
                  <a:pt x="174" y="275"/>
                </a:cubicBezTo>
                <a:cubicBezTo>
                  <a:pt x="178" y="275"/>
                  <a:pt x="187" y="274"/>
                  <a:pt x="190" y="270"/>
                </a:cubicBezTo>
                <a:cubicBezTo>
                  <a:pt x="193" y="266"/>
                  <a:pt x="183" y="260"/>
                  <a:pt x="180" y="258"/>
                </a:cubicBezTo>
                <a:cubicBezTo>
                  <a:pt x="173" y="252"/>
                  <a:pt x="163" y="249"/>
                  <a:pt x="154" y="247"/>
                </a:cubicBezTo>
                <a:cubicBezTo>
                  <a:pt x="148" y="245"/>
                  <a:pt x="141" y="245"/>
                  <a:pt x="135" y="243"/>
                </a:cubicBezTo>
                <a:cubicBezTo>
                  <a:pt x="135" y="243"/>
                  <a:pt x="135" y="243"/>
                  <a:pt x="135" y="243"/>
                </a:cubicBezTo>
                <a:cubicBezTo>
                  <a:pt x="137" y="236"/>
                  <a:pt x="132" y="228"/>
                  <a:pt x="130" y="221"/>
                </a:cubicBezTo>
                <a:cubicBezTo>
                  <a:pt x="141" y="220"/>
                  <a:pt x="152" y="219"/>
                  <a:pt x="162" y="215"/>
                </a:cubicBezTo>
                <a:cubicBezTo>
                  <a:pt x="165" y="220"/>
                  <a:pt x="169" y="224"/>
                  <a:pt x="174" y="221"/>
                </a:cubicBezTo>
                <a:cubicBezTo>
                  <a:pt x="180" y="216"/>
                  <a:pt x="169" y="206"/>
                  <a:pt x="167" y="201"/>
                </a:cubicBezTo>
                <a:cubicBezTo>
                  <a:pt x="185" y="193"/>
                  <a:pt x="201" y="180"/>
                  <a:pt x="212" y="163"/>
                </a:cubicBezTo>
                <a:cubicBezTo>
                  <a:pt x="235" y="127"/>
                  <a:pt x="231" y="80"/>
                  <a:pt x="204" y="48"/>
                </a:cubicBezTo>
                <a:cubicBezTo>
                  <a:pt x="175" y="16"/>
                  <a:pt x="128" y="3"/>
                  <a:pt x="88" y="17"/>
                </a:cubicBezTo>
                <a:cubicBezTo>
                  <a:pt x="88" y="17"/>
                  <a:pt x="88" y="17"/>
                  <a:pt x="88" y="17"/>
                </a:cubicBezTo>
                <a:cubicBezTo>
                  <a:pt x="85" y="12"/>
                  <a:pt x="84" y="0"/>
                  <a:pt x="75" y="4"/>
                </a:cubicBezTo>
                <a:cubicBezTo>
                  <a:pt x="72" y="6"/>
                  <a:pt x="72" y="8"/>
                  <a:pt x="72" y="10"/>
                </a:cubicBezTo>
                <a:cubicBezTo>
                  <a:pt x="72" y="10"/>
                  <a:pt x="72" y="10"/>
                  <a:pt x="72" y="10"/>
                </a:cubicBezTo>
                <a:cubicBezTo>
                  <a:pt x="55" y="18"/>
                  <a:pt x="40" y="28"/>
                  <a:pt x="29" y="43"/>
                </a:cubicBezTo>
                <a:cubicBezTo>
                  <a:pt x="19" y="58"/>
                  <a:pt x="11" y="76"/>
                  <a:pt x="7" y="94"/>
                </a:cubicBezTo>
                <a:close/>
                <a:moveTo>
                  <a:pt x="85" y="18"/>
                </a:moveTo>
                <a:cubicBezTo>
                  <a:pt x="84" y="19"/>
                  <a:pt x="82" y="19"/>
                  <a:pt x="81" y="20"/>
                </a:cubicBezTo>
                <a:cubicBezTo>
                  <a:pt x="79" y="17"/>
                  <a:pt x="71" y="8"/>
                  <a:pt x="78" y="6"/>
                </a:cubicBezTo>
                <a:cubicBezTo>
                  <a:pt x="83" y="5"/>
                  <a:pt x="83" y="15"/>
                  <a:pt x="85" y="18"/>
                </a:cubicBezTo>
                <a:close/>
                <a:moveTo>
                  <a:pt x="58" y="86"/>
                </a:moveTo>
                <a:cubicBezTo>
                  <a:pt x="56" y="85"/>
                  <a:pt x="55" y="85"/>
                  <a:pt x="53" y="84"/>
                </a:cubicBezTo>
                <a:cubicBezTo>
                  <a:pt x="50" y="83"/>
                  <a:pt x="57" y="84"/>
                  <a:pt x="59" y="84"/>
                </a:cubicBezTo>
                <a:cubicBezTo>
                  <a:pt x="58" y="85"/>
                  <a:pt x="58" y="85"/>
                  <a:pt x="58" y="86"/>
                </a:cubicBezTo>
                <a:close/>
                <a:moveTo>
                  <a:pt x="57" y="101"/>
                </a:moveTo>
                <a:cubicBezTo>
                  <a:pt x="53" y="99"/>
                  <a:pt x="49" y="100"/>
                  <a:pt x="45" y="99"/>
                </a:cubicBezTo>
                <a:cubicBezTo>
                  <a:pt x="41" y="97"/>
                  <a:pt x="46" y="98"/>
                  <a:pt x="47" y="98"/>
                </a:cubicBezTo>
                <a:cubicBezTo>
                  <a:pt x="49" y="99"/>
                  <a:pt x="50" y="99"/>
                  <a:pt x="51" y="99"/>
                </a:cubicBezTo>
                <a:cubicBezTo>
                  <a:pt x="53" y="99"/>
                  <a:pt x="55" y="100"/>
                  <a:pt x="57" y="99"/>
                </a:cubicBezTo>
                <a:cubicBezTo>
                  <a:pt x="57" y="100"/>
                  <a:pt x="57" y="100"/>
                  <a:pt x="57" y="101"/>
                </a:cubicBezTo>
                <a:close/>
                <a:moveTo>
                  <a:pt x="57" y="97"/>
                </a:moveTo>
                <a:cubicBezTo>
                  <a:pt x="57" y="98"/>
                  <a:pt x="57" y="98"/>
                  <a:pt x="57" y="98"/>
                </a:cubicBezTo>
                <a:cubicBezTo>
                  <a:pt x="53" y="97"/>
                  <a:pt x="49" y="96"/>
                  <a:pt x="46" y="95"/>
                </a:cubicBezTo>
                <a:cubicBezTo>
                  <a:pt x="48" y="95"/>
                  <a:pt x="51" y="96"/>
                  <a:pt x="53" y="96"/>
                </a:cubicBezTo>
                <a:cubicBezTo>
                  <a:pt x="54" y="96"/>
                  <a:pt x="55" y="97"/>
                  <a:pt x="57" y="97"/>
                </a:cubicBezTo>
                <a:cubicBezTo>
                  <a:pt x="57" y="97"/>
                  <a:pt x="57" y="97"/>
                  <a:pt x="57" y="97"/>
                </a:cubicBezTo>
                <a:close/>
                <a:moveTo>
                  <a:pt x="57" y="96"/>
                </a:moveTo>
                <a:cubicBezTo>
                  <a:pt x="54" y="94"/>
                  <a:pt x="51" y="93"/>
                  <a:pt x="48" y="92"/>
                </a:cubicBezTo>
                <a:cubicBezTo>
                  <a:pt x="51" y="93"/>
                  <a:pt x="54" y="93"/>
                  <a:pt x="57" y="93"/>
                </a:cubicBezTo>
                <a:cubicBezTo>
                  <a:pt x="57" y="94"/>
                  <a:pt x="57" y="95"/>
                  <a:pt x="57" y="96"/>
                </a:cubicBezTo>
                <a:close/>
                <a:moveTo>
                  <a:pt x="51" y="90"/>
                </a:moveTo>
                <a:cubicBezTo>
                  <a:pt x="50" y="89"/>
                  <a:pt x="55" y="90"/>
                  <a:pt x="54" y="90"/>
                </a:cubicBezTo>
                <a:cubicBezTo>
                  <a:pt x="55" y="90"/>
                  <a:pt x="56" y="90"/>
                  <a:pt x="57" y="90"/>
                </a:cubicBezTo>
                <a:cubicBezTo>
                  <a:pt x="57" y="90"/>
                  <a:pt x="57" y="91"/>
                  <a:pt x="57" y="92"/>
                </a:cubicBezTo>
                <a:cubicBezTo>
                  <a:pt x="55" y="91"/>
                  <a:pt x="53" y="91"/>
                  <a:pt x="51" y="90"/>
                </a:cubicBezTo>
                <a:close/>
                <a:moveTo>
                  <a:pt x="49" y="88"/>
                </a:moveTo>
                <a:cubicBezTo>
                  <a:pt x="50" y="88"/>
                  <a:pt x="50" y="87"/>
                  <a:pt x="50" y="86"/>
                </a:cubicBezTo>
                <a:cubicBezTo>
                  <a:pt x="52" y="87"/>
                  <a:pt x="55" y="89"/>
                  <a:pt x="57" y="89"/>
                </a:cubicBezTo>
                <a:cubicBezTo>
                  <a:pt x="55" y="89"/>
                  <a:pt x="52" y="89"/>
                  <a:pt x="49" y="88"/>
                </a:cubicBezTo>
                <a:close/>
                <a:moveTo>
                  <a:pt x="50" y="83"/>
                </a:moveTo>
                <a:cubicBezTo>
                  <a:pt x="50" y="83"/>
                  <a:pt x="50" y="83"/>
                  <a:pt x="50" y="83"/>
                </a:cubicBezTo>
                <a:cubicBezTo>
                  <a:pt x="51" y="84"/>
                  <a:pt x="53" y="84"/>
                  <a:pt x="54" y="85"/>
                </a:cubicBezTo>
                <a:cubicBezTo>
                  <a:pt x="55" y="85"/>
                  <a:pt x="61" y="87"/>
                  <a:pt x="56" y="86"/>
                </a:cubicBezTo>
                <a:cubicBezTo>
                  <a:pt x="54" y="86"/>
                  <a:pt x="52" y="85"/>
                  <a:pt x="50" y="86"/>
                </a:cubicBezTo>
                <a:cubicBezTo>
                  <a:pt x="50" y="85"/>
                  <a:pt x="50" y="85"/>
                  <a:pt x="50" y="85"/>
                </a:cubicBezTo>
                <a:cubicBezTo>
                  <a:pt x="50" y="84"/>
                  <a:pt x="50" y="84"/>
                  <a:pt x="50" y="83"/>
                </a:cubicBezTo>
                <a:close/>
                <a:moveTo>
                  <a:pt x="58" y="87"/>
                </a:moveTo>
                <a:cubicBezTo>
                  <a:pt x="58" y="88"/>
                  <a:pt x="58" y="88"/>
                  <a:pt x="57" y="88"/>
                </a:cubicBezTo>
                <a:cubicBezTo>
                  <a:pt x="57" y="88"/>
                  <a:pt x="56" y="88"/>
                  <a:pt x="55" y="88"/>
                </a:cubicBezTo>
                <a:cubicBezTo>
                  <a:pt x="55" y="87"/>
                  <a:pt x="51" y="86"/>
                  <a:pt x="53" y="86"/>
                </a:cubicBezTo>
                <a:cubicBezTo>
                  <a:pt x="55" y="87"/>
                  <a:pt x="56" y="87"/>
                  <a:pt x="58" y="87"/>
                </a:cubicBezTo>
                <a:close/>
                <a:moveTo>
                  <a:pt x="56" y="106"/>
                </a:moveTo>
                <a:cubicBezTo>
                  <a:pt x="54" y="106"/>
                  <a:pt x="52" y="105"/>
                  <a:pt x="50" y="105"/>
                </a:cubicBezTo>
                <a:cubicBezTo>
                  <a:pt x="48" y="104"/>
                  <a:pt x="46" y="104"/>
                  <a:pt x="45" y="103"/>
                </a:cubicBezTo>
                <a:cubicBezTo>
                  <a:pt x="43" y="102"/>
                  <a:pt x="40" y="101"/>
                  <a:pt x="45" y="102"/>
                </a:cubicBezTo>
                <a:cubicBezTo>
                  <a:pt x="49" y="103"/>
                  <a:pt x="53" y="104"/>
                  <a:pt x="57" y="103"/>
                </a:cubicBezTo>
                <a:cubicBezTo>
                  <a:pt x="57" y="104"/>
                  <a:pt x="56" y="105"/>
                  <a:pt x="56" y="106"/>
                </a:cubicBezTo>
                <a:close/>
                <a:moveTo>
                  <a:pt x="46" y="107"/>
                </a:moveTo>
                <a:cubicBezTo>
                  <a:pt x="47" y="107"/>
                  <a:pt x="48" y="107"/>
                  <a:pt x="49" y="107"/>
                </a:cubicBezTo>
                <a:cubicBezTo>
                  <a:pt x="51" y="107"/>
                  <a:pt x="53" y="108"/>
                  <a:pt x="55" y="108"/>
                </a:cubicBezTo>
                <a:cubicBezTo>
                  <a:pt x="54" y="109"/>
                  <a:pt x="53" y="109"/>
                  <a:pt x="51" y="109"/>
                </a:cubicBezTo>
                <a:cubicBezTo>
                  <a:pt x="50" y="109"/>
                  <a:pt x="49" y="109"/>
                  <a:pt x="47" y="108"/>
                </a:cubicBezTo>
                <a:cubicBezTo>
                  <a:pt x="46" y="108"/>
                  <a:pt x="44" y="108"/>
                  <a:pt x="43" y="107"/>
                </a:cubicBezTo>
                <a:cubicBezTo>
                  <a:pt x="41" y="105"/>
                  <a:pt x="46" y="107"/>
                  <a:pt x="46" y="107"/>
                </a:cubicBezTo>
                <a:close/>
                <a:moveTo>
                  <a:pt x="41" y="102"/>
                </a:moveTo>
                <a:cubicBezTo>
                  <a:pt x="41" y="102"/>
                  <a:pt x="41" y="102"/>
                  <a:pt x="41" y="101"/>
                </a:cubicBezTo>
                <a:cubicBezTo>
                  <a:pt x="41" y="101"/>
                  <a:pt x="41" y="101"/>
                  <a:pt x="41" y="101"/>
                </a:cubicBezTo>
                <a:cubicBezTo>
                  <a:pt x="45" y="104"/>
                  <a:pt x="49" y="105"/>
                  <a:pt x="54" y="106"/>
                </a:cubicBezTo>
                <a:cubicBezTo>
                  <a:pt x="54" y="107"/>
                  <a:pt x="55" y="107"/>
                  <a:pt x="56" y="107"/>
                </a:cubicBezTo>
                <a:cubicBezTo>
                  <a:pt x="56" y="107"/>
                  <a:pt x="55" y="107"/>
                  <a:pt x="55" y="107"/>
                </a:cubicBezTo>
                <a:cubicBezTo>
                  <a:pt x="55" y="107"/>
                  <a:pt x="55" y="107"/>
                  <a:pt x="55" y="107"/>
                </a:cubicBezTo>
                <a:cubicBezTo>
                  <a:pt x="53" y="107"/>
                  <a:pt x="52" y="107"/>
                  <a:pt x="50" y="106"/>
                </a:cubicBezTo>
                <a:cubicBezTo>
                  <a:pt x="47" y="106"/>
                  <a:pt x="44" y="106"/>
                  <a:pt x="41" y="105"/>
                </a:cubicBezTo>
                <a:cubicBezTo>
                  <a:pt x="41" y="105"/>
                  <a:pt x="41" y="105"/>
                  <a:pt x="41" y="105"/>
                </a:cubicBezTo>
                <a:cubicBezTo>
                  <a:pt x="40" y="104"/>
                  <a:pt x="40" y="103"/>
                  <a:pt x="41" y="102"/>
                </a:cubicBezTo>
                <a:close/>
                <a:moveTo>
                  <a:pt x="41" y="101"/>
                </a:moveTo>
                <a:cubicBezTo>
                  <a:pt x="42" y="100"/>
                  <a:pt x="42" y="99"/>
                  <a:pt x="43" y="98"/>
                </a:cubicBezTo>
                <a:cubicBezTo>
                  <a:pt x="46" y="100"/>
                  <a:pt x="50" y="100"/>
                  <a:pt x="54" y="101"/>
                </a:cubicBezTo>
                <a:cubicBezTo>
                  <a:pt x="55" y="101"/>
                  <a:pt x="56" y="101"/>
                  <a:pt x="57" y="102"/>
                </a:cubicBezTo>
                <a:cubicBezTo>
                  <a:pt x="57" y="102"/>
                  <a:pt x="57" y="102"/>
                  <a:pt x="57" y="103"/>
                </a:cubicBezTo>
                <a:cubicBezTo>
                  <a:pt x="56" y="103"/>
                  <a:pt x="56" y="103"/>
                  <a:pt x="55" y="103"/>
                </a:cubicBezTo>
                <a:cubicBezTo>
                  <a:pt x="53" y="103"/>
                  <a:pt x="51" y="102"/>
                  <a:pt x="50" y="102"/>
                </a:cubicBezTo>
                <a:cubicBezTo>
                  <a:pt x="47" y="101"/>
                  <a:pt x="44" y="101"/>
                  <a:pt x="41" y="101"/>
                </a:cubicBezTo>
                <a:cubicBezTo>
                  <a:pt x="41" y="101"/>
                  <a:pt x="41" y="101"/>
                  <a:pt x="41" y="101"/>
                </a:cubicBezTo>
                <a:close/>
                <a:moveTo>
                  <a:pt x="44" y="97"/>
                </a:moveTo>
                <a:cubicBezTo>
                  <a:pt x="44" y="96"/>
                  <a:pt x="44" y="96"/>
                  <a:pt x="45" y="95"/>
                </a:cubicBezTo>
                <a:cubicBezTo>
                  <a:pt x="45" y="95"/>
                  <a:pt x="45" y="95"/>
                  <a:pt x="45" y="95"/>
                </a:cubicBezTo>
                <a:cubicBezTo>
                  <a:pt x="47" y="96"/>
                  <a:pt x="49" y="97"/>
                  <a:pt x="51" y="97"/>
                </a:cubicBezTo>
                <a:cubicBezTo>
                  <a:pt x="52" y="98"/>
                  <a:pt x="54" y="98"/>
                  <a:pt x="55" y="98"/>
                </a:cubicBezTo>
                <a:cubicBezTo>
                  <a:pt x="57" y="99"/>
                  <a:pt x="57" y="99"/>
                  <a:pt x="56" y="99"/>
                </a:cubicBezTo>
                <a:cubicBezTo>
                  <a:pt x="52" y="99"/>
                  <a:pt x="48" y="97"/>
                  <a:pt x="44" y="97"/>
                </a:cubicBezTo>
                <a:close/>
                <a:moveTo>
                  <a:pt x="46" y="94"/>
                </a:moveTo>
                <a:cubicBezTo>
                  <a:pt x="46" y="93"/>
                  <a:pt x="47" y="93"/>
                  <a:pt x="47" y="92"/>
                </a:cubicBezTo>
                <a:cubicBezTo>
                  <a:pt x="49" y="93"/>
                  <a:pt x="51" y="94"/>
                  <a:pt x="54" y="95"/>
                </a:cubicBezTo>
                <a:cubicBezTo>
                  <a:pt x="54" y="95"/>
                  <a:pt x="59" y="97"/>
                  <a:pt x="55" y="96"/>
                </a:cubicBezTo>
                <a:cubicBezTo>
                  <a:pt x="52" y="95"/>
                  <a:pt x="49" y="94"/>
                  <a:pt x="46" y="94"/>
                </a:cubicBezTo>
                <a:close/>
                <a:moveTo>
                  <a:pt x="47" y="92"/>
                </a:moveTo>
                <a:cubicBezTo>
                  <a:pt x="48" y="91"/>
                  <a:pt x="48" y="90"/>
                  <a:pt x="49" y="89"/>
                </a:cubicBezTo>
                <a:cubicBezTo>
                  <a:pt x="51" y="90"/>
                  <a:pt x="53" y="91"/>
                  <a:pt x="55" y="91"/>
                </a:cubicBezTo>
                <a:cubicBezTo>
                  <a:pt x="58" y="93"/>
                  <a:pt x="54" y="92"/>
                  <a:pt x="53" y="92"/>
                </a:cubicBezTo>
                <a:cubicBezTo>
                  <a:pt x="51" y="92"/>
                  <a:pt x="49" y="92"/>
                  <a:pt x="47" y="92"/>
                </a:cubicBezTo>
                <a:close/>
                <a:moveTo>
                  <a:pt x="45" y="80"/>
                </a:moveTo>
                <a:cubicBezTo>
                  <a:pt x="45" y="81"/>
                  <a:pt x="44" y="81"/>
                  <a:pt x="44" y="81"/>
                </a:cubicBezTo>
                <a:cubicBezTo>
                  <a:pt x="40" y="80"/>
                  <a:pt x="35" y="78"/>
                  <a:pt x="31" y="77"/>
                </a:cubicBezTo>
                <a:cubicBezTo>
                  <a:pt x="27" y="75"/>
                  <a:pt x="32" y="77"/>
                  <a:pt x="33" y="77"/>
                </a:cubicBezTo>
                <a:cubicBezTo>
                  <a:pt x="35" y="78"/>
                  <a:pt x="36" y="78"/>
                  <a:pt x="37" y="78"/>
                </a:cubicBezTo>
                <a:cubicBezTo>
                  <a:pt x="45" y="79"/>
                  <a:pt x="52" y="82"/>
                  <a:pt x="60" y="82"/>
                </a:cubicBezTo>
                <a:cubicBezTo>
                  <a:pt x="59" y="82"/>
                  <a:pt x="59" y="83"/>
                  <a:pt x="59" y="83"/>
                </a:cubicBezTo>
                <a:cubicBezTo>
                  <a:pt x="59" y="83"/>
                  <a:pt x="59" y="83"/>
                  <a:pt x="59" y="84"/>
                </a:cubicBezTo>
                <a:cubicBezTo>
                  <a:pt x="59" y="83"/>
                  <a:pt x="59" y="83"/>
                  <a:pt x="59" y="83"/>
                </a:cubicBezTo>
                <a:cubicBezTo>
                  <a:pt x="56" y="83"/>
                  <a:pt x="53" y="83"/>
                  <a:pt x="50" y="82"/>
                </a:cubicBezTo>
                <a:cubicBezTo>
                  <a:pt x="50" y="82"/>
                  <a:pt x="50" y="83"/>
                  <a:pt x="50" y="83"/>
                </a:cubicBezTo>
                <a:cubicBezTo>
                  <a:pt x="49" y="81"/>
                  <a:pt x="47" y="80"/>
                  <a:pt x="45" y="80"/>
                </a:cubicBezTo>
                <a:close/>
                <a:moveTo>
                  <a:pt x="86" y="94"/>
                </a:moveTo>
                <a:cubicBezTo>
                  <a:pt x="95" y="98"/>
                  <a:pt x="104" y="101"/>
                  <a:pt x="113" y="104"/>
                </a:cubicBezTo>
                <a:cubicBezTo>
                  <a:pt x="115" y="104"/>
                  <a:pt x="118" y="105"/>
                  <a:pt x="120" y="106"/>
                </a:cubicBezTo>
                <a:cubicBezTo>
                  <a:pt x="120" y="106"/>
                  <a:pt x="120" y="106"/>
                  <a:pt x="120" y="106"/>
                </a:cubicBezTo>
                <a:cubicBezTo>
                  <a:pt x="119" y="106"/>
                  <a:pt x="116" y="106"/>
                  <a:pt x="116" y="106"/>
                </a:cubicBezTo>
                <a:cubicBezTo>
                  <a:pt x="114" y="105"/>
                  <a:pt x="111" y="104"/>
                  <a:pt x="109" y="103"/>
                </a:cubicBezTo>
                <a:cubicBezTo>
                  <a:pt x="102" y="101"/>
                  <a:pt x="96" y="100"/>
                  <a:pt x="89" y="98"/>
                </a:cubicBezTo>
                <a:cubicBezTo>
                  <a:pt x="84" y="97"/>
                  <a:pt x="78" y="95"/>
                  <a:pt x="73" y="93"/>
                </a:cubicBezTo>
                <a:cubicBezTo>
                  <a:pt x="71" y="92"/>
                  <a:pt x="69" y="91"/>
                  <a:pt x="67" y="91"/>
                </a:cubicBezTo>
                <a:cubicBezTo>
                  <a:pt x="67" y="91"/>
                  <a:pt x="67" y="90"/>
                  <a:pt x="67" y="90"/>
                </a:cubicBezTo>
                <a:cubicBezTo>
                  <a:pt x="67" y="90"/>
                  <a:pt x="68" y="89"/>
                  <a:pt x="68" y="89"/>
                </a:cubicBezTo>
                <a:cubicBezTo>
                  <a:pt x="68" y="89"/>
                  <a:pt x="68" y="89"/>
                  <a:pt x="68" y="89"/>
                </a:cubicBezTo>
                <a:cubicBezTo>
                  <a:pt x="74" y="91"/>
                  <a:pt x="80" y="93"/>
                  <a:pt x="86" y="94"/>
                </a:cubicBezTo>
                <a:close/>
                <a:moveTo>
                  <a:pt x="90" y="96"/>
                </a:moveTo>
                <a:cubicBezTo>
                  <a:pt x="92" y="96"/>
                  <a:pt x="94" y="97"/>
                  <a:pt x="96" y="97"/>
                </a:cubicBezTo>
                <a:cubicBezTo>
                  <a:pt x="103" y="99"/>
                  <a:pt x="112" y="102"/>
                  <a:pt x="119" y="102"/>
                </a:cubicBezTo>
                <a:cubicBezTo>
                  <a:pt x="119" y="103"/>
                  <a:pt x="119" y="104"/>
                  <a:pt x="119" y="105"/>
                </a:cubicBezTo>
                <a:cubicBezTo>
                  <a:pt x="117" y="104"/>
                  <a:pt x="114" y="104"/>
                  <a:pt x="111" y="102"/>
                </a:cubicBezTo>
                <a:cubicBezTo>
                  <a:pt x="106" y="101"/>
                  <a:pt x="101" y="99"/>
                  <a:pt x="96" y="98"/>
                </a:cubicBezTo>
                <a:cubicBezTo>
                  <a:pt x="94" y="97"/>
                  <a:pt x="92" y="96"/>
                  <a:pt x="90" y="96"/>
                </a:cubicBezTo>
                <a:close/>
                <a:moveTo>
                  <a:pt x="120" y="101"/>
                </a:moveTo>
                <a:cubicBezTo>
                  <a:pt x="117" y="100"/>
                  <a:pt x="114" y="100"/>
                  <a:pt x="112" y="99"/>
                </a:cubicBezTo>
                <a:cubicBezTo>
                  <a:pt x="107" y="98"/>
                  <a:pt x="102" y="96"/>
                  <a:pt x="98" y="95"/>
                </a:cubicBezTo>
                <a:cubicBezTo>
                  <a:pt x="89" y="91"/>
                  <a:pt x="78" y="89"/>
                  <a:pt x="70" y="84"/>
                </a:cubicBezTo>
                <a:cubicBezTo>
                  <a:pt x="77" y="88"/>
                  <a:pt x="87" y="90"/>
                  <a:pt x="95" y="92"/>
                </a:cubicBezTo>
                <a:cubicBezTo>
                  <a:pt x="103" y="94"/>
                  <a:pt x="113" y="95"/>
                  <a:pt x="120" y="99"/>
                </a:cubicBezTo>
                <a:cubicBezTo>
                  <a:pt x="120" y="99"/>
                  <a:pt x="120" y="100"/>
                  <a:pt x="120" y="101"/>
                </a:cubicBezTo>
                <a:close/>
                <a:moveTo>
                  <a:pt x="120" y="109"/>
                </a:moveTo>
                <a:cubicBezTo>
                  <a:pt x="116" y="107"/>
                  <a:pt x="112" y="107"/>
                  <a:pt x="108" y="105"/>
                </a:cubicBezTo>
                <a:cubicBezTo>
                  <a:pt x="103" y="103"/>
                  <a:pt x="98" y="102"/>
                  <a:pt x="93" y="100"/>
                </a:cubicBezTo>
                <a:cubicBezTo>
                  <a:pt x="88" y="99"/>
                  <a:pt x="82" y="98"/>
                  <a:pt x="76" y="95"/>
                </a:cubicBezTo>
                <a:cubicBezTo>
                  <a:pt x="84" y="97"/>
                  <a:pt x="91" y="99"/>
                  <a:pt x="98" y="101"/>
                </a:cubicBezTo>
                <a:cubicBezTo>
                  <a:pt x="102" y="102"/>
                  <a:pt x="107" y="103"/>
                  <a:pt x="111" y="105"/>
                </a:cubicBezTo>
                <a:cubicBezTo>
                  <a:pt x="114" y="106"/>
                  <a:pt x="117" y="107"/>
                  <a:pt x="120" y="107"/>
                </a:cubicBezTo>
                <a:cubicBezTo>
                  <a:pt x="120" y="107"/>
                  <a:pt x="120" y="108"/>
                  <a:pt x="120" y="109"/>
                </a:cubicBezTo>
                <a:close/>
                <a:moveTo>
                  <a:pt x="122" y="113"/>
                </a:moveTo>
                <a:cubicBezTo>
                  <a:pt x="118" y="111"/>
                  <a:pt x="114" y="110"/>
                  <a:pt x="110" y="109"/>
                </a:cubicBezTo>
                <a:cubicBezTo>
                  <a:pt x="106" y="108"/>
                  <a:pt x="102" y="106"/>
                  <a:pt x="98" y="104"/>
                </a:cubicBezTo>
                <a:cubicBezTo>
                  <a:pt x="102" y="105"/>
                  <a:pt x="106" y="107"/>
                  <a:pt x="110" y="108"/>
                </a:cubicBezTo>
                <a:cubicBezTo>
                  <a:pt x="114" y="109"/>
                  <a:pt x="117" y="110"/>
                  <a:pt x="121" y="110"/>
                </a:cubicBezTo>
                <a:cubicBezTo>
                  <a:pt x="121" y="111"/>
                  <a:pt x="121" y="112"/>
                  <a:pt x="122" y="113"/>
                </a:cubicBezTo>
                <a:close/>
                <a:moveTo>
                  <a:pt x="123" y="116"/>
                </a:moveTo>
                <a:cubicBezTo>
                  <a:pt x="114" y="112"/>
                  <a:pt x="105" y="110"/>
                  <a:pt x="96" y="108"/>
                </a:cubicBezTo>
                <a:cubicBezTo>
                  <a:pt x="85" y="105"/>
                  <a:pt x="74" y="102"/>
                  <a:pt x="64" y="99"/>
                </a:cubicBezTo>
                <a:cubicBezTo>
                  <a:pt x="64" y="99"/>
                  <a:pt x="64" y="99"/>
                  <a:pt x="64" y="99"/>
                </a:cubicBezTo>
                <a:cubicBezTo>
                  <a:pt x="64" y="98"/>
                  <a:pt x="64" y="98"/>
                  <a:pt x="64" y="98"/>
                </a:cubicBezTo>
                <a:cubicBezTo>
                  <a:pt x="75" y="101"/>
                  <a:pt x="86" y="105"/>
                  <a:pt x="97" y="108"/>
                </a:cubicBezTo>
                <a:cubicBezTo>
                  <a:pt x="101" y="109"/>
                  <a:pt x="107" y="110"/>
                  <a:pt x="111" y="112"/>
                </a:cubicBezTo>
                <a:cubicBezTo>
                  <a:pt x="115" y="113"/>
                  <a:pt x="119" y="114"/>
                  <a:pt x="122" y="114"/>
                </a:cubicBezTo>
                <a:cubicBezTo>
                  <a:pt x="123" y="115"/>
                  <a:pt x="123" y="116"/>
                  <a:pt x="123" y="116"/>
                </a:cubicBezTo>
                <a:close/>
                <a:moveTo>
                  <a:pt x="124" y="120"/>
                </a:moveTo>
                <a:cubicBezTo>
                  <a:pt x="116" y="116"/>
                  <a:pt x="107" y="113"/>
                  <a:pt x="98" y="110"/>
                </a:cubicBezTo>
                <a:cubicBezTo>
                  <a:pt x="91" y="108"/>
                  <a:pt x="84" y="105"/>
                  <a:pt x="76" y="103"/>
                </a:cubicBezTo>
                <a:cubicBezTo>
                  <a:pt x="77" y="103"/>
                  <a:pt x="78" y="104"/>
                  <a:pt x="79" y="104"/>
                </a:cubicBezTo>
                <a:cubicBezTo>
                  <a:pt x="84" y="105"/>
                  <a:pt x="89" y="107"/>
                  <a:pt x="94" y="108"/>
                </a:cubicBezTo>
                <a:cubicBezTo>
                  <a:pt x="104" y="111"/>
                  <a:pt x="114" y="113"/>
                  <a:pt x="123" y="117"/>
                </a:cubicBezTo>
                <a:cubicBezTo>
                  <a:pt x="124" y="118"/>
                  <a:pt x="124" y="119"/>
                  <a:pt x="124" y="120"/>
                </a:cubicBezTo>
                <a:close/>
                <a:moveTo>
                  <a:pt x="71" y="110"/>
                </a:moveTo>
                <a:cubicBezTo>
                  <a:pt x="78" y="112"/>
                  <a:pt x="84" y="114"/>
                  <a:pt x="90" y="115"/>
                </a:cubicBezTo>
                <a:cubicBezTo>
                  <a:pt x="97" y="117"/>
                  <a:pt x="103" y="119"/>
                  <a:pt x="109" y="121"/>
                </a:cubicBezTo>
                <a:cubicBezTo>
                  <a:pt x="112" y="122"/>
                  <a:pt x="115" y="123"/>
                  <a:pt x="118" y="124"/>
                </a:cubicBezTo>
                <a:cubicBezTo>
                  <a:pt x="120" y="125"/>
                  <a:pt x="122" y="126"/>
                  <a:pt x="124" y="126"/>
                </a:cubicBezTo>
                <a:cubicBezTo>
                  <a:pt x="124" y="127"/>
                  <a:pt x="123" y="128"/>
                  <a:pt x="123" y="129"/>
                </a:cubicBezTo>
                <a:cubicBezTo>
                  <a:pt x="114" y="125"/>
                  <a:pt x="104" y="122"/>
                  <a:pt x="94" y="119"/>
                </a:cubicBezTo>
                <a:cubicBezTo>
                  <a:pt x="88" y="117"/>
                  <a:pt x="83" y="115"/>
                  <a:pt x="77" y="114"/>
                </a:cubicBezTo>
                <a:cubicBezTo>
                  <a:pt x="72" y="112"/>
                  <a:pt x="67" y="111"/>
                  <a:pt x="63" y="109"/>
                </a:cubicBezTo>
                <a:cubicBezTo>
                  <a:pt x="63" y="109"/>
                  <a:pt x="63" y="108"/>
                  <a:pt x="63" y="108"/>
                </a:cubicBezTo>
                <a:cubicBezTo>
                  <a:pt x="65" y="109"/>
                  <a:pt x="68" y="110"/>
                  <a:pt x="71" y="110"/>
                </a:cubicBezTo>
                <a:close/>
                <a:moveTo>
                  <a:pt x="124" y="125"/>
                </a:moveTo>
                <a:cubicBezTo>
                  <a:pt x="120" y="123"/>
                  <a:pt x="116" y="121"/>
                  <a:pt x="111" y="120"/>
                </a:cubicBezTo>
                <a:cubicBezTo>
                  <a:pt x="106" y="118"/>
                  <a:pt x="101" y="116"/>
                  <a:pt x="96" y="114"/>
                </a:cubicBezTo>
                <a:cubicBezTo>
                  <a:pt x="91" y="112"/>
                  <a:pt x="85" y="111"/>
                  <a:pt x="80" y="109"/>
                </a:cubicBezTo>
                <a:cubicBezTo>
                  <a:pt x="79" y="109"/>
                  <a:pt x="78" y="108"/>
                  <a:pt x="78" y="108"/>
                </a:cubicBezTo>
                <a:cubicBezTo>
                  <a:pt x="78" y="108"/>
                  <a:pt x="78" y="108"/>
                  <a:pt x="78" y="108"/>
                </a:cubicBezTo>
                <a:cubicBezTo>
                  <a:pt x="83" y="110"/>
                  <a:pt x="89" y="111"/>
                  <a:pt x="94" y="112"/>
                </a:cubicBezTo>
                <a:cubicBezTo>
                  <a:pt x="104" y="115"/>
                  <a:pt x="114" y="120"/>
                  <a:pt x="124" y="122"/>
                </a:cubicBezTo>
                <a:cubicBezTo>
                  <a:pt x="124" y="123"/>
                  <a:pt x="124" y="124"/>
                  <a:pt x="124" y="125"/>
                </a:cubicBezTo>
                <a:close/>
                <a:moveTo>
                  <a:pt x="124" y="133"/>
                </a:moveTo>
                <a:cubicBezTo>
                  <a:pt x="121" y="131"/>
                  <a:pt x="118" y="130"/>
                  <a:pt x="115" y="129"/>
                </a:cubicBezTo>
                <a:cubicBezTo>
                  <a:pt x="118" y="130"/>
                  <a:pt x="121" y="130"/>
                  <a:pt x="123" y="131"/>
                </a:cubicBezTo>
                <a:cubicBezTo>
                  <a:pt x="123" y="131"/>
                  <a:pt x="123" y="131"/>
                  <a:pt x="123" y="131"/>
                </a:cubicBezTo>
                <a:cubicBezTo>
                  <a:pt x="123" y="132"/>
                  <a:pt x="124" y="133"/>
                  <a:pt x="124" y="133"/>
                </a:cubicBezTo>
                <a:close/>
                <a:moveTo>
                  <a:pt x="126" y="138"/>
                </a:moveTo>
                <a:cubicBezTo>
                  <a:pt x="118" y="134"/>
                  <a:pt x="109" y="130"/>
                  <a:pt x="101" y="127"/>
                </a:cubicBezTo>
                <a:cubicBezTo>
                  <a:pt x="105" y="128"/>
                  <a:pt x="109" y="130"/>
                  <a:pt x="113" y="131"/>
                </a:cubicBezTo>
                <a:cubicBezTo>
                  <a:pt x="117" y="133"/>
                  <a:pt x="120" y="135"/>
                  <a:pt x="125" y="136"/>
                </a:cubicBezTo>
                <a:cubicBezTo>
                  <a:pt x="125" y="136"/>
                  <a:pt x="125" y="137"/>
                  <a:pt x="126" y="138"/>
                </a:cubicBezTo>
                <a:cubicBezTo>
                  <a:pt x="126" y="138"/>
                  <a:pt x="126" y="138"/>
                  <a:pt x="126" y="138"/>
                </a:cubicBezTo>
                <a:close/>
                <a:moveTo>
                  <a:pt x="127" y="141"/>
                </a:moveTo>
                <a:cubicBezTo>
                  <a:pt x="123" y="139"/>
                  <a:pt x="119" y="139"/>
                  <a:pt x="115" y="137"/>
                </a:cubicBezTo>
                <a:cubicBezTo>
                  <a:pt x="109" y="134"/>
                  <a:pt x="103" y="132"/>
                  <a:pt x="97" y="130"/>
                </a:cubicBezTo>
                <a:cubicBezTo>
                  <a:pt x="94" y="129"/>
                  <a:pt x="91" y="128"/>
                  <a:pt x="88" y="127"/>
                </a:cubicBezTo>
                <a:cubicBezTo>
                  <a:pt x="90" y="127"/>
                  <a:pt x="92" y="128"/>
                  <a:pt x="94" y="128"/>
                </a:cubicBezTo>
                <a:cubicBezTo>
                  <a:pt x="101" y="130"/>
                  <a:pt x="108" y="132"/>
                  <a:pt x="115" y="135"/>
                </a:cubicBezTo>
                <a:cubicBezTo>
                  <a:pt x="119" y="137"/>
                  <a:pt x="123" y="139"/>
                  <a:pt x="127" y="140"/>
                </a:cubicBezTo>
                <a:cubicBezTo>
                  <a:pt x="127" y="140"/>
                  <a:pt x="127" y="141"/>
                  <a:pt x="127" y="141"/>
                </a:cubicBezTo>
                <a:close/>
                <a:moveTo>
                  <a:pt x="129" y="147"/>
                </a:moveTo>
                <a:cubicBezTo>
                  <a:pt x="125" y="144"/>
                  <a:pt x="121" y="143"/>
                  <a:pt x="116" y="141"/>
                </a:cubicBezTo>
                <a:cubicBezTo>
                  <a:pt x="110" y="139"/>
                  <a:pt x="103" y="136"/>
                  <a:pt x="96" y="134"/>
                </a:cubicBezTo>
                <a:cubicBezTo>
                  <a:pt x="96" y="133"/>
                  <a:pt x="95" y="133"/>
                  <a:pt x="95" y="133"/>
                </a:cubicBezTo>
                <a:cubicBezTo>
                  <a:pt x="101" y="135"/>
                  <a:pt x="107" y="137"/>
                  <a:pt x="113" y="139"/>
                </a:cubicBezTo>
                <a:cubicBezTo>
                  <a:pt x="118" y="140"/>
                  <a:pt x="123" y="142"/>
                  <a:pt x="128" y="143"/>
                </a:cubicBezTo>
                <a:cubicBezTo>
                  <a:pt x="129" y="144"/>
                  <a:pt x="129" y="145"/>
                  <a:pt x="129" y="147"/>
                </a:cubicBezTo>
                <a:close/>
                <a:moveTo>
                  <a:pt x="81" y="129"/>
                </a:moveTo>
                <a:cubicBezTo>
                  <a:pt x="85" y="130"/>
                  <a:pt x="89" y="132"/>
                  <a:pt x="93" y="133"/>
                </a:cubicBezTo>
                <a:cubicBezTo>
                  <a:pt x="100" y="135"/>
                  <a:pt x="106" y="138"/>
                  <a:pt x="113" y="141"/>
                </a:cubicBezTo>
                <a:cubicBezTo>
                  <a:pt x="118" y="143"/>
                  <a:pt x="124" y="144"/>
                  <a:pt x="130" y="147"/>
                </a:cubicBezTo>
                <a:cubicBezTo>
                  <a:pt x="130" y="147"/>
                  <a:pt x="130" y="147"/>
                  <a:pt x="130" y="147"/>
                </a:cubicBezTo>
                <a:cubicBezTo>
                  <a:pt x="124" y="144"/>
                  <a:pt x="118" y="143"/>
                  <a:pt x="112" y="141"/>
                </a:cubicBezTo>
                <a:cubicBezTo>
                  <a:pt x="106" y="139"/>
                  <a:pt x="100" y="137"/>
                  <a:pt x="93" y="135"/>
                </a:cubicBezTo>
                <a:cubicBezTo>
                  <a:pt x="87" y="132"/>
                  <a:pt x="80" y="130"/>
                  <a:pt x="73" y="128"/>
                </a:cubicBezTo>
                <a:cubicBezTo>
                  <a:pt x="67" y="126"/>
                  <a:pt x="62" y="124"/>
                  <a:pt x="56" y="122"/>
                </a:cubicBezTo>
                <a:cubicBezTo>
                  <a:pt x="56" y="121"/>
                  <a:pt x="56" y="121"/>
                  <a:pt x="56" y="120"/>
                </a:cubicBezTo>
                <a:cubicBezTo>
                  <a:pt x="58" y="121"/>
                  <a:pt x="60" y="121"/>
                  <a:pt x="62" y="122"/>
                </a:cubicBezTo>
                <a:cubicBezTo>
                  <a:pt x="62" y="122"/>
                  <a:pt x="63" y="122"/>
                  <a:pt x="63" y="122"/>
                </a:cubicBezTo>
                <a:cubicBezTo>
                  <a:pt x="67" y="124"/>
                  <a:pt x="70" y="125"/>
                  <a:pt x="73" y="126"/>
                </a:cubicBezTo>
                <a:cubicBezTo>
                  <a:pt x="76" y="127"/>
                  <a:pt x="78" y="128"/>
                  <a:pt x="81" y="129"/>
                </a:cubicBezTo>
                <a:close/>
                <a:moveTo>
                  <a:pt x="74" y="129"/>
                </a:moveTo>
                <a:cubicBezTo>
                  <a:pt x="75" y="129"/>
                  <a:pt x="76" y="129"/>
                  <a:pt x="76" y="130"/>
                </a:cubicBezTo>
                <a:cubicBezTo>
                  <a:pt x="76" y="130"/>
                  <a:pt x="76" y="130"/>
                  <a:pt x="75" y="129"/>
                </a:cubicBezTo>
                <a:cubicBezTo>
                  <a:pt x="72" y="128"/>
                  <a:pt x="69" y="127"/>
                  <a:pt x="65" y="126"/>
                </a:cubicBezTo>
                <a:cubicBezTo>
                  <a:pt x="68" y="127"/>
                  <a:pt x="71" y="128"/>
                  <a:pt x="74" y="129"/>
                </a:cubicBezTo>
                <a:close/>
                <a:moveTo>
                  <a:pt x="131" y="152"/>
                </a:moveTo>
                <a:cubicBezTo>
                  <a:pt x="120" y="146"/>
                  <a:pt x="107" y="142"/>
                  <a:pt x="96" y="137"/>
                </a:cubicBezTo>
                <a:cubicBezTo>
                  <a:pt x="91" y="135"/>
                  <a:pt x="87" y="133"/>
                  <a:pt x="82" y="132"/>
                </a:cubicBezTo>
                <a:cubicBezTo>
                  <a:pt x="86" y="133"/>
                  <a:pt x="91" y="134"/>
                  <a:pt x="95" y="136"/>
                </a:cubicBezTo>
                <a:cubicBezTo>
                  <a:pt x="102" y="138"/>
                  <a:pt x="108" y="140"/>
                  <a:pt x="115" y="143"/>
                </a:cubicBezTo>
                <a:cubicBezTo>
                  <a:pt x="119" y="144"/>
                  <a:pt x="122" y="145"/>
                  <a:pt x="126" y="146"/>
                </a:cubicBezTo>
                <a:cubicBezTo>
                  <a:pt x="127" y="147"/>
                  <a:pt x="128" y="148"/>
                  <a:pt x="130" y="148"/>
                </a:cubicBezTo>
                <a:cubicBezTo>
                  <a:pt x="130" y="149"/>
                  <a:pt x="131" y="151"/>
                  <a:pt x="131" y="152"/>
                </a:cubicBezTo>
                <a:close/>
                <a:moveTo>
                  <a:pt x="63" y="129"/>
                </a:moveTo>
                <a:cubicBezTo>
                  <a:pt x="67" y="130"/>
                  <a:pt x="70" y="131"/>
                  <a:pt x="73" y="132"/>
                </a:cubicBezTo>
                <a:cubicBezTo>
                  <a:pt x="80" y="134"/>
                  <a:pt x="87" y="137"/>
                  <a:pt x="93" y="140"/>
                </a:cubicBezTo>
                <a:cubicBezTo>
                  <a:pt x="100" y="142"/>
                  <a:pt x="107" y="145"/>
                  <a:pt x="114" y="148"/>
                </a:cubicBezTo>
                <a:cubicBezTo>
                  <a:pt x="120" y="150"/>
                  <a:pt x="126" y="152"/>
                  <a:pt x="132" y="155"/>
                </a:cubicBezTo>
                <a:cubicBezTo>
                  <a:pt x="132" y="156"/>
                  <a:pt x="132" y="157"/>
                  <a:pt x="132" y="158"/>
                </a:cubicBezTo>
                <a:cubicBezTo>
                  <a:pt x="121" y="152"/>
                  <a:pt x="109" y="147"/>
                  <a:pt x="97" y="142"/>
                </a:cubicBezTo>
                <a:cubicBezTo>
                  <a:pt x="90" y="139"/>
                  <a:pt x="84" y="137"/>
                  <a:pt x="77" y="134"/>
                </a:cubicBezTo>
                <a:cubicBezTo>
                  <a:pt x="71" y="132"/>
                  <a:pt x="64" y="130"/>
                  <a:pt x="58" y="127"/>
                </a:cubicBezTo>
                <a:cubicBezTo>
                  <a:pt x="54" y="124"/>
                  <a:pt x="62" y="128"/>
                  <a:pt x="63" y="129"/>
                </a:cubicBezTo>
                <a:close/>
                <a:moveTo>
                  <a:pt x="133" y="163"/>
                </a:moveTo>
                <a:cubicBezTo>
                  <a:pt x="128" y="160"/>
                  <a:pt x="122" y="159"/>
                  <a:pt x="117" y="157"/>
                </a:cubicBezTo>
                <a:cubicBezTo>
                  <a:pt x="110" y="154"/>
                  <a:pt x="103" y="151"/>
                  <a:pt x="97" y="148"/>
                </a:cubicBezTo>
                <a:cubicBezTo>
                  <a:pt x="95" y="147"/>
                  <a:pt x="93" y="146"/>
                  <a:pt x="90" y="144"/>
                </a:cubicBezTo>
                <a:cubicBezTo>
                  <a:pt x="92" y="145"/>
                  <a:pt x="94" y="146"/>
                  <a:pt x="96" y="146"/>
                </a:cubicBezTo>
                <a:cubicBezTo>
                  <a:pt x="103" y="149"/>
                  <a:pt x="110" y="151"/>
                  <a:pt x="117" y="153"/>
                </a:cubicBezTo>
                <a:cubicBezTo>
                  <a:pt x="122" y="155"/>
                  <a:pt x="127" y="158"/>
                  <a:pt x="132" y="159"/>
                </a:cubicBezTo>
                <a:cubicBezTo>
                  <a:pt x="132" y="160"/>
                  <a:pt x="133" y="162"/>
                  <a:pt x="133" y="163"/>
                </a:cubicBezTo>
                <a:close/>
                <a:moveTo>
                  <a:pt x="129" y="162"/>
                </a:moveTo>
                <a:cubicBezTo>
                  <a:pt x="129" y="162"/>
                  <a:pt x="129" y="162"/>
                  <a:pt x="129" y="162"/>
                </a:cubicBezTo>
                <a:cubicBezTo>
                  <a:pt x="129" y="162"/>
                  <a:pt x="129" y="162"/>
                  <a:pt x="129" y="162"/>
                </a:cubicBezTo>
                <a:close/>
                <a:moveTo>
                  <a:pt x="131" y="163"/>
                </a:moveTo>
                <a:cubicBezTo>
                  <a:pt x="131" y="163"/>
                  <a:pt x="131" y="163"/>
                  <a:pt x="130" y="163"/>
                </a:cubicBezTo>
                <a:cubicBezTo>
                  <a:pt x="131" y="163"/>
                  <a:pt x="131" y="163"/>
                  <a:pt x="131" y="163"/>
                </a:cubicBezTo>
                <a:close/>
                <a:moveTo>
                  <a:pt x="133" y="164"/>
                </a:moveTo>
                <a:cubicBezTo>
                  <a:pt x="133" y="165"/>
                  <a:pt x="133" y="166"/>
                  <a:pt x="133" y="167"/>
                </a:cubicBezTo>
                <a:cubicBezTo>
                  <a:pt x="131" y="165"/>
                  <a:pt x="129" y="164"/>
                  <a:pt x="126" y="164"/>
                </a:cubicBezTo>
                <a:cubicBezTo>
                  <a:pt x="121" y="161"/>
                  <a:pt x="115" y="159"/>
                  <a:pt x="109" y="156"/>
                </a:cubicBezTo>
                <a:cubicBezTo>
                  <a:pt x="105" y="155"/>
                  <a:pt x="101" y="153"/>
                  <a:pt x="97" y="152"/>
                </a:cubicBezTo>
                <a:cubicBezTo>
                  <a:pt x="100" y="152"/>
                  <a:pt x="102" y="153"/>
                  <a:pt x="105" y="154"/>
                </a:cubicBezTo>
                <a:cubicBezTo>
                  <a:pt x="114" y="157"/>
                  <a:pt x="123" y="161"/>
                  <a:pt x="133" y="164"/>
                </a:cubicBezTo>
                <a:close/>
                <a:moveTo>
                  <a:pt x="132" y="169"/>
                </a:moveTo>
                <a:cubicBezTo>
                  <a:pt x="132" y="170"/>
                  <a:pt x="132" y="171"/>
                  <a:pt x="131" y="172"/>
                </a:cubicBezTo>
                <a:cubicBezTo>
                  <a:pt x="129" y="170"/>
                  <a:pt x="127" y="169"/>
                  <a:pt x="124" y="168"/>
                </a:cubicBezTo>
                <a:cubicBezTo>
                  <a:pt x="119" y="166"/>
                  <a:pt x="115" y="163"/>
                  <a:pt x="110" y="161"/>
                </a:cubicBezTo>
                <a:cubicBezTo>
                  <a:pt x="105" y="159"/>
                  <a:pt x="100" y="158"/>
                  <a:pt x="96" y="156"/>
                </a:cubicBezTo>
                <a:cubicBezTo>
                  <a:pt x="95" y="156"/>
                  <a:pt x="94" y="155"/>
                  <a:pt x="93" y="155"/>
                </a:cubicBezTo>
                <a:cubicBezTo>
                  <a:pt x="97" y="156"/>
                  <a:pt x="102" y="158"/>
                  <a:pt x="106" y="159"/>
                </a:cubicBezTo>
                <a:cubicBezTo>
                  <a:pt x="111" y="161"/>
                  <a:pt x="116" y="162"/>
                  <a:pt x="121" y="164"/>
                </a:cubicBezTo>
                <a:cubicBezTo>
                  <a:pt x="125" y="165"/>
                  <a:pt x="129" y="167"/>
                  <a:pt x="132" y="169"/>
                </a:cubicBezTo>
                <a:close/>
                <a:moveTo>
                  <a:pt x="90" y="159"/>
                </a:moveTo>
                <a:cubicBezTo>
                  <a:pt x="93" y="160"/>
                  <a:pt x="96" y="160"/>
                  <a:pt x="98" y="161"/>
                </a:cubicBezTo>
                <a:cubicBezTo>
                  <a:pt x="103" y="162"/>
                  <a:pt x="107" y="164"/>
                  <a:pt x="111" y="166"/>
                </a:cubicBezTo>
                <a:cubicBezTo>
                  <a:pt x="117" y="169"/>
                  <a:pt x="124" y="172"/>
                  <a:pt x="131" y="173"/>
                </a:cubicBezTo>
                <a:cubicBezTo>
                  <a:pt x="130" y="174"/>
                  <a:pt x="128" y="175"/>
                  <a:pt x="126" y="176"/>
                </a:cubicBezTo>
                <a:cubicBezTo>
                  <a:pt x="120" y="177"/>
                  <a:pt x="114" y="174"/>
                  <a:pt x="110" y="170"/>
                </a:cubicBezTo>
                <a:cubicBezTo>
                  <a:pt x="111" y="171"/>
                  <a:pt x="111" y="171"/>
                  <a:pt x="112" y="171"/>
                </a:cubicBezTo>
                <a:cubicBezTo>
                  <a:pt x="113" y="172"/>
                  <a:pt x="114" y="172"/>
                  <a:pt x="116" y="172"/>
                </a:cubicBezTo>
                <a:cubicBezTo>
                  <a:pt x="116" y="172"/>
                  <a:pt x="119" y="174"/>
                  <a:pt x="119" y="174"/>
                </a:cubicBezTo>
                <a:cubicBezTo>
                  <a:pt x="119" y="174"/>
                  <a:pt x="119" y="175"/>
                  <a:pt x="119" y="175"/>
                </a:cubicBezTo>
                <a:cubicBezTo>
                  <a:pt x="120" y="175"/>
                  <a:pt x="120" y="175"/>
                  <a:pt x="120" y="175"/>
                </a:cubicBezTo>
                <a:cubicBezTo>
                  <a:pt x="120" y="175"/>
                  <a:pt x="121" y="175"/>
                  <a:pt x="120" y="175"/>
                </a:cubicBezTo>
                <a:cubicBezTo>
                  <a:pt x="119" y="173"/>
                  <a:pt x="117" y="172"/>
                  <a:pt x="115" y="171"/>
                </a:cubicBezTo>
                <a:cubicBezTo>
                  <a:pt x="113" y="171"/>
                  <a:pt x="111" y="170"/>
                  <a:pt x="109" y="169"/>
                </a:cubicBezTo>
                <a:cubicBezTo>
                  <a:pt x="107" y="168"/>
                  <a:pt x="112" y="170"/>
                  <a:pt x="112" y="170"/>
                </a:cubicBezTo>
                <a:cubicBezTo>
                  <a:pt x="115" y="171"/>
                  <a:pt x="119" y="173"/>
                  <a:pt x="122" y="174"/>
                </a:cubicBezTo>
                <a:cubicBezTo>
                  <a:pt x="124" y="175"/>
                  <a:pt x="126" y="175"/>
                  <a:pt x="128" y="175"/>
                </a:cubicBezTo>
                <a:cubicBezTo>
                  <a:pt x="128" y="175"/>
                  <a:pt x="128" y="174"/>
                  <a:pt x="128" y="174"/>
                </a:cubicBezTo>
                <a:cubicBezTo>
                  <a:pt x="126" y="172"/>
                  <a:pt x="123" y="172"/>
                  <a:pt x="120" y="171"/>
                </a:cubicBezTo>
                <a:cubicBezTo>
                  <a:pt x="117" y="169"/>
                  <a:pt x="114" y="168"/>
                  <a:pt x="111" y="166"/>
                </a:cubicBezTo>
                <a:cubicBezTo>
                  <a:pt x="107" y="165"/>
                  <a:pt x="103" y="163"/>
                  <a:pt x="98" y="162"/>
                </a:cubicBezTo>
                <a:cubicBezTo>
                  <a:pt x="96" y="161"/>
                  <a:pt x="94" y="160"/>
                  <a:pt x="92" y="160"/>
                </a:cubicBezTo>
                <a:cubicBezTo>
                  <a:pt x="91" y="160"/>
                  <a:pt x="91" y="159"/>
                  <a:pt x="90" y="159"/>
                </a:cubicBezTo>
                <a:close/>
                <a:moveTo>
                  <a:pt x="96" y="162"/>
                </a:moveTo>
                <a:cubicBezTo>
                  <a:pt x="97" y="162"/>
                  <a:pt x="99" y="162"/>
                  <a:pt x="100" y="163"/>
                </a:cubicBezTo>
                <a:cubicBezTo>
                  <a:pt x="106" y="165"/>
                  <a:pt x="111" y="167"/>
                  <a:pt x="117" y="170"/>
                </a:cubicBezTo>
                <a:cubicBezTo>
                  <a:pt x="119" y="171"/>
                  <a:pt x="121" y="172"/>
                  <a:pt x="124" y="173"/>
                </a:cubicBezTo>
                <a:cubicBezTo>
                  <a:pt x="128" y="174"/>
                  <a:pt x="125" y="174"/>
                  <a:pt x="124" y="174"/>
                </a:cubicBezTo>
                <a:cubicBezTo>
                  <a:pt x="122" y="173"/>
                  <a:pt x="121" y="173"/>
                  <a:pt x="120" y="172"/>
                </a:cubicBezTo>
                <a:cubicBezTo>
                  <a:pt x="116" y="171"/>
                  <a:pt x="112" y="169"/>
                  <a:pt x="107" y="168"/>
                </a:cubicBezTo>
                <a:cubicBezTo>
                  <a:pt x="107" y="168"/>
                  <a:pt x="107" y="168"/>
                  <a:pt x="107" y="168"/>
                </a:cubicBezTo>
                <a:cubicBezTo>
                  <a:pt x="103" y="166"/>
                  <a:pt x="100" y="164"/>
                  <a:pt x="96" y="162"/>
                </a:cubicBezTo>
                <a:close/>
                <a:moveTo>
                  <a:pt x="80" y="150"/>
                </a:moveTo>
                <a:cubicBezTo>
                  <a:pt x="87" y="154"/>
                  <a:pt x="96" y="157"/>
                  <a:pt x="104" y="160"/>
                </a:cubicBezTo>
                <a:cubicBezTo>
                  <a:pt x="112" y="163"/>
                  <a:pt x="119" y="167"/>
                  <a:pt x="127" y="170"/>
                </a:cubicBezTo>
                <a:cubicBezTo>
                  <a:pt x="128" y="170"/>
                  <a:pt x="129" y="171"/>
                  <a:pt x="130" y="171"/>
                </a:cubicBezTo>
                <a:cubicBezTo>
                  <a:pt x="129" y="172"/>
                  <a:pt x="128" y="172"/>
                  <a:pt x="127" y="171"/>
                </a:cubicBezTo>
                <a:cubicBezTo>
                  <a:pt x="125" y="171"/>
                  <a:pt x="123" y="170"/>
                  <a:pt x="120" y="169"/>
                </a:cubicBezTo>
                <a:cubicBezTo>
                  <a:pt x="117" y="168"/>
                  <a:pt x="113" y="166"/>
                  <a:pt x="110" y="164"/>
                </a:cubicBezTo>
                <a:cubicBezTo>
                  <a:pt x="102" y="161"/>
                  <a:pt x="94" y="159"/>
                  <a:pt x="86" y="157"/>
                </a:cubicBezTo>
                <a:cubicBezTo>
                  <a:pt x="83" y="155"/>
                  <a:pt x="81" y="153"/>
                  <a:pt x="80" y="150"/>
                </a:cubicBezTo>
                <a:close/>
                <a:moveTo>
                  <a:pt x="79" y="146"/>
                </a:moveTo>
                <a:cubicBezTo>
                  <a:pt x="79" y="145"/>
                  <a:pt x="79" y="145"/>
                  <a:pt x="79" y="144"/>
                </a:cubicBezTo>
                <a:cubicBezTo>
                  <a:pt x="80" y="145"/>
                  <a:pt x="82" y="146"/>
                  <a:pt x="84" y="147"/>
                </a:cubicBezTo>
                <a:cubicBezTo>
                  <a:pt x="84" y="147"/>
                  <a:pt x="85" y="147"/>
                  <a:pt x="86" y="148"/>
                </a:cubicBezTo>
                <a:cubicBezTo>
                  <a:pt x="90" y="150"/>
                  <a:pt x="95" y="151"/>
                  <a:pt x="99" y="153"/>
                </a:cubicBezTo>
                <a:cubicBezTo>
                  <a:pt x="109" y="157"/>
                  <a:pt x="119" y="161"/>
                  <a:pt x="129" y="166"/>
                </a:cubicBezTo>
                <a:cubicBezTo>
                  <a:pt x="130" y="166"/>
                  <a:pt x="131" y="168"/>
                  <a:pt x="132" y="168"/>
                </a:cubicBezTo>
                <a:cubicBezTo>
                  <a:pt x="130" y="167"/>
                  <a:pt x="129" y="167"/>
                  <a:pt x="128" y="166"/>
                </a:cubicBezTo>
                <a:cubicBezTo>
                  <a:pt x="126" y="165"/>
                  <a:pt x="125" y="164"/>
                  <a:pt x="123" y="164"/>
                </a:cubicBezTo>
                <a:cubicBezTo>
                  <a:pt x="118" y="162"/>
                  <a:pt x="113" y="160"/>
                  <a:pt x="108" y="159"/>
                </a:cubicBezTo>
                <a:cubicBezTo>
                  <a:pt x="99" y="156"/>
                  <a:pt x="89" y="154"/>
                  <a:pt x="80" y="150"/>
                </a:cubicBezTo>
                <a:cubicBezTo>
                  <a:pt x="80" y="150"/>
                  <a:pt x="80" y="150"/>
                  <a:pt x="79" y="150"/>
                </a:cubicBezTo>
                <a:cubicBezTo>
                  <a:pt x="79" y="149"/>
                  <a:pt x="79" y="147"/>
                  <a:pt x="79" y="146"/>
                </a:cubicBezTo>
                <a:close/>
                <a:moveTo>
                  <a:pt x="78" y="141"/>
                </a:moveTo>
                <a:cubicBezTo>
                  <a:pt x="78" y="141"/>
                  <a:pt x="78" y="141"/>
                  <a:pt x="78" y="141"/>
                </a:cubicBezTo>
                <a:cubicBezTo>
                  <a:pt x="81" y="142"/>
                  <a:pt x="83" y="142"/>
                  <a:pt x="86" y="143"/>
                </a:cubicBezTo>
                <a:cubicBezTo>
                  <a:pt x="87" y="144"/>
                  <a:pt x="89" y="144"/>
                  <a:pt x="90" y="145"/>
                </a:cubicBezTo>
                <a:cubicBezTo>
                  <a:pt x="99" y="150"/>
                  <a:pt x="108" y="154"/>
                  <a:pt x="117" y="158"/>
                </a:cubicBezTo>
                <a:cubicBezTo>
                  <a:pt x="108" y="154"/>
                  <a:pt x="98" y="151"/>
                  <a:pt x="88" y="148"/>
                </a:cubicBezTo>
                <a:cubicBezTo>
                  <a:pt x="86" y="147"/>
                  <a:pt x="83" y="146"/>
                  <a:pt x="81" y="145"/>
                </a:cubicBezTo>
                <a:cubicBezTo>
                  <a:pt x="81" y="144"/>
                  <a:pt x="80" y="144"/>
                  <a:pt x="80" y="144"/>
                </a:cubicBezTo>
                <a:cubicBezTo>
                  <a:pt x="80" y="144"/>
                  <a:pt x="79" y="144"/>
                  <a:pt x="79" y="143"/>
                </a:cubicBezTo>
                <a:cubicBezTo>
                  <a:pt x="79" y="142"/>
                  <a:pt x="78" y="141"/>
                  <a:pt x="78" y="141"/>
                </a:cubicBezTo>
                <a:close/>
                <a:moveTo>
                  <a:pt x="77" y="139"/>
                </a:moveTo>
                <a:cubicBezTo>
                  <a:pt x="79" y="140"/>
                  <a:pt x="81" y="141"/>
                  <a:pt x="83" y="142"/>
                </a:cubicBezTo>
                <a:cubicBezTo>
                  <a:pt x="81" y="141"/>
                  <a:pt x="79" y="140"/>
                  <a:pt x="78" y="140"/>
                </a:cubicBezTo>
                <a:cubicBezTo>
                  <a:pt x="77" y="139"/>
                  <a:pt x="77" y="139"/>
                  <a:pt x="77" y="139"/>
                </a:cubicBezTo>
                <a:close/>
                <a:moveTo>
                  <a:pt x="58" y="127"/>
                </a:moveTo>
                <a:cubicBezTo>
                  <a:pt x="62" y="129"/>
                  <a:pt x="66" y="131"/>
                  <a:pt x="71" y="132"/>
                </a:cubicBezTo>
                <a:cubicBezTo>
                  <a:pt x="77" y="135"/>
                  <a:pt x="84" y="137"/>
                  <a:pt x="90" y="140"/>
                </a:cubicBezTo>
                <a:cubicBezTo>
                  <a:pt x="104" y="146"/>
                  <a:pt x="118" y="151"/>
                  <a:pt x="130" y="158"/>
                </a:cubicBezTo>
                <a:cubicBezTo>
                  <a:pt x="131" y="158"/>
                  <a:pt x="132" y="158"/>
                  <a:pt x="132" y="158"/>
                </a:cubicBezTo>
                <a:cubicBezTo>
                  <a:pt x="132" y="158"/>
                  <a:pt x="132" y="158"/>
                  <a:pt x="131" y="158"/>
                </a:cubicBezTo>
                <a:cubicBezTo>
                  <a:pt x="129" y="157"/>
                  <a:pt x="128" y="157"/>
                  <a:pt x="126" y="156"/>
                </a:cubicBezTo>
                <a:cubicBezTo>
                  <a:pt x="123" y="155"/>
                  <a:pt x="120" y="154"/>
                  <a:pt x="117" y="153"/>
                </a:cubicBezTo>
                <a:cubicBezTo>
                  <a:pt x="110" y="150"/>
                  <a:pt x="103" y="148"/>
                  <a:pt x="96" y="146"/>
                </a:cubicBezTo>
                <a:cubicBezTo>
                  <a:pt x="93" y="145"/>
                  <a:pt x="91" y="144"/>
                  <a:pt x="88" y="143"/>
                </a:cubicBezTo>
                <a:cubicBezTo>
                  <a:pt x="84" y="141"/>
                  <a:pt x="81" y="140"/>
                  <a:pt x="78" y="138"/>
                </a:cubicBezTo>
                <a:cubicBezTo>
                  <a:pt x="77" y="138"/>
                  <a:pt x="76" y="137"/>
                  <a:pt x="75" y="137"/>
                </a:cubicBezTo>
                <a:cubicBezTo>
                  <a:pt x="75" y="137"/>
                  <a:pt x="75" y="137"/>
                  <a:pt x="75" y="136"/>
                </a:cubicBezTo>
                <a:cubicBezTo>
                  <a:pt x="71" y="133"/>
                  <a:pt x="62" y="132"/>
                  <a:pt x="58" y="127"/>
                </a:cubicBezTo>
                <a:close/>
                <a:moveTo>
                  <a:pt x="56" y="123"/>
                </a:moveTo>
                <a:cubicBezTo>
                  <a:pt x="56" y="123"/>
                  <a:pt x="56" y="123"/>
                  <a:pt x="57" y="123"/>
                </a:cubicBezTo>
                <a:cubicBezTo>
                  <a:pt x="57" y="123"/>
                  <a:pt x="57" y="123"/>
                  <a:pt x="57" y="123"/>
                </a:cubicBezTo>
                <a:cubicBezTo>
                  <a:pt x="63" y="125"/>
                  <a:pt x="68" y="128"/>
                  <a:pt x="74" y="130"/>
                </a:cubicBezTo>
                <a:cubicBezTo>
                  <a:pt x="80" y="132"/>
                  <a:pt x="87" y="134"/>
                  <a:pt x="94" y="137"/>
                </a:cubicBezTo>
                <a:cubicBezTo>
                  <a:pt x="106" y="142"/>
                  <a:pt x="119" y="146"/>
                  <a:pt x="131" y="153"/>
                </a:cubicBezTo>
                <a:cubicBezTo>
                  <a:pt x="131" y="153"/>
                  <a:pt x="131" y="153"/>
                  <a:pt x="131" y="154"/>
                </a:cubicBezTo>
                <a:cubicBezTo>
                  <a:pt x="126" y="151"/>
                  <a:pt x="121" y="150"/>
                  <a:pt x="115" y="148"/>
                </a:cubicBezTo>
                <a:cubicBezTo>
                  <a:pt x="109" y="145"/>
                  <a:pt x="102" y="142"/>
                  <a:pt x="95" y="140"/>
                </a:cubicBezTo>
                <a:cubicBezTo>
                  <a:pt x="89" y="137"/>
                  <a:pt x="82" y="134"/>
                  <a:pt x="75" y="132"/>
                </a:cubicBezTo>
                <a:cubicBezTo>
                  <a:pt x="69" y="130"/>
                  <a:pt x="63" y="127"/>
                  <a:pt x="57" y="125"/>
                </a:cubicBezTo>
                <a:cubicBezTo>
                  <a:pt x="56" y="124"/>
                  <a:pt x="56" y="124"/>
                  <a:pt x="56" y="123"/>
                </a:cubicBezTo>
                <a:close/>
                <a:moveTo>
                  <a:pt x="56" y="120"/>
                </a:moveTo>
                <a:cubicBezTo>
                  <a:pt x="57" y="119"/>
                  <a:pt x="57" y="118"/>
                  <a:pt x="57" y="118"/>
                </a:cubicBezTo>
                <a:cubicBezTo>
                  <a:pt x="63" y="120"/>
                  <a:pt x="68" y="121"/>
                  <a:pt x="74" y="123"/>
                </a:cubicBezTo>
                <a:cubicBezTo>
                  <a:pt x="74" y="123"/>
                  <a:pt x="75" y="123"/>
                  <a:pt x="75" y="123"/>
                </a:cubicBezTo>
                <a:cubicBezTo>
                  <a:pt x="76" y="123"/>
                  <a:pt x="76" y="123"/>
                  <a:pt x="77" y="123"/>
                </a:cubicBezTo>
                <a:cubicBezTo>
                  <a:pt x="84" y="126"/>
                  <a:pt x="91" y="129"/>
                  <a:pt x="99" y="131"/>
                </a:cubicBezTo>
                <a:cubicBezTo>
                  <a:pt x="105" y="133"/>
                  <a:pt x="111" y="137"/>
                  <a:pt x="117" y="139"/>
                </a:cubicBezTo>
                <a:cubicBezTo>
                  <a:pt x="120" y="140"/>
                  <a:pt x="124" y="140"/>
                  <a:pt x="127" y="142"/>
                </a:cubicBezTo>
                <a:cubicBezTo>
                  <a:pt x="126" y="142"/>
                  <a:pt x="126" y="142"/>
                  <a:pt x="125" y="142"/>
                </a:cubicBezTo>
                <a:cubicBezTo>
                  <a:pt x="124" y="141"/>
                  <a:pt x="124" y="141"/>
                  <a:pt x="123" y="141"/>
                </a:cubicBezTo>
                <a:cubicBezTo>
                  <a:pt x="122" y="141"/>
                  <a:pt x="120" y="140"/>
                  <a:pt x="119" y="140"/>
                </a:cubicBezTo>
                <a:cubicBezTo>
                  <a:pt x="111" y="137"/>
                  <a:pt x="104" y="135"/>
                  <a:pt x="97" y="133"/>
                </a:cubicBezTo>
                <a:cubicBezTo>
                  <a:pt x="93" y="132"/>
                  <a:pt x="89" y="131"/>
                  <a:pt x="85" y="129"/>
                </a:cubicBezTo>
                <a:cubicBezTo>
                  <a:pt x="76" y="126"/>
                  <a:pt x="68" y="123"/>
                  <a:pt x="59" y="120"/>
                </a:cubicBezTo>
                <a:cubicBezTo>
                  <a:pt x="58" y="120"/>
                  <a:pt x="58" y="120"/>
                  <a:pt x="58" y="120"/>
                </a:cubicBezTo>
                <a:cubicBezTo>
                  <a:pt x="58" y="120"/>
                  <a:pt x="57" y="120"/>
                  <a:pt x="56" y="120"/>
                </a:cubicBezTo>
                <a:close/>
                <a:moveTo>
                  <a:pt x="60" y="118"/>
                </a:moveTo>
                <a:cubicBezTo>
                  <a:pt x="57" y="117"/>
                  <a:pt x="62" y="119"/>
                  <a:pt x="62" y="119"/>
                </a:cubicBezTo>
                <a:cubicBezTo>
                  <a:pt x="64" y="119"/>
                  <a:pt x="65" y="120"/>
                  <a:pt x="67" y="120"/>
                </a:cubicBezTo>
                <a:cubicBezTo>
                  <a:pt x="68" y="120"/>
                  <a:pt x="69" y="121"/>
                  <a:pt x="70" y="121"/>
                </a:cubicBezTo>
                <a:cubicBezTo>
                  <a:pt x="67" y="120"/>
                  <a:pt x="63" y="119"/>
                  <a:pt x="60" y="118"/>
                </a:cubicBezTo>
                <a:close/>
                <a:moveTo>
                  <a:pt x="58" y="117"/>
                </a:moveTo>
                <a:cubicBezTo>
                  <a:pt x="58" y="116"/>
                  <a:pt x="59" y="116"/>
                  <a:pt x="59" y="115"/>
                </a:cubicBezTo>
                <a:cubicBezTo>
                  <a:pt x="67" y="119"/>
                  <a:pt x="75" y="120"/>
                  <a:pt x="84" y="122"/>
                </a:cubicBezTo>
                <a:cubicBezTo>
                  <a:pt x="86" y="123"/>
                  <a:pt x="89" y="124"/>
                  <a:pt x="91" y="125"/>
                </a:cubicBezTo>
                <a:cubicBezTo>
                  <a:pt x="99" y="127"/>
                  <a:pt x="106" y="130"/>
                  <a:pt x="113" y="133"/>
                </a:cubicBezTo>
                <a:cubicBezTo>
                  <a:pt x="116" y="134"/>
                  <a:pt x="120" y="136"/>
                  <a:pt x="124" y="138"/>
                </a:cubicBezTo>
                <a:cubicBezTo>
                  <a:pt x="124" y="138"/>
                  <a:pt x="125" y="139"/>
                  <a:pt x="126" y="139"/>
                </a:cubicBezTo>
                <a:cubicBezTo>
                  <a:pt x="126" y="139"/>
                  <a:pt x="126" y="139"/>
                  <a:pt x="126" y="139"/>
                </a:cubicBezTo>
                <a:cubicBezTo>
                  <a:pt x="126" y="139"/>
                  <a:pt x="126" y="139"/>
                  <a:pt x="125" y="139"/>
                </a:cubicBezTo>
                <a:cubicBezTo>
                  <a:pt x="124" y="139"/>
                  <a:pt x="122" y="138"/>
                  <a:pt x="120" y="137"/>
                </a:cubicBezTo>
                <a:cubicBezTo>
                  <a:pt x="107" y="131"/>
                  <a:pt x="94" y="127"/>
                  <a:pt x="80" y="123"/>
                </a:cubicBezTo>
                <a:cubicBezTo>
                  <a:pt x="80" y="123"/>
                  <a:pt x="79" y="123"/>
                  <a:pt x="79" y="123"/>
                </a:cubicBezTo>
                <a:cubicBezTo>
                  <a:pt x="72" y="121"/>
                  <a:pt x="65" y="118"/>
                  <a:pt x="58" y="117"/>
                </a:cubicBezTo>
                <a:close/>
                <a:moveTo>
                  <a:pt x="61" y="115"/>
                </a:moveTo>
                <a:cubicBezTo>
                  <a:pt x="62" y="116"/>
                  <a:pt x="64" y="116"/>
                  <a:pt x="66" y="117"/>
                </a:cubicBezTo>
                <a:cubicBezTo>
                  <a:pt x="64" y="116"/>
                  <a:pt x="62" y="116"/>
                  <a:pt x="61" y="115"/>
                </a:cubicBezTo>
                <a:close/>
                <a:moveTo>
                  <a:pt x="60" y="115"/>
                </a:moveTo>
                <a:cubicBezTo>
                  <a:pt x="60" y="114"/>
                  <a:pt x="61" y="113"/>
                  <a:pt x="61" y="112"/>
                </a:cubicBezTo>
                <a:cubicBezTo>
                  <a:pt x="74" y="118"/>
                  <a:pt x="87" y="120"/>
                  <a:pt x="100" y="124"/>
                </a:cubicBezTo>
                <a:cubicBezTo>
                  <a:pt x="107" y="126"/>
                  <a:pt x="114" y="129"/>
                  <a:pt x="120" y="132"/>
                </a:cubicBezTo>
                <a:cubicBezTo>
                  <a:pt x="122" y="133"/>
                  <a:pt x="123" y="133"/>
                  <a:pt x="124" y="134"/>
                </a:cubicBezTo>
                <a:cubicBezTo>
                  <a:pt x="124" y="135"/>
                  <a:pt x="124" y="135"/>
                  <a:pt x="124" y="135"/>
                </a:cubicBezTo>
                <a:cubicBezTo>
                  <a:pt x="124" y="135"/>
                  <a:pt x="123" y="135"/>
                  <a:pt x="123" y="134"/>
                </a:cubicBezTo>
                <a:cubicBezTo>
                  <a:pt x="120" y="133"/>
                  <a:pt x="117" y="132"/>
                  <a:pt x="114" y="131"/>
                </a:cubicBezTo>
                <a:cubicBezTo>
                  <a:pt x="102" y="126"/>
                  <a:pt x="90" y="123"/>
                  <a:pt x="77" y="120"/>
                </a:cubicBezTo>
                <a:cubicBezTo>
                  <a:pt x="77" y="120"/>
                  <a:pt x="76" y="120"/>
                  <a:pt x="76" y="119"/>
                </a:cubicBezTo>
                <a:cubicBezTo>
                  <a:pt x="70" y="118"/>
                  <a:pt x="65" y="116"/>
                  <a:pt x="60" y="115"/>
                </a:cubicBezTo>
                <a:close/>
                <a:moveTo>
                  <a:pt x="73" y="116"/>
                </a:moveTo>
                <a:cubicBezTo>
                  <a:pt x="74" y="116"/>
                  <a:pt x="75" y="116"/>
                  <a:pt x="76" y="117"/>
                </a:cubicBezTo>
                <a:cubicBezTo>
                  <a:pt x="80" y="118"/>
                  <a:pt x="83" y="119"/>
                  <a:pt x="87" y="120"/>
                </a:cubicBezTo>
                <a:cubicBezTo>
                  <a:pt x="82" y="118"/>
                  <a:pt x="78" y="117"/>
                  <a:pt x="73" y="116"/>
                </a:cubicBezTo>
                <a:close/>
                <a:moveTo>
                  <a:pt x="62" y="111"/>
                </a:moveTo>
                <a:cubicBezTo>
                  <a:pt x="62" y="111"/>
                  <a:pt x="62" y="110"/>
                  <a:pt x="62" y="110"/>
                </a:cubicBezTo>
                <a:cubicBezTo>
                  <a:pt x="66" y="112"/>
                  <a:pt x="71" y="113"/>
                  <a:pt x="75" y="114"/>
                </a:cubicBezTo>
                <a:cubicBezTo>
                  <a:pt x="80" y="115"/>
                  <a:pt x="85" y="117"/>
                  <a:pt x="90" y="119"/>
                </a:cubicBezTo>
                <a:cubicBezTo>
                  <a:pt x="101" y="122"/>
                  <a:pt x="112" y="125"/>
                  <a:pt x="123" y="130"/>
                </a:cubicBezTo>
                <a:cubicBezTo>
                  <a:pt x="120" y="129"/>
                  <a:pt x="118" y="129"/>
                  <a:pt x="115" y="128"/>
                </a:cubicBezTo>
                <a:cubicBezTo>
                  <a:pt x="113" y="127"/>
                  <a:pt x="110" y="126"/>
                  <a:pt x="108" y="125"/>
                </a:cubicBezTo>
                <a:cubicBezTo>
                  <a:pt x="103" y="123"/>
                  <a:pt x="97" y="122"/>
                  <a:pt x="92" y="120"/>
                </a:cubicBezTo>
                <a:cubicBezTo>
                  <a:pt x="82" y="118"/>
                  <a:pt x="72" y="115"/>
                  <a:pt x="62" y="111"/>
                </a:cubicBezTo>
                <a:close/>
                <a:moveTo>
                  <a:pt x="63" y="107"/>
                </a:moveTo>
                <a:cubicBezTo>
                  <a:pt x="63" y="105"/>
                  <a:pt x="63" y="104"/>
                  <a:pt x="63" y="103"/>
                </a:cubicBezTo>
                <a:cubicBezTo>
                  <a:pt x="63" y="103"/>
                  <a:pt x="63" y="103"/>
                  <a:pt x="63" y="103"/>
                </a:cubicBezTo>
                <a:cubicBezTo>
                  <a:pt x="68" y="105"/>
                  <a:pt x="73" y="107"/>
                  <a:pt x="78" y="109"/>
                </a:cubicBezTo>
                <a:cubicBezTo>
                  <a:pt x="84" y="111"/>
                  <a:pt x="89" y="112"/>
                  <a:pt x="94" y="114"/>
                </a:cubicBezTo>
                <a:cubicBezTo>
                  <a:pt x="100" y="116"/>
                  <a:pt x="106" y="118"/>
                  <a:pt x="111" y="120"/>
                </a:cubicBezTo>
                <a:cubicBezTo>
                  <a:pt x="114" y="122"/>
                  <a:pt x="118" y="123"/>
                  <a:pt x="121" y="124"/>
                </a:cubicBezTo>
                <a:cubicBezTo>
                  <a:pt x="121" y="124"/>
                  <a:pt x="123" y="125"/>
                  <a:pt x="124" y="125"/>
                </a:cubicBezTo>
                <a:cubicBezTo>
                  <a:pt x="124" y="125"/>
                  <a:pt x="124" y="125"/>
                  <a:pt x="124" y="125"/>
                </a:cubicBezTo>
                <a:cubicBezTo>
                  <a:pt x="123" y="125"/>
                  <a:pt x="123" y="125"/>
                  <a:pt x="121" y="124"/>
                </a:cubicBezTo>
                <a:cubicBezTo>
                  <a:pt x="112" y="120"/>
                  <a:pt x="101" y="118"/>
                  <a:pt x="91" y="115"/>
                </a:cubicBezTo>
                <a:cubicBezTo>
                  <a:pt x="85" y="113"/>
                  <a:pt x="79" y="112"/>
                  <a:pt x="73" y="110"/>
                </a:cubicBezTo>
                <a:cubicBezTo>
                  <a:pt x="71" y="110"/>
                  <a:pt x="69" y="109"/>
                  <a:pt x="67" y="109"/>
                </a:cubicBezTo>
                <a:cubicBezTo>
                  <a:pt x="67" y="109"/>
                  <a:pt x="65" y="108"/>
                  <a:pt x="64" y="108"/>
                </a:cubicBezTo>
                <a:cubicBezTo>
                  <a:pt x="64" y="108"/>
                  <a:pt x="64" y="107"/>
                  <a:pt x="64" y="107"/>
                </a:cubicBezTo>
                <a:cubicBezTo>
                  <a:pt x="64" y="107"/>
                  <a:pt x="63" y="107"/>
                  <a:pt x="63" y="107"/>
                </a:cubicBezTo>
                <a:close/>
                <a:moveTo>
                  <a:pt x="63" y="102"/>
                </a:moveTo>
                <a:cubicBezTo>
                  <a:pt x="63" y="101"/>
                  <a:pt x="63" y="100"/>
                  <a:pt x="63" y="100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4" y="100"/>
                  <a:pt x="65" y="100"/>
                  <a:pt x="65" y="100"/>
                </a:cubicBezTo>
                <a:cubicBezTo>
                  <a:pt x="65" y="101"/>
                  <a:pt x="66" y="101"/>
                  <a:pt x="67" y="101"/>
                </a:cubicBezTo>
                <a:cubicBezTo>
                  <a:pt x="76" y="104"/>
                  <a:pt x="86" y="107"/>
                  <a:pt x="96" y="110"/>
                </a:cubicBezTo>
                <a:cubicBezTo>
                  <a:pt x="101" y="112"/>
                  <a:pt x="106" y="113"/>
                  <a:pt x="111" y="115"/>
                </a:cubicBezTo>
                <a:cubicBezTo>
                  <a:pt x="114" y="117"/>
                  <a:pt x="118" y="118"/>
                  <a:pt x="121" y="119"/>
                </a:cubicBezTo>
                <a:cubicBezTo>
                  <a:pt x="121" y="120"/>
                  <a:pt x="126" y="122"/>
                  <a:pt x="122" y="121"/>
                </a:cubicBezTo>
                <a:cubicBezTo>
                  <a:pt x="112" y="118"/>
                  <a:pt x="102" y="114"/>
                  <a:pt x="92" y="111"/>
                </a:cubicBezTo>
                <a:cubicBezTo>
                  <a:pt x="87" y="110"/>
                  <a:pt x="82" y="109"/>
                  <a:pt x="77" y="107"/>
                </a:cubicBezTo>
                <a:cubicBezTo>
                  <a:pt x="72" y="105"/>
                  <a:pt x="68" y="104"/>
                  <a:pt x="63" y="102"/>
                </a:cubicBezTo>
                <a:cubicBezTo>
                  <a:pt x="63" y="102"/>
                  <a:pt x="63" y="102"/>
                  <a:pt x="63" y="102"/>
                </a:cubicBezTo>
                <a:close/>
                <a:moveTo>
                  <a:pt x="64" y="97"/>
                </a:moveTo>
                <a:cubicBezTo>
                  <a:pt x="65" y="96"/>
                  <a:pt x="65" y="95"/>
                  <a:pt x="65" y="95"/>
                </a:cubicBezTo>
                <a:cubicBezTo>
                  <a:pt x="73" y="98"/>
                  <a:pt x="81" y="100"/>
                  <a:pt x="89" y="102"/>
                </a:cubicBezTo>
                <a:cubicBezTo>
                  <a:pt x="92" y="103"/>
                  <a:pt x="96" y="104"/>
                  <a:pt x="99" y="106"/>
                </a:cubicBezTo>
                <a:cubicBezTo>
                  <a:pt x="106" y="108"/>
                  <a:pt x="112" y="110"/>
                  <a:pt x="118" y="112"/>
                </a:cubicBezTo>
                <a:cubicBezTo>
                  <a:pt x="121" y="113"/>
                  <a:pt x="122" y="113"/>
                  <a:pt x="122" y="113"/>
                </a:cubicBezTo>
                <a:cubicBezTo>
                  <a:pt x="122" y="113"/>
                  <a:pt x="122" y="113"/>
                  <a:pt x="122" y="114"/>
                </a:cubicBezTo>
                <a:cubicBezTo>
                  <a:pt x="121" y="114"/>
                  <a:pt x="118" y="113"/>
                  <a:pt x="116" y="112"/>
                </a:cubicBezTo>
                <a:cubicBezTo>
                  <a:pt x="113" y="112"/>
                  <a:pt x="110" y="111"/>
                  <a:pt x="107" y="110"/>
                </a:cubicBezTo>
                <a:cubicBezTo>
                  <a:pt x="93" y="106"/>
                  <a:pt x="78" y="102"/>
                  <a:pt x="64" y="97"/>
                </a:cubicBezTo>
                <a:close/>
                <a:moveTo>
                  <a:pt x="67" y="95"/>
                </a:moveTo>
                <a:cubicBezTo>
                  <a:pt x="68" y="95"/>
                  <a:pt x="69" y="95"/>
                  <a:pt x="70" y="96"/>
                </a:cubicBezTo>
                <a:cubicBezTo>
                  <a:pt x="71" y="96"/>
                  <a:pt x="71" y="96"/>
                  <a:pt x="72" y="96"/>
                </a:cubicBezTo>
                <a:cubicBezTo>
                  <a:pt x="70" y="96"/>
                  <a:pt x="69" y="95"/>
                  <a:pt x="67" y="95"/>
                </a:cubicBezTo>
                <a:close/>
                <a:moveTo>
                  <a:pt x="65" y="94"/>
                </a:moveTo>
                <a:cubicBezTo>
                  <a:pt x="66" y="93"/>
                  <a:pt x="66" y="93"/>
                  <a:pt x="66" y="92"/>
                </a:cubicBezTo>
                <a:cubicBezTo>
                  <a:pt x="69" y="93"/>
                  <a:pt x="71" y="93"/>
                  <a:pt x="73" y="94"/>
                </a:cubicBezTo>
                <a:cubicBezTo>
                  <a:pt x="74" y="95"/>
                  <a:pt x="75" y="95"/>
                  <a:pt x="76" y="96"/>
                </a:cubicBezTo>
                <a:cubicBezTo>
                  <a:pt x="79" y="97"/>
                  <a:pt x="82" y="98"/>
                  <a:pt x="85" y="99"/>
                </a:cubicBezTo>
                <a:cubicBezTo>
                  <a:pt x="92" y="101"/>
                  <a:pt x="99" y="103"/>
                  <a:pt x="107" y="105"/>
                </a:cubicBezTo>
                <a:cubicBezTo>
                  <a:pt x="110" y="106"/>
                  <a:pt x="113" y="107"/>
                  <a:pt x="116" y="108"/>
                </a:cubicBezTo>
                <a:cubicBezTo>
                  <a:pt x="117" y="109"/>
                  <a:pt x="119" y="109"/>
                  <a:pt x="121" y="110"/>
                </a:cubicBezTo>
                <a:cubicBezTo>
                  <a:pt x="121" y="110"/>
                  <a:pt x="121" y="110"/>
                  <a:pt x="121" y="110"/>
                </a:cubicBezTo>
                <a:cubicBezTo>
                  <a:pt x="119" y="110"/>
                  <a:pt x="117" y="109"/>
                  <a:pt x="115" y="109"/>
                </a:cubicBezTo>
                <a:cubicBezTo>
                  <a:pt x="108" y="107"/>
                  <a:pt x="101" y="104"/>
                  <a:pt x="94" y="102"/>
                </a:cubicBezTo>
                <a:cubicBezTo>
                  <a:pt x="93" y="102"/>
                  <a:pt x="93" y="102"/>
                  <a:pt x="92" y="102"/>
                </a:cubicBezTo>
                <a:cubicBezTo>
                  <a:pt x="87" y="100"/>
                  <a:pt x="82" y="99"/>
                  <a:pt x="77" y="98"/>
                </a:cubicBezTo>
                <a:cubicBezTo>
                  <a:pt x="73" y="96"/>
                  <a:pt x="69" y="94"/>
                  <a:pt x="65" y="94"/>
                </a:cubicBezTo>
                <a:close/>
                <a:moveTo>
                  <a:pt x="66" y="80"/>
                </a:moveTo>
                <a:cubicBezTo>
                  <a:pt x="69" y="80"/>
                  <a:pt x="72" y="81"/>
                  <a:pt x="75" y="82"/>
                </a:cubicBezTo>
                <a:cubicBezTo>
                  <a:pt x="91" y="86"/>
                  <a:pt x="106" y="92"/>
                  <a:pt x="122" y="96"/>
                </a:cubicBezTo>
                <a:cubicBezTo>
                  <a:pt x="122" y="97"/>
                  <a:pt x="121" y="97"/>
                  <a:pt x="121" y="98"/>
                </a:cubicBezTo>
                <a:cubicBezTo>
                  <a:pt x="113" y="95"/>
                  <a:pt x="105" y="93"/>
                  <a:pt x="97" y="92"/>
                </a:cubicBezTo>
                <a:cubicBezTo>
                  <a:pt x="87" y="89"/>
                  <a:pt x="78" y="87"/>
                  <a:pt x="69" y="83"/>
                </a:cubicBezTo>
                <a:cubicBezTo>
                  <a:pt x="68" y="83"/>
                  <a:pt x="68" y="84"/>
                  <a:pt x="69" y="84"/>
                </a:cubicBezTo>
                <a:cubicBezTo>
                  <a:pt x="76" y="89"/>
                  <a:pt x="86" y="91"/>
                  <a:pt x="94" y="94"/>
                </a:cubicBezTo>
                <a:cubicBezTo>
                  <a:pt x="102" y="97"/>
                  <a:pt x="111" y="101"/>
                  <a:pt x="119" y="102"/>
                </a:cubicBezTo>
                <a:cubicBezTo>
                  <a:pt x="110" y="101"/>
                  <a:pt x="100" y="98"/>
                  <a:pt x="91" y="95"/>
                </a:cubicBezTo>
                <a:cubicBezTo>
                  <a:pt x="88" y="94"/>
                  <a:pt x="85" y="93"/>
                  <a:pt x="81" y="92"/>
                </a:cubicBezTo>
                <a:cubicBezTo>
                  <a:pt x="77" y="91"/>
                  <a:pt x="73" y="89"/>
                  <a:pt x="68" y="88"/>
                </a:cubicBezTo>
                <a:cubicBezTo>
                  <a:pt x="68" y="88"/>
                  <a:pt x="68" y="88"/>
                  <a:pt x="68" y="88"/>
                </a:cubicBezTo>
                <a:cubicBezTo>
                  <a:pt x="69" y="85"/>
                  <a:pt x="69" y="81"/>
                  <a:pt x="66" y="80"/>
                </a:cubicBezTo>
                <a:close/>
                <a:moveTo>
                  <a:pt x="51" y="75"/>
                </a:moveTo>
                <a:cubicBezTo>
                  <a:pt x="47" y="74"/>
                  <a:pt x="43" y="73"/>
                  <a:pt x="40" y="72"/>
                </a:cubicBezTo>
                <a:cubicBezTo>
                  <a:pt x="39" y="72"/>
                  <a:pt x="29" y="69"/>
                  <a:pt x="34" y="70"/>
                </a:cubicBezTo>
                <a:cubicBezTo>
                  <a:pt x="51" y="71"/>
                  <a:pt x="68" y="78"/>
                  <a:pt x="83" y="83"/>
                </a:cubicBezTo>
                <a:cubicBezTo>
                  <a:pt x="91" y="86"/>
                  <a:pt x="99" y="89"/>
                  <a:pt x="107" y="91"/>
                </a:cubicBezTo>
                <a:cubicBezTo>
                  <a:pt x="112" y="92"/>
                  <a:pt x="118" y="92"/>
                  <a:pt x="122" y="95"/>
                </a:cubicBezTo>
                <a:cubicBezTo>
                  <a:pt x="106" y="91"/>
                  <a:pt x="91" y="86"/>
                  <a:pt x="75" y="81"/>
                </a:cubicBezTo>
                <a:cubicBezTo>
                  <a:pt x="67" y="79"/>
                  <a:pt x="59" y="77"/>
                  <a:pt x="51" y="75"/>
                </a:cubicBezTo>
                <a:close/>
                <a:moveTo>
                  <a:pt x="45" y="78"/>
                </a:moveTo>
                <a:cubicBezTo>
                  <a:pt x="43" y="77"/>
                  <a:pt x="40" y="76"/>
                  <a:pt x="38" y="75"/>
                </a:cubicBezTo>
                <a:cubicBezTo>
                  <a:pt x="36" y="75"/>
                  <a:pt x="35" y="74"/>
                  <a:pt x="33" y="73"/>
                </a:cubicBezTo>
                <a:cubicBezTo>
                  <a:pt x="31" y="72"/>
                  <a:pt x="31" y="72"/>
                  <a:pt x="33" y="73"/>
                </a:cubicBezTo>
                <a:cubicBezTo>
                  <a:pt x="38" y="74"/>
                  <a:pt x="43" y="76"/>
                  <a:pt x="48" y="77"/>
                </a:cubicBezTo>
                <a:cubicBezTo>
                  <a:pt x="52" y="78"/>
                  <a:pt x="57" y="79"/>
                  <a:pt x="62" y="80"/>
                </a:cubicBezTo>
                <a:cubicBezTo>
                  <a:pt x="61" y="80"/>
                  <a:pt x="61" y="81"/>
                  <a:pt x="60" y="81"/>
                </a:cubicBezTo>
                <a:cubicBezTo>
                  <a:pt x="55" y="80"/>
                  <a:pt x="50" y="79"/>
                  <a:pt x="45" y="78"/>
                </a:cubicBezTo>
                <a:close/>
                <a:moveTo>
                  <a:pt x="41" y="83"/>
                </a:moveTo>
                <a:cubicBezTo>
                  <a:pt x="39" y="82"/>
                  <a:pt x="37" y="82"/>
                  <a:pt x="35" y="81"/>
                </a:cubicBezTo>
                <a:cubicBezTo>
                  <a:pt x="34" y="81"/>
                  <a:pt x="26" y="78"/>
                  <a:pt x="31" y="79"/>
                </a:cubicBezTo>
                <a:cubicBezTo>
                  <a:pt x="35" y="80"/>
                  <a:pt x="39" y="81"/>
                  <a:pt x="43" y="82"/>
                </a:cubicBezTo>
                <a:cubicBezTo>
                  <a:pt x="42" y="82"/>
                  <a:pt x="42" y="83"/>
                  <a:pt x="41" y="83"/>
                </a:cubicBezTo>
                <a:close/>
                <a:moveTo>
                  <a:pt x="39" y="87"/>
                </a:moveTo>
                <a:cubicBezTo>
                  <a:pt x="37" y="86"/>
                  <a:pt x="35" y="85"/>
                  <a:pt x="33" y="84"/>
                </a:cubicBezTo>
                <a:cubicBezTo>
                  <a:pt x="32" y="83"/>
                  <a:pt x="26" y="80"/>
                  <a:pt x="30" y="81"/>
                </a:cubicBezTo>
                <a:cubicBezTo>
                  <a:pt x="33" y="82"/>
                  <a:pt x="37" y="84"/>
                  <a:pt x="40" y="84"/>
                </a:cubicBezTo>
                <a:cubicBezTo>
                  <a:pt x="40" y="85"/>
                  <a:pt x="39" y="86"/>
                  <a:pt x="39" y="87"/>
                </a:cubicBezTo>
                <a:close/>
                <a:moveTo>
                  <a:pt x="37" y="90"/>
                </a:moveTo>
                <a:cubicBezTo>
                  <a:pt x="34" y="89"/>
                  <a:pt x="32" y="88"/>
                  <a:pt x="30" y="87"/>
                </a:cubicBezTo>
                <a:cubicBezTo>
                  <a:pt x="29" y="86"/>
                  <a:pt x="24" y="84"/>
                  <a:pt x="28" y="86"/>
                </a:cubicBezTo>
                <a:cubicBezTo>
                  <a:pt x="31" y="87"/>
                  <a:pt x="35" y="87"/>
                  <a:pt x="38" y="88"/>
                </a:cubicBezTo>
                <a:cubicBezTo>
                  <a:pt x="38" y="88"/>
                  <a:pt x="38" y="88"/>
                  <a:pt x="37" y="89"/>
                </a:cubicBezTo>
                <a:cubicBezTo>
                  <a:pt x="37" y="89"/>
                  <a:pt x="37" y="90"/>
                  <a:pt x="37" y="90"/>
                </a:cubicBezTo>
                <a:close/>
                <a:moveTo>
                  <a:pt x="34" y="94"/>
                </a:moveTo>
                <a:cubicBezTo>
                  <a:pt x="32" y="92"/>
                  <a:pt x="28" y="91"/>
                  <a:pt x="25" y="89"/>
                </a:cubicBezTo>
                <a:cubicBezTo>
                  <a:pt x="26" y="90"/>
                  <a:pt x="31" y="90"/>
                  <a:pt x="33" y="91"/>
                </a:cubicBezTo>
                <a:cubicBezTo>
                  <a:pt x="34" y="91"/>
                  <a:pt x="35" y="91"/>
                  <a:pt x="36" y="91"/>
                </a:cubicBezTo>
                <a:cubicBezTo>
                  <a:pt x="36" y="92"/>
                  <a:pt x="35" y="93"/>
                  <a:pt x="34" y="94"/>
                </a:cubicBezTo>
                <a:close/>
                <a:moveTo>
                  <a:pt x="32" y="97"/>
                </a:moveTo>
                <a:cubicBezTo>
                  <a:pt x="31" y="97"/>
                  <a:pt x="29" y="96"/>
                  <a:pt x="28" y="95"/>
                </a:cubicBezTo>
                <a:cubicBezTo>
                  <a:pt x="27" y="94"/>
                  <a:pt x="22" y="92"/>
                  <a:pt x="26" y="93"/>
                </a:cubicBezTo>
                <a:cubicBezTo>
                  <a:pt x="28" y="94"/>
                  <a:pt x="31" y="95"/>
                  <a:pt x="34" y="95"/>
                </a:cubicBezTo>
                <a:cubicBezTo>
                  <a:pt x="33" y="96"/>
                  <a:pt x="33" y="97"/>
                  <a:pt x="32" y="97"/>
                </a:cubicBezTo>
                <a:close/>
                <a:moveTo>
                  <a:pt x="31" y="100"/>
                </a:moveTo>
                <a:cubicBezTo>
                  <a:pt x="29" y="99"/>
                  <a:pt x="28" y="98"/>
                  <a:pt x="27" y="98"/>
                </a:cubicBezTo>
                <a:cubicBezTo>
                  <a:pt x="27" y="98"/>
                  <a:pt x="23" y="96"/>
                  <a:pt x="26" y="97"/>
                </a:cubicBezTo>
                <a:cubicBezTo>
                  <a:pt x="28" y="98"/>
                  <a:pt x="30" y="98"/>
                  <a:pt x="32" y="98"/>
                </a:cubicBezTo>
                <a:cubicBezTo>
                  <a:pt x="32" y="98"/>
                  <a:pt x="32" y="98"/>
                  <a:pt x="32" y="98"/>
                </a:cubicBezTo>
                <a:cubicBezTo>
                  <a:pt x="31" y="99"/>
                  <a:pt x="31" y="99"/>
                  <a:pt x="31" y="100"/>
                </a:cubicBezTo>
                <a:cubicBezTo>
                  <a:pt x="31" y="100"/>
                  <a:pt x="31" y="100"/>
                  <a:pt x="31" y="100"/>
                </a:cubicBezTo>
                <a:close/>
                <a:moveTo>
                  <a:pt x="26" y="101"/>
                </a:moveTo>
                <a:cubicBezTo>
                  <a:pt x="25" y="100"/>
                  <a:pt x="25" y="100"/>
                  <a:pt x="26" y="100"/>
                </a:cubicBezTo>
                <a:cubicBezTo>
                  <a:pt x="27" y="100"/>
                  <a:pt x="29" y="100"/>
                  <a:pt x="30" y="100"/>
                </a:cubicBezTo>
                <a:cubicBezTo>
                  <a:pt x="30" y="101"/>
                  <a:pt x="29" y="101"/>
                  <a:pt x="28" y="102"/>
                </a:cubicBezTo>
                <a:cubicBezTo>
                  <a:pt x="28" y="101"/>
                  <a:pt x="27" y="101"/>
                  <a:pt x="26" y="101"/>
                </a:cubicBezTo>
                <a:close/>
                <a:moveTo>
                  <a:pt x="28" y="103"/>
                </a:moveTo>
                <a:cubicBezTo>
                  <a:pt x="27" y="103"/>
                  <a:pt x="26" y="104"/>
                  <a:pt x="26" y="104"/>
                </a:cubicBezTo>
                <a:cubicBezTo>
                  <a:pt x="25" y="104"/>
                  <a:pt x="24" y="103"/>
                  <a:pt x="24" y="103"/>
                </a:cubicBezTo>
                <a:cubicBezTo>
                  <a:pt x="24" y="102"/>
                  <a:pt x="26" y="103"/>
                  <a:pt x="28" y="103"/>
                </a:cubicBezTo>
                <a:close/>
                <a:moveTo>
                  <a:pt x="24" y="107"/>
                </a:moveTo>
                <a:cubicBezTo>
                  <a:pt x="22" y="105"/>
                  <a:pt x="23" y="105"/>
                  <a:pt x="25" y="105"/>
                </a:cubicBezTo>
                <a:cubicBezTo>
                  <a:pt x="25" y="105"/>
                  <a:pt x="25" y="105"/>
                  <a:pt x="25" y="106"/>
                </a:cubicBezTo>
                <a:cubicBezTo>
                  <a:pt x="24" y="106"/>
                  <a:pt x="24" y="107"/>
                  <a:pt x="24" y="107"/>
                </a:cubicBezTo>
                <a:close/>
                <a:moveTo>
                  <a:pt x="23" y="108"/>
                </a:moveTo>
                <a:cubicBezTo>
                  <a:pt x="23" y="109"/>
                  <a:pt x="22" y="109"/>
                  <a:pt x="22" y="110"/>
                </a:cubicBezTo>
                <a:cubicBezTo>
                  <a:pt x="22" y="109"/>
                  <a:pt x="21" y="108"/>
                  <a:pt x="21" y="108"/>
                </a:cubicBezTo>
                <a:cubicBezTo>
                  <a:pt x="22" y="108"/>
                  <a:pt x="22" y="108"/>
                  <a:pt x="23" y="108"/>
                </a:cubicBezTo>
                <a:close/>
                <a:moveTo>
                  <a:pt x="21" y="111"/>
                </a:moveTo>
                <a:cubicBezTo>
                  <a:pt x="21" y="111"/>
                  <a:pt x="21" y="112"/>
                  <a:pt x="21" y="112"/>
                </a:cubicBezTo>
                <a:cubicBezTo>
                  <a:pt x="21" y="112"/>
                  <a:pt x="21" y="112"/>
                  <a:pt x="21" y="111"/>
                </a:cubicBezTo>
                <a:cubicBezTo>
                  <a:pt x="21" y="111"/>
                  <a:pt x="21" y="110"/>
                  <a:pt x="21" y="109"/>
                </a:cubicBezTo>
                <a:cubicBezTo>
                  <a:pt x="21" y="110"/>
                  <a:pt x="21" y="111"/>
                  <a:pt x="21" y="111"/>
                </a:cubicBezTo>
                <a:close/>
                <a:moveTo>
                  <a:pt x="21" y="107"/>
                </a:moveTo>
                <a:cubicBezTo>
                  <a:pt x="21" y="102"/>
                  <a:pt x="22" y="97"/>
                  <a:pt x="23" y="92"/>
                </a:cubicBezTo>
                <a:cubicBezTo>
                  <a:pt x="23" y="92"/>
                  <a:pt x="23" y="92"/>
                  <a:pt x="23" y="92"/>
                </a:cubicBezTo>
                <a:cubicBezTo>
                  <a:pt x="25" y="94"/>
                  <a:pt x="27" y="96"/>
                  <a:pt x="30" y="97"/>
                </a:cubicBezTo>
                <a:cubicBezTo>
                  <a:pt x="33" y="99"/>
                  <a:pt x="29" y="97"/>
                  <a:pt x="28" y="97"/>
                </a:cubicBezTo>
                <a:cubicBezTo>
                  <a:pt x="26" y="97"/>
                  <a:pt x="25" y="96"/>
                  <a:pt x="24" y="96"/>
                </a:cubicBezTo>
                <a:cubicBezTo>
                  <a:pt x="24" y="96"/>
                  <a:pt x="23" y="96"/>
                  <a:pt x="24" y="97"/>
                </a:cubicBezTo>
                <a:cubicBezTo>
                  <a:pt x="25" y="98"/>
                  <a:pt x="27" y="98"/>
                  <a:pt x="29" y="100"/>
                </a:cubicBezTo>
                <a:cubicBezTo>
                  <a:pt x="28" y="99"/>
                  <a:pt x="25" y="99"/>
                  <a:pt x="23" y="99"/>
                </a:cubicBezTo>
                <a:cubicBezTo>
                  <a:pt x="23" y="99"/>
                  <a:pt x="23" y="99"/>
                  <a:pt x="23" y="99"/>
                </a:cubicBezTo>
                <a:cubicBezTo>
                  <a:pt x="24" y="100"/>
                  <a:pt x="25" y="101"/>
                  <a:pt x="26" y="102"/>
                </a:cubicBezTo>
                <a:cubicBezTo>
                  <a:pt x="26" y="101"/>
                  <a:pt x="26" y="101"/>
                  <a:pt x="26" y="101"/>
                </a:cubicBezTo>
                <a:cubicBezTo>
                  <a:pt x="24" y="101"/>
                  <a:pt x="24" y="101"/>
                  <a:pt x="23" y="101"/>
                </a:cubicBezTo>
                <a:cubicBezTo>
                  <a:pt x="22" y="101"/>
                  <a:pt x="22" y="101"/>
                  <a:pt x="22" y="101"/>
                </a:cubicBezTo>
                <a:cubicBezTo>
                  <a:pt x="23" y="103"/>
                  <a:pt x="23" y="103"/>
                  <a:pt x="24" y="104"/>
                </a:cubicBezTo>
                <a:cubicBezTo>
                  <a:pt x="26" y="105"/>
                  <a:pt x="22" y="104"/>
                  <a:pt x="22" y="104"/>
                </a:cubicBezTo>
                <a:cubicBezTo>
                  <a:pt x="22" y="104"/>
                  <a:pt x="22" y="104"/>
                  <a:pt x="22" y="104"/>
                </a:cubicBezTo>
                <a:cubicBezTo>
                  <a:pt x="22" y="106"/>
                  <a:pt x="23" y="107"/>
                  <a:pt x="21" y="107"/>
                </a:cubicBezTo>
                <a:close/>
                <a:moveTo>
                  <a:pt x="23" y="92"/>
                </a:moveTo>
                <a:cubicBezTo>
                  <a:pt x="23" y="91"/>
                  <a:pt x="23" y="90"/>
                  <a:pt x="24" y="89"/>
                </a:cubicBezTo>
                <a:cubicBezTo>
                  <a:pt x="24" y="89"/>
                  <a:pt x="24" y="89"/>
                  <a:pt x="24" y="89"/>
                </a:cubicBezTo>
                <a:cubicBezTo>
                  <a:pt x="25" y="90"/>
                  <a:pt x="27" y="91"/>
                  <a:pt x="29" y="92"/>
                </a:cubicBezTo>
                <a:cubicBezTo>
                  <a:pt x="30" y="92"/>
                  <a:pt x="32" y="94"/>
                  <a:pt x="33" y="95"/>
                </a:cubicBezTo>
                <a:cubicBezTo>
                  <a:pt x="30" y="94"/>
                  <a:pt x="27" y="92"/>
                  <a:pt x="23" y="92"/>
                </a:cubicBezTo>
                <a:cubicBezTo>
                  <a:pt x="23" y="91"/>
                  <a:pt x="23" y="92"/>
                  <a:pt x="23" y="92"/>
                </a:cubicBezTo>
                <a:close/>
                <a:moveTo>
                  <a:pt x="24" y="88"/>
                </a:moveTo>
                <a:cubicBezTo>
                  <a:pt x="24" y="87"/>
                  <a:pt x="24" y="86"/>
                  <a:pt x="25" y="85"/>
                </a:cubicBezTo>
                <a:cubicBezTo>
                  <a:pt x="27" y="86"/>
                  <a:pt x="29" y="87"/>
                  <a:pt x="31" y="88"/>
                </a:cubicBezTo>
                <a:cubicBezTo>
                  <a:pt x="32" y="89"/>
                  <a:pt x="35" y="90"/>
                  <a:pt x="36" y="91"/>
                </a:cubicBezTo>
                <a:cubicBezTo>
                  <a:pt x="32" y="90"/>
                  <a:pt x="28" y="88"/>
                  <a:pt x="24" y="88"/>
                </a:cubicBezTo>
                <a:cubicBezTo>
                  <a:pt x="24" y="88"/>
                  <a:pt x="24" y="88"/>
                  <a:pt x="24" y="88"/>
                </a:cubicBezTo>
                <a:close/>
                <a:moveTo>
                  <a:pt x="25" y="84"/>
                </a:moveTo>
                <a:cubicBezTo>
                  <a:pt x="26" y="81"/>
                  <a:pt x="27" y="79"/>
                  <a:pt x="28" y="76"/>
                </a:cubicBezTo>
                <a:cubicBezTo>
                  <a:pt x="28" y="76"/>
                  <a:pt x="28" y="76"/>
                  <a:pt x="28" y="76"/>
                </a:cubicBezTo>
                <a:cubicBezTo>
                  <a:pt x="33" y="78"/>
                  <a:pt x="38" y="80"/>
                  <a:pt x="43" y="81"/>
                </a:cubicBezTo>
                <a:cubicBezTo>
                  <a:pt x="38" y="80"/>
                  <a:pt x="33" y="79"/>
                  <a:pt x="28" y="78"/>
                </a:cubicBezTo>
                <a:cubicBezTo>
                  <a:pt x="28" y="78"/>
                  <a:pt x="28" y="78"/>
                  <a:pt x="28" y="79"/>
                </a:cubicBezTo>
                <a:cubicBezTo>
                  <a:pt x="30" y="80"/>
                  <a:pt x="32" y="81"/>
                  <a:pt x="34" y="81"/>
                </a:cubicBezTo>
                <a:cubicBezTo>
                  <a:pt x="34" y="82"/>
                  <a:pt x="42" y="84"/>
                  <a:pt x="38" y="83"/>
                </a:cubicBezTo>
                <a:cubicBezTo>
                  <a:pt x="34" y="82"/>
                  <a:pt x="31" y="80"/>
                  <a:pt x="27" y="80"/>
                </a:cubicBezTo>
                <a:cubicBezTo>
                  <a:pt x="26" y="80"/>
                  <a:pt x="26" y="81"/>
                  <a:pt x="27" y="81"/>
                </a:cubicBezTo>
                <a:cubicBezTo>
                  <a:pt x="30" y="83"/>
                  <a:pt x="34" y="85"/>
                  <a:pt x="38" y="87"/>
                </a:cubicBezTo>
                <a:cubicBezTo>
                  <a:pt x="37" y="87"/>
                  <a:pt x="33" y="86"/>
                  <a:pt x="32" y="86"/>
                </a:cubicBezTo>
                <a:cubicBezTo>
                  <a:pt x="29" y="85"/>
                  <a:pt x="27" y="85"/>
                  <a:pt x="25" y="84"/>
                </a:cubicBezTo>
                <a:close/>
                <a:moveTo>
                  <a:pt x="28" y="76"/>
                </a:moveTo>
                <a:cubicBezTo>
                  <a:pt x="29" y="72"/>
                  <a:pt x="31" y="69"/>
                  <a:pt x="33" y="65"/>
                </a:cubicBezTo>
                <a:cubicBezTo>
                  <a:pt x="40" y="68"/>
                  <a:pt x="48" y="70"/>
                  <a:pt x="56" y="72"/>
                </a:cubicBezTo>
                <a:cubicBezTo>
                  <a:pt x="64" y="75"/>
                  <a:pt x="72" y="78"/>
                  <a:pt x="81" y="80"/>
                </a:cubicBezTo>
                <a:cubicBezTo>
                  <a:pt x="89" y="83"/>
                  <a:pt x="98" y="86"/>
                  <a:pt x="106" y="88"/>
                </a:cubicBezTo>
                <a:cubicBezTo>
                  <a:pt x="111" y="90"/>
                  <a:pt x="115" y="91"/>
                  <a:pt x="120" y="92"/>
                </a:cubicBezTo>
                <a:cubicBezTo>
                  <a:pt x="122" y="93"/>
                  <a:pt x="124" y="93"/>
                  <a:pt x="126" y="94"/>
                </a:cubicBezTo>
                <a:cubicBezTo>
                  <a:pt x="125" y="94"/>
                  <a:pt x="124" y="95"/>
                  <a:pt x="123" y="96"/>
                </a:cubicBezTo>
                <a:cubicBezTo>
                  <a:pt x="119" y="92"/>
                  <a:pt x="114" y="91"/>
                  <a:pt x="109" y="90"/>
                </a:cubicBezTo>
                <a:cubicBezTo>
                  <a:pt x="100" y="88"/>
                  <a:pt x="91" y="85"/>
                  <a:pt x="82" y="82"/>
                </a:cubicBezTo>
                <a:cubicBezTo>
                  <a:pt x="73" y="79"/>
                  <a:pt x="63" y="76"/>
                  <a:pt x="54" y="73"/>
                </a:cubicBezTo>
                <a:cubicBezTo>
                  <a:pt x="46" y="71"/>
                  <a:pt x="39" y="69"/>
                  <a:pt x="31" y="69"/>
                </a:cubicBezTo>
                <a:cubicBezTo>
                  <a:pt x="31" y="69"/>
                  <a:pt x="31" y="69"/>
                  <a:pt x="31" y="70"/>
                </a:cubicBezTo>
                <a:cubicBezTo>
                  <a:pt x="37" y="73"/>
                  <a:pt x="44" y="74"/>
                  <a:pt x="50" y="76"/>
                </a:cubicBezTo>
                <a:cubicBezTo>
                  <a:pt x="55" y="77"/>
                  <a:pt x="59" y="78"/>
                  <a:pt x="64" y="79"/>
                </a:cubicBezTo>
                <a:cubicBezTo>
                  <a:pt x="63" y="79"/>
                  <a:pt x="63" y="79"/>
                  <a:pt x="62" y="79"/>
                </a:cubicBezTo>
                <a:cubicBezTo>
                  <a:pt x="57" y="78"/>
                  <a:pt x="50" y="77"/>
                  <a:pt x="45" y="76"/>
                </a:cubicBezTo>
                <a:cubicBezTo>
                  <a:pt x="40" y="74"/>
                  <a:pt x="35" y="72"/>
                  <a:pt x="30" y="72"/>
                </a:cubicBezTo>
                <a:cubicBezTo>
                  <a:pt x="30" y="72"/>
                  <a:pt x="30" y="72"/>
                  <a:pt x="30" y="72"/>
                </a:cubicBezTo>
                <a:cubicBezTo>
                  <a:pt x="38" y="77"/>
                  <a:pt x="47" y="79"/>
                  <a:pt x="56" y="81"/>
                </a:cubicBezTo>
                <a:cubicBezTo>
                  <a:pt x="55" y="81"/>
                  <a:pt x="54" y="81"/>
                  <a:pt x="53" y="80"/>
                </a:cubicBezTo>
                <a:cubicBezTo>
                  <a:pt x="50" y="80"/>
                  <a:pt x="47" y="79"/>
                  <a:pt x="44" y="78"/>
                </a:cubicBezTo>
                <a:cubicBezTo>
                  <a:pt x="39" y="77"/>
                  <a:pt x="33" y="77"/>
                  <a:pt x="28" y="76"/>
                </a:cubicBezTo>
                <a:cubicBezTo>
                  <a:pt x="28" y="76"/>
                  <a:pt x="28" y="76"/>
                  <a:pt x="28" y="76"/>
                </a:cubicBezTo>
                <a:close/>
                <a:moveTo>
                  <a:pt x="148" y="65"/>
                </a:moveTo>
                <a:cubicBezTo>
                  <a:pt x="148" y="65"/>
                  <a:pt x="148" y="65"/>
                  <a:pt x="147" y="65"/>
                </a:cubicBezTo>
                <a:cubicBezTo>
                  <a:pt x="144" y="64"/>
                  <a:pt x="140" y="63"/>
                  <a:pt x="136" y="62"/>
                </a:cubicBezTo>
                <a:cubicBezTo>
                  <a:pt x="132" y="61"/>
                  <a:pt x="127" y="60"/>
                  <a:pt x="122" y="59"/>
                </a:cubicBezTo>
                <a:cubicBezTo>
                  <a:pt x="114" y="57"/>
                  <a:pt x="105" y="54"/>
                  <a:pt x="97" y="53"/>
                </a:cubicBezTo>
                <a:cubicBezTo>
                  <a:pt x="99" y="51"/>
                  <a:pt x="100" y="50"/>
                  <a:pt x="102" y="48"/>
                </a:cubicBezTo>
                <a:cubicBezTo>
                  <a:pt x="109" y="51"/>
                  <a:pt x="117" y="52"/>
                  <a:pt x="124" y="54"/>
                </a:cubicBezTo>
                <a:cubicBezTo>
                  <a:pt x="128" y="55"/>
                  <a:pt x="132" y="56"/>
                  <a:pt x="136" y="58"/>
                </a:cubicBezTo>
                <a:cubicBezTo>
                  <a:pt x="139" y="58"/>
                  <a:pt x="141" y="59"/>
                  <a:pt x="143" y="60"/>
                </a:cubicBezTo>
                <a:cubicBezTo>
                  <a:pt x="143" y="60"/>
                  <a:pt x="143" y="60"/>
                  <a:pt x="144" y="60"/>
                </a:cubicBezTo>
                <a:cubicBezTo>
                  <a:pt x="144" y="60"/>
                  <a:pt x="145" y="61"/>
                  <a:pt x="145" y="61"/>
                </a:cubicBezTo>
                <a:cubicBezTo>
                  <a:pt x="141" y="60"/>
                  <a:pt x="138" y="59"/>
                  <a:pt x="135" y="58"/>
                </a:cubicBezTo>
                <a:cubicBezTo>
                  <a:pt x="131" y="57"/>
                  <a:pt x="127" y="56"/>
                  <a:pt x="123" y="55"/>
                </a:cubicBezTo>
                <a:cubicBezTo>
                  <a:pt x="115" y="53"/>
                  <a:pt x="108" y="51"/>
                  <a:pt x="100" y="50"/>
                </a:cubicBezTo>
                <a:cubicBezTo>
                  <a:pt x="100" y="50"/>
                  <a:pt x="99" y="51"/>
                  <a:pt x="100" y="51"/>
                </a:cubicBezTo>
                <a:cubicBezTo>
                  <a:pt x="108" y="55"/>
                  <a:pt x="116" y="56"/>
                  <a:pt x="125" y="58"/>
                </a:cubicBezTo>
                <a:cubicBezTo>
                  <a:pt x="129" y="59"/>
                  <a:pt x="134" y="60"/>
                  <a:pt x="139" y="61"/>
                </a:cubicBezTo>
                <a:cubicBezTo>
                  <a:pt x="141" y="62"/>
                  <a:pt x="143" y="63"/>
                  <a:pt x="145" y="63"/>
                </a:cubicBezTo>
                <a:cubicBezTo>
                  <a:pt x="145" y="63"/>
                  <a:pt x="146" y="64"/>
                  <a:pt x="148" y="64"/>
                </a:cubicBezTo>
                <a:cubicBezTo>
                  <a:pt x="148" y="65"/>
                  <a:pt x="148" y="65"/>
                  <a:pt x="148" y="65"/>
                </a:cubicBezTo>
                <a:close/>
                <a:moveTo>
                  <a:pt x="103" y="48"/>
                </a:moveTo>
                <a:cubicBezTo>
                  <a:pt x="104" y="47"/>
                  <a:pt x="106" y="46"/>
                  <a:pt x="107" y="45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13" y="49"/>
                  <a:pt x="119" y="49"/>
                  <a:pt x="125" y="51"/>
                </a:cubicBezTo>
                <a:cubicBezTo>
                  <a:pt x="128" y="52"/>
                  <a:pt x="131" y="53"/>
                  <a:pt x="134" y="54"/>
                </a:cubicBezTo>
                <a:cubicBezTo>
                  <a:pt x="134" y="54"/>
                  <a:pt x="143" y="57"/>
                  <a:pt x="138" y="56"/>
                </a:cubicBezTo>
                <a:cubicBezTo>
                  <a:pt x="132" y="55"/>
                  <a:pt x="126" y="52"/>
                  <a:pt x="120" y="51"/>
                </a:cubicBezTo>
                <a:cubicBezTo>
                  <a:pt x="114" y="50"/>
                  <a:pt x="109" y="49"/>
                  <a:pt x="103" y="48"/>
                </a:cubicBezTo>
                <a:close/>
                <a:moveTo>
                  <a:pt x="107" y="45"/>
                </a:moveTo>
                <a:cubicBezTo>
                  <a:pt x="109" y="45"/>
                  <a:pt x="112" y="44"/>
                  <a:pt x="114" y="44"/>
                </a:cubicBezTo>
                <a:cubicBezTo>
                  <a:pt x="119" y="45"/>
                  <a:pt x="125" y="47"/>
                  <a:pt x="129" y="49"/>
                </a:cubicBezTo>
                <a:cubicBezTo>
                  <a:pt x="122" y="48"/>
                  <a:pt x="114" y="46"/>
                  <a:pt x="107" y="45"/>
                </a:cubicBezTo>
                <a:cubicBezTo>
                  <a:pt x="107" y="45"/>
                  <a:pt x="107" y="45"/>
                  <a:pt x="107" y="45"/>
                </a:cubicBezTo>
                <a:close/>
                <a:moveTo>
                  <a:pt x="139" y="55"/>
                </a:moveTo>
                <a:cubicBezTo>
                  <a:pt x="135" y="54"/>
                  <a:pt x="132" y="52"/>
                  <a:pt x="129" y="51"/>
                </a:cubicBezTo>
                <a:cubicBezTo>
                  <a:pt x="124" y="50"/>
                  <a:pt x="119" y="49"/>
                  <a:pt x="114" y="48"/>
                </a:cubicBezTo>
                <a:cubicBezTo>
                  <a:pt x="112" y="47"/>
                  <a:pt x="110" y="47"/>
                  <a:pt x="109" y="46"/>
                </a:cubicBezTo>
                <a:cubicBezTo>
                  <a:pt x="110" y="46"/>
                  <a:pt x="111" y="47"/>
                  <a:pt x="112" y="47"/>
                </a:cubicBezTo>
                <a:cubicBezTo>
                  <a:pt x="114" y="47"/>
                  <a:pt x="116" y="48"/>
                  <a:pt x="118" y="48"/>
                </a:cubicBezTo>
                <a:cubicBezTo>
                  <a:pt x="123" y="49"/>
                  <a:pt x="127" y="50"/>
                  <a:pt x="132" y="50"/>
                </a:cubicBezTo>
                <a:cubicBezTo>
                  <a:pt x="134" y="52"/>
                  <a:pt x="136" y="53"/>
                  <a:pt x="139" y="55"/>
                </a:cubicBezTo>
                <a:close/>
                <a:moveTo>
                  <a:pt x="143" y="59"/>
                </a:moveTo>
                <a:cubicBezTo>
                  <a:pt x="138" y="57"/>
                  <a:pt x="132" y="55"/>
                  <a:pt x="126" y="54"/>
                </a:cubicBezTo>
                <a:cubicBezTo>
                  <a:pt x="120" y="52"/>
                  <a:pt x="114" y="51"/>
                  <a:pt x="109" y="49"/>
                </a:cubicBezTo>
                <a:cubicBezTo>
                  <a:pt x="109" y="50"/>
                  <a:pt x="110" y="50"/>
                  <a:pt x="111" y="50"/>
                </a:cubicBezTo>
                <a:cubicBezTo>
                  <a:pt x="115" y="51"/>
                  <a:pt x="118" y="51"/>
                  <a:pt x="121" y="52"/>
                </a:cubicBezTo>
                <a:cubicBezTo>
                  <a:pt x="128" y="54"/>
                  <a:pt x="134" y="56"/>
                  <a:pt x="141" y="57"/>
                </a:cubicBezTo>
                <a:cubicBezTo>
                  <a:pt x="142" y="58"/>
                  <a:pt x="143" y="59"/>
                  <a:pt x="143" y="59"/>
                </a:cubicBezTo>
                <a:close/>
                <a:moveTo>
                  <a:pt x="147" y="64"/>
                </a:moveTo>
                <a:cubicBezTo>
                  <a:pt x="132" y="57"/>
                  <a:pt x="116" y="58"/>
                  <a:pt x="102" y="51"/>
                </a:cubicBezTo>
                <a:cubicBezTo>
                  <a:pt x="105" y="53"/>
                  <a:pt x="110" y="53"/>
                  <a:pt x="114" y="54"/>
                </a:cubicBezTo>
                <a:cubicBezTo>
                  <a:pt x="118" y="55"/>
                  <a:pt x="123" y="56"/>
                  <a:pt x="128" y="57"/>
                </a:cubicBezTo>
                <a:cubicBezTo>
                  <a:pt x="132" y="58"/>
                  <a:pt x="136" y="59"/>
                  <a:pt x="140" y="61"/>
                </a:cubicBezTo>
                <a:cubicBezTo>
                  <a:pt x="142" y="61"/>
                  <a:pt x="144" y="62"/>
                  <a:pt x="145" y="62"/>
                </a:cubicBezTo>
                <a:cubicBezTo>
                  <a:pt x="146" y="62"/>
                  <a:pt x="146" y="62"/>
                  <a:pt x="146" y="63"/>
                </a:cubicBezTo>
                <a:cubicBezTo>
                  <a:pt x="147" y="63"/>
                  <a:pt x="147" y="63"/>
                  <a:pt x="147" y="64"/>
                </a:cubicBezTo>
                <a:close/>
                <a:moveTo>
                  <a:pt x="150" y="69"/>
                </a:moveTo>
                <a:cubicBezTo>
                  <a:pt x="141" y="67"/>
                  <a:pt x="132" y="65"/>
                  <a:pt x="123" y="62"/>
                </a:cubicBezTo>
                <a:cubicBezTo>
                  <a:pt x="114" y="60"/>
                  <a:pt x="104" y="58"/>
                  <a:pt x="95" y="56"/>
                </a:cubicBezTo>
                <a:cubicBezTo>
                  <a:pt x="95" y="56"/>
                  <a:pt x="95" y="56"/>
                  <a:pt x="95" y="56"/>
                </a:cubicBezTo>
                <a:cubicBezTo>
                  <a:pt x="95" y="55"/>
                  <a:pt x="96" y="54"/>
                  <a:pt x="96" y="54"/>
                </a:cubicBezTo>
                <a:cubicBezTo>
                  <a:pt x="107" y="55"/>
                  <a:pt x="118" y="59"/>
                  <a:pt x="129" y="61"/>
                </a:cubicBezTo>
                <a:cubicBezTo>
                  <a:pt x="134" y="62"/>
                  <a:pt x="138" y="63"/>
                  <a:pt x="142" y="64"/>
                </a:cubicBezTo>
                <a:cubicBezTo>
                  <a:pt x="144" y="65"/>
                  <a:pt x="146" y="66"/>
                  <a:pt x="149" y="66"/>
                </a:cubicBezTo>
                <a:cubicBezTo>
                  <a:pt x="149" y="67"/>
                  <a:pt x="150" y="68"/>
                  <a:pt x="150" y="69"/>
                </a:cubicBezTo>
                <a:close/>
                <a:moveTo>
                  <a:pt x="82" y="41"/>
                </a:moveTo>
                <a:cubicBezTo>
                  <a:pt x="79" y="39"/>
                  <a:pt x="77" y="37"/>
                  <a:pt x="74" y="35"/>
                </a:cubicBezTo>
                <a:cubicBezTo>
                  <a:pt x="74" y="35"/>
                  <a:pt x="74" y="35"/>
                  <a:pt x="73" y="34"/>
                </a:cubicBezTo>
                <a:cubicBezTo>
                  <a:pt x="76" y="36"/>
                  <a:pt x="79" y="38"/>
                  <a:pt x="82" y="40"/>
                </a:cubicBezTo>
                <a:cubicBezTo>
                  <a:pt x="82" y="40"/>
                  <a:pt x="82" y="40"/>
                  <a:pt x="82" y="40"/>
                </a:cubicBezTo>
                <a:cubicBezTo>
                  <a:pt x="82" y="40"/>
                  <a:pt x="82" y="41"/>
                  <a:pt x="82" y="41"/>
                </a:cubicBezTo>
                <a:cubicBezTo>
                  <a:pt x="82" y="41"/>
                  <a:pt x="82" y="41"/>
                  <a:pt x="82" y="41"/>
                </a:cubicBezTo>
                <a:close/>
                <a:moveTo>
                  <a:pt x="81" y="42"/>
                </a:moveTo>
                <a:cubicBezTo>
                  <a:pt x="81" y="42"/>
                  <a:pt x="81" y="43"/>
                  <a:pt x="80" y="43"/>
                </a:cubicBezTo>
                <a:cubicBezTo>
                  <a:pt x="78" y="41"/>
                  <a:pt x="75" y="39"/>
                  <a:pt x="73" y="37"/>
                </a:cubicBezTo>
                <a:cubicBezTo>
                  <a:pt x="75" y="39"/>
                  <a:pt x="78" y="40"/>
                  <a:pt x="81" y="42"/>
                </a:cubicBezTo>
                <a:cubicBezTo>
                  <a:pt x="81" y="42"/>
                  <a:pt x="81" y="42"/>
                  <a:pt x="81" y="42"/>
                </a:cubicBezTo>
                <a:close/>
                <a:moveTo>
                  <a:pt x="80" y="44"/>
                </a:moveTo>
                <a:cubicBezTo>
                  <a:pt x="80" y="45"/>
                  <a:pt x="79" y="45"/>
                  <a:pt x="79" y="46"/>
                </a:cubicBezTo>
                <a:cubicBezTo>
                  <a:pt x="77" y="44"/>
                  <a:pt x="74" y="42"/>
                  <a:pt x="71" y="40"/>
                </a:cubicBezTo>
                <a:cubicBezTo>
                  <a:pt x="69" y="39"/>
                  <a:pt x="66" y="37"/>
                  <a:pt x="64" y="35"/>
                </a:cubicBezTo>
                <a:cubicBezTo>
                  <a:pt x="62" y="33"/>
                  <a:pt x="67" y="36"/>
                  <a:pt x="68" y="37"/>
                </a:cubicBezTo>
                <a:cubicBezTo>
                  <a:pt x="69" y="37"/>
                  <a:pt x="71" y="38"/>
                  <a:pt x="72" y="39"/>
                </a:cubicBezTo>
                <a:cubicBezTo>
                  <a:pt x="75" y="40"/>
                  <a:pt x="77" y="42"/>
                  <a:pt x="80" y="44"/>
                </a:cubicBezTo>
                <a:close/>
                <a:moveTo>
                  <a:pt x="79" y="47"/>
                </a:moveTo>
                <a:cubicBezTo>
                  <a:pt x="78" y="47"/>
                  <a:pt x="78" y="48"/>
                  <a:pt x="78" y="48"/>
                </a:cubicBezTo>
                <a:cubicBezTo>
                  <a:pt x="78" y="49"/>
                  <a:pt x="78" y="49"/>
                  <a:pt x="77" y="49"/>
                </a:cubicBezTo>
                <a:cubicBezTo>
                  <a:pt x="76" y="48"/>
                  <a:pt x="74" y="47"/>
                  <a:pt x="73" y="46"/>
                </a:cubicBezTo>
                <a:cubicBezTo>
                  <a:pt x="70" y="45"/>
                  <a:pt x="68" y="43"/>
                  <a:pt x="65" y="41"/>
                </a:cubicBezTo>
                <a:cubicBezTo>
                  <a:pt x="64" y="40"/>
                  <a:pt x="61" y="38"/>
                  <a:pt x="60" y="37"/>
                </a:cubicBezTo>
                <a:cubicBezTo>
                  <a:pt x="62" y="38"/>
                  <a:pt x="64" y="39"/>
                  <a:pt x="66" y="40"/>
                </a:cubicBezTo>
                <a:cubicBezTo>
                  <a:pt x="70" y="43"/>
                  <a:pt x="74" y="45"/>
                  <a:pt x="79" y="47"/>
                </a:cubicBezTo>
                <a:cubicBezTo>
                  <a:pt x="79" y="47"/>
                  <a:pt x="79" y="47"/>
                  <a:pt x="79" y="47"/>
                </a:cubicBezTo>
                <a:close/>
                <a:moveTo>
                  <a:pt x="77" y="50"/>
                </a:moveTo>
                <a:cubicBezTo>
                  <a:pt x="75" y="52"/>
                  <a:pt x="73" y="50"/>
                  <a:pt x="71" y="48"/>
                </a:cubicBezTo>
                <a:cubicBezTo>
                  <a:pt x="70" y="48"/>
                  <a:pt x="70" y="48"/>
                  <a:pt x="69" y="48"/>
                </a:cubicBezTo>
                <a:cubicBezTo>
                  <a:pt x="68" y="47"/>
                  <a:pt x="68" y="47"/>
                  <a:pt x="67" y="47"/>
                </a:cubicBezTo>
                <a:cubicBezTo>
                  <a:pt x="66" y="46"/>
                  <a:pt x="64" y="45"/>
                  <a:pt x="63" y="44"/>
                </a:cubicBezTo>
                <a:cubicBezTo>
                  <a:pt x="62" y="43"/>
                  <a:pt x="61" y="42"/>
                  <a:pt x="59" y="41"/>
                </a:cubicBezTo>
                <a:cubicBezTo>
                  <a:pt x="58" y="40"/>
                  <a:pt x="58" y="39"/>
                  <a:pt x="59" y="40"/>
                </a:cubicBezTo>
                <a:cubicBezTo>
                  <a:pt x="61" y="41"/>
                  <a:pt x="63" y="42"/>
                  <a:pt x="65" y="43"/>
                </a:cubicBezTo>
                <a:cubicBezTo>
                  <a:pt x="68" y="44"/>
                  <a:pt x="70" y="46"/>
                  <a:pt x="72" y="47"/>
                </a:cubicBezTo>
                <a:cubicBezTo>
                  <a:pt x="73" y="48"/>
                  <a:pt x="74" y="48"/>
                  <a:pt x="75" y="49"/>
                </a:cubicBezTo>
                <a:cubicBezTo>
                  <a:pt x="76" y="49"/>
                  <a:pt x="76" y="50"/>
                  <a:pt x="77" y="49"/>
                </a:cubicBezTo>
                <a:cubicBezTo>
                  <a:pt x="77" y="49"/>
                  <a:pt x="77" y="50"/>
                  <a:pt x="77" y="50"/>
                </a:cubicBezTo>
                <a:close/>
                <a:moveTo>
                  <a:pt x="68" y="48"/>
                </a:moveTo>
                <a:cubicBezTo>
                  <a:pt x="67" y="48"/>
                  <a:pt x="65" y="49"/>
                  <a:pt x="63" y="49"/>
                </a:cubicBezTo>
                <a:cubicBezTo>
                  <a:pt x="60" y="47"/>
                  <a:pt x="57" y="46"/>
                  <a:pt x="55" y="43"/>
                </a:cubicBezTo>
                <a:cubicBezTo>
                  <a:pt x="51" y="39"/>
                  <a:pt x="58" y="43"/>
                  <a:pt x="59" y="44"/>
                </a:cubicBezTo>
                <a:cubicBezTo>
                  <a:pt x="61" y="45"/>
                  <a:pt x="63" y="45"/>
                  <a:pt x="65" y="46"/>
                </a:cubicBezTo>
                <a:cubicBezTo>
                  <a:pt x="66" y="47"/>
                  <a:pt x="66" y="47"/>
                  <a:pt x="67" y="48"/>
                </a:cubicBezTo>
                <a:cubicBezTo>
                  <a:pt x="67" y="48"/>
                  <a:pt x="67" y="48"/>
                  <a:pt x="67" y="48"/>
                </a:cubicBezTo>
                <a:cubicBezTo>
                  <a:pt x="68" y="48"/>
                  <a:pt x="68" y="48"/>
                  <a:pt x="68" y="48"/>
                </a:cubicBezTo>
                <a:close/>
                <a:moveTo>
                  <a:pt x="62" y="50"/>
                </a:moveTo>
                <a:cubicBezTo>
                  <a:pt x="61" y="50"/>
                  <a:pt x="60" y="51"/>
                  <a:pt x="60" y="51"/>
                </a:cubicBezTo>
                <a:cubicBezTo>
                  <a:pt x="58" y="50"/>
                  <a:pt x="56" y="49"/>
                  <a:pt x="55" y="48"/>
                </a:cubicBezTo>
                <a:cubicBezTo>
                  <a:pt x="53" y="47"/>
                  <a:pt x="50" y="44"/>
                  <a:pt x="54" y="46"/>
                </a:cubicBezTo>
                <a:cubicBezTo>
                  <a:pt x="56" y="47"/>
                  <a:pt x="59" y="49"/>
                  <a:pt x="62" y="50"/>
                </a:cubicBezTo>
                <a:close/>
                <a:moveTo>
                  <a:pt x="57" y="54"/>
                </a:moveTo>
                <a:cubicBezTo>
                  <a:pt x="54" y="52"/>
                  <a:pt x="51" y="50"/>
                  <a:pt x="49" y="48"/>
                </a:cubicBezTo>
                <a:cubicBezTo>
                  <a:pt x="51" y="50"/>
                  <a:pt x="56" y="51"/>
                  <a:pt x="59" y="52"/>
                </a:cubicBezTo>
                <a:cubicBezTo>
                  <a:pt x="58" y="52"/>
                  <a:pt x="57" y="53"/>
                  <a:pt x="57" y="54"/>
                </a:cubicBezTo>
                <a:close/>
                <a:moveTo>
                  <a:pt x="49" y="55"/>
                </a:moveTo>
                <a:cubicBezTo>
                  <a:pt x="51" y="55"/>
                  <a:pt x="53" y="56"/>
                  <a:pt x="55" y="57"/>
                </a:cubicBezTo>
                <a:cubicBezTo>
                  <a:pt x="55" y="57"/>
                  <a:pt x="55" y="57"/>
                  <a:pt x="55" y="58"/>
                </a:cubicBezTo>
                <a:cubicBezTo>
                  <a:pt x="53" y="57"/>
                  <a:pt x="51" y="56"/>
                  <a:pt x="49" y="55"/>
                </a:cubicBezTo>
                <a:close/>
                <a:moveTo>
                  <a:pt x="62" y="63"/>
                </a:moveTo>
                <a:cubicBezTo>
                  <a:pt x="61" y="63"/>
                  <a:pt x="61" y="63"/>
                  <a:pt x="60" y="63"/>
                </a:cubicBezTo>
                <a:cubicBezTo>
                  <a:pt x="61" y="63"/>
                  <a:pt x="61" y="62"/>
                  <a:pt x="61" y="62"/>
                </a:cubicBezTo>
                <a:cubicBezTo>
                  <a:pt x="61" y="62"/>
                  <a:pt x="62" y="63"/>
                  <a:pt x="62" y="63"/>
                </a:cubicBezTo>
                <a:close/>
                <a:moveTo>
                  <a:pt x="63" y="61"/>
                </a:moveTo>
                <a:cubicBezTo>
                  <a:pt x="63" y="61"/>
                  <a:pt x="63" y="61"/>
                  <a:pt x="63" y="61"/>
                </a:cubicBezTo>
                <a:cubicBezTo>
                  <a:pt x="64" y="61"/>
                  <a:pt x="63" y="61"/>
                  <a:pt x="63" y="61"/>
                </a:cubicBezTo>
                <a:close/>
                <a:moveTo>
                  <a:pt x="66" y="59"/>
                </a:moveTo>
                <a:cubicBezTo>
                  <a:pt x="67" y="61"/>
                  <a:pt x="66" y="60"/>
                  <a:pt x="64" y="60"/>
                </a:cubicBezTo>
                <a:cubicBezTo>
                  <a:pt x="65" y="59"/>
                  <a:pt x="65" y="59"/>
                  <a:pt x="66" y="59"/>
                </a:cubicBezTo>
                <a:cubicBezTo>
                  <a:pt x="65" y="59"/>
                  <a:pt x="65" y="59"/>
                  <a:pt x="66" y="59"/>
                </a:cubicBezTo>
                <a:close/>
                <a:moveTo>
                  <a:pt x="66" y="59"/>
                </a:moveTo>
                <a:cubicBezTo>
                  <a:pt x="66" y="59"/>
                  <a:pt x="66" y="58"/>
                  <a:pt x="66" y="58"/>
                </a:cubicBezTo>
                <a:cubicBezTo>
                  <a:pt x="67" y="58"/>
                  <a:pt x="67" y="58"/>
                  <a:pt x="68" y="57"/>
                </a:cubicBezTo>
                <a:cubicBezTo>
                  <a:pt x="68" y="58"/>
                  <a:pt x="68" y="59"/>
                  <a:pt x="68" y="59"/>
                </a:cubicBezTo>
                <a:cubicBezTo>
                  <a:pt x="68" y="59"/>
                  <a:pt x="67" y="59"/>
                  <a:pt x="66" y="59"/>
                </a:cubicBezTo>
                <a:cubicBezTo>
                  <a:pt x="66" y="59"/>
                  <a:pt x="66" y="59"/>
                  <a:pt x="66" y="59"/>
                </a:cubicBezTo>
                <a:close/>
                <a:moveTo>
                  <a:pt x="68" y="60"/>
                </a:moveTo>
                <a:cubicBezTo>
                  <a:pt x="68" y="60"/>
                  <a:pt x="68" y="60"/>
                  <a:pt x="68" y="60"/>
                </a:cubicBezTo>
                <a:cubicBezTo>
                  <a:pt x="68" y="60"/>
                  <a:pt x="68" y="60"/>
                  <a:pt x="68" y="60"/>
                </a:cubicBezTo>
                <a:cubicBezTo>
                  <a:pt x="66" y="59"/>
                  <a:pt x="67" y="59"/>
                  <a:pt x="68" y="60"/>
                </a:cubicBezTo>
                <a:cubicBezTo>
                  <a:pt x="68" y="60"/>
                  <a:pt x="68" y="60"/>
                  <a:pt x="68" y="60"/>
                </a:cubicBezTo>
                <a:close/>
                <a:moveTo>
                  <a:pt x="67" y="61"/>
                </a:moveTo>
                <a:cubicBezTo>
                  <a:pt x="67" y="61"/>
                  <a:pt x="66" y="61"/>
                  <a:pt x="66" y="62"/>
                </a:cubicBezTo>
                <a:cubicBezTo>
                  <a:pt x="65" y="62"/>
                  <a:pt x="65" y="62"/>
                  <a:pt x="65" y="62"/>
                </a:cubicBezTo>
                <a:cubicBezTo>
                  <a:pt x="65" y="62"/>
                  <a:pt x="65" y="62"/>
                  <a:pt x="65" y="62"/>
                </a:cubicBezTo>
                <a:cubicBezTo>
                  <a:pt x="64" y="61"/>
                  <a:pt x="66" y="61"/>
                  <a:pt x="67" y="61"/>
                </a:cubicBezTo>
                <a:close/>
                <a:moveTo>
                  <a:pt x="64" y="62"/>
                </a:moveTo>
                <a:cubicBezTo>
                  <a:pt x="64" y="62"/>
                  <a:pt x="63" y="63"/>
                  <a:pt x="63" y="63"/>
                </a:cubicBezTo>
                <a:cubicBezTo>
                  <a:pt x="61" y="61"/>
                  <a:pt x="63" y="62"/>
                  <a:pt x="64" y="62"/>
                </a:cubicBezTo>
                <a:close/>
                <a:moveTo>
                  <a:pt x="62" y="64"/>
                </a:moveTo>
                <a:cubicBezTo>
                  <a:pt x="61" y="64"/>
                  <a:pt x="60" y="65"/>
                  <a:pt x="60" y="66"/>
                </a:cubicBezTo>
                <a:cubicBezTo>
                  <a:pt x="56" y="64"/>
                  <a:pt x="53" y="63"/>
                  <a:pt x="50" y="61"/>
                </a:cubicBezTo>
                <a:cubicBezTo>
                  <a:pt x="47" y="60"/>
                  <a:pt x="43" y="58"/>
                  <a:pt x="40" y="57"/>
                </a:cubicBezTo>
                <a:cubicBezTo>
                  <a:pt x="47" y="59"/>
                  <a:pt x="54" y="63"/>
                  <a:pt x="62" y="64"/>
                </a:cubicBezTo>
                <a:close/>
                <a:moveTo>
                  <a:pt x="59" y="69"/>
                </a:moveTo>
                <a:cubicBezTo>
                  <a:pt x="59" y="69"/>
                  <a:pt x="59" y="69"/>
                  <a:pt x="59" y="69"/>
                </a:cubicBezTo>
                <a:cubicBezTo>
                  <a:pt x="59" y="69"/>
                  <a:pt x="58" y="69"/>
                  <a:pt x="58" y="68"/>
                </a:cubicBezTo>
                <a:cubicBezTo>
                  <a:pt x="53" y="67"/>
                  <a:pt x="49" y="65"/>
                  <a:pt x="45" y="63"/>
                </a:cubicBezTo>
                <a:cubicBezTo>
                  <a:pt x="44" y="62"/>
                  <a:pt x="42" y="60"/>
                  <a:pt x="40" y="60"/>
                </a:cubicBezTo>
                <a:cubicBezTo>
                  <a:pt x="42" y="60"/>
                  <a:pt x="44" y="61"/>
                  <a:pt x="46" y="62"/>
                </a:cubicBezTo>
                <a:cubicBezTo>
                  <a:pt x="51" y="64"/>
                  <a:pt x="55" y="66"/>
                  <a:pt x="59" y="67"/>
                </a:cubicBezTo>
                <a:cubicBezTo>
                  <a:pt x="59" y="68"/>
                  <a:pt x="59" y="68"/>
                  <a:pt x="59" y="69"/>
                </a:cubicBezTo>
                <a:close/>
                <a:moveTo>
                  <a:pt x="68" y="72"/>
                </a:moveTo>
                <a:cubicBezTo>
                  <a:pt x="70" y="73"/>
                  <a:pt x="71" y="73"/>
                  <a:pt x="73" y="74"/>
                </a:cubicBezTo>
                <a:cubicBezTo>
                  <a:pt x="75" y="75"/>
                  <a:pt x="77" y="76"/>
                  <a:pt x="80" y="77"/>
                </a:cubicBezTo>
                <a:cubicBezTo>
                  <a:pt x="83" y="78"/>
                  <a:pt x="87" y="79"/>
                  <a:pt x="91" y="80"/>
                </a:cubicBezTo>
                <a:cubicBezTo>
                  <a:pt x="83" y="78"/>
                  <a:pt x="75" y="76"/>
                  <a:pt x="67" y="72"/>
                </a:cubicBezTo>
                <a:cubicBezTo>
                  <a:pt x="67" y="72"/>
                  <a:pt x="67" y="72"/>
                  <a:pt x="68" y="72"/>
                </a:cubicBezTo>
                <a:cubicBezTo>
                  <a:pt x="68" y="72"/>
                  <a:pt x="68" y="72"/>
                  <a:pt x="68" y="72"/>
                </a:cubicBezTo>
                <a:close/>
                <a:moveTo>
                  <a:pt x="68" y="72"/>
                </a:moveTo>
                <a:cubicBezTo>
                  <a:pt x="69" y="71"/>
                  <a:pt x="70" y="71"/>
                  <a:pt x="71" y="71"/>
                </a:cubicBezTo>
                <a:cubicBezTo>
                  <a:pt x="71" y="71"/>
                  <a:pt x="71" y="71"/>
                  <a:pt x="71" y="71"/>
                </a:cubicBezTo>
                <a:cubicBezTo>
                  <a:pt x="82" y="75"/>
                  <a:pt x="94" y="79"/>
                  <a:pt x="105" y="82"/>
                </a:cubicBezTo>
                <a:cubicBezTo>
                  <a:pt x="111" y="84"/>
                  <a:pt x="116" y="86"/>
                  <a:pt x="121" y="88"/>
                </a:cubicBezTo>
                <a:cubicBezTo>
                  <a:pt x="124" y="89"/>
                  <a:pt x="128" y="90"/>
                  <a:pt x="131" y="91"/>
                </a:cubicBezTo>
                <a:cubicBezTo>
                  <a:pt x="129" y="90"/>
                  <a:pt x="125" y="90"/>
                  <a:pt x="122" y="89"/>
                </a:cubicBezTo>
                <a:cubicBezTo>
                  <a:pt x="115" y="87"/>
                  <a:pt x="108" y="85"/>
                  <a:pt x="101" y="83"/>
                </a:cubicBezTo>
                <a:cubicBezTo>
                  <a:pt x="94" y="81"/>
                  <a:pt x="87" y="78"/>
                  <a:pt x="80" y="76"/>
                </a:cubicBezTo>
                <a:cubicBezTo>
                  <a:pt x="76" y="74"/>
                  <a:pt x="72" y="73"/>
                  <a:pt x="68" y="72"/>
                </a:cubicBezTo>
                <a:close/>
                <a:moveTo>
                  <a:pt x="83" y="74"/>
                </a:moveTo>
                <a:cubicBezTo>
                  <a:pt x="79" y="73"/>
                  <a:pt x="76" y="72"/>
                  <a:pt x="73" y="71"/>
                </a:cubicBezTo>
                <a:cubicBezTo>
                  <a:pt x="76" y="72"/>
                  <a:pt x="79" y="72"/>
                  <a:pt x="82" y="74"/>
                </a:cubicBezTo>
                <a:cubicBezTo>
                  <a:pt x="86" y="75"/>
                  <a:pt x="90" y="77"/>
                  <a:pt x="94" y="78"/>
                </a:cubicBezTo>
                <a:cubicBezTo>
                  <a:pt x="90" y="77"/>
                  <a:pt x="86" y="76"/>
                  <a:pt x="83" y="74"/>
                </a:cubicBezTo>
                <a:close/>
                <a:moveTo>
                  <a:pt x="72" y="70"/>
                </a:moveTo>
                <a:cubicBezTo>
                  <a:pt x="73" y="70"/>
                  <a:pt x="74" y="69"/>
                  <a:pt x="75" y="69"/>
                </a:cubicBezTo>
                <a:cubicBezTo>
                  <a:pt x="76" y="69"/>
                  <a:pt x="77" y="69"/>
                  <a:pt x="78" y="69"/>
                </a:cubicBezTo>
                <a:cubicBezTo>
                  <a:pt x="78" y="69"/>
                  <a:pt x="78" y="69"/>
                  <a:pt x="79" y="69"/>
                </a:cubicBezTo>
                <a:cubicBezTo>
                  <a:pt x="79" y="69"/>
                  <a:pt x="79" y="69"/>
                  <a:pt x="79" y="69"/>
                </a:cubicBezTo>
                <a:cubicBezTo>
                  <a:pt x="80" y="69"/>
                  <a:pt x="80" y="70"/>
                  <a:pt x="80" y="70"/>
                </a:cubicBezTo>
                <a:cubicBezTo>
                  <a:pt x="83" y="71"/>
                  <a:pt x="86" y="72"/>
                  <a:pt x="89" y="73"/>
                </a:cubicBezTo>
                <a:cubicBezTo>
                  <a:pt x="102" y="78"/>
                  <a:pt x="116" y="83"/>
                  <a:pt x="130" y="88"/>
                </a:cubicBezTo>
                <a:cubicBezTo>
                  <a:pt x="131" y="89"/>
                  <a:pt x="132" y="89"/>
                  <a:pt x="134" y="89"/>
                </a:cubicBezTo>
                <a:cubicBezTo>
                  <a:pt x="134" y="89"/>
                  <a:pt x="138" y="91"/>
                  <a:pt x="136" y="90"/>
                </a:cubicBezTo>
                <a:cubicBezTo>
                  <a:pt x="133" y="89"/>
                  <a:pt x="129" y="88"/>
                  <a:pt x="126" y="87"/>
                </a:cubicBezTo>
                <a:cubicBezTo>
                  <a:pt x="120" y="85"/>
                  <a:pt x="113" y="83"/>
                  <a:pt x="107" y="81"/>
                </a:cubicBezTo>
                <a:cubicBezTo>
                  <a:pt x="106" y="81"/>
                  <a:pt x="106" y="81"/>
                  <a:pt x="105" y="81"/>
                </a:cubicBezTo>
                <a:cubicBezTo>
                  <a:pt x="99" y="79"/>
                  <a:pt x="93" y="77"/>
                  <a:pt x="87" y="75"/>
                </a:cubicBezTo>
                <a:cubicBezTo>
                  <a:pt x="82" y="73"/>
                  <a:pt x="77" y="71"/>
                  <a:pt x="72" y="70"/>
                </a:cubicBezTo>
                <a:close/>
                <a:moveTo>
                  <a:pt x="77" y="68"/>
                </a:moveTo>
                <a:cubicBezTo>
                  <a:pt x="78" y="67"/>
                  <a:pt x="79" y="67"/>
                  <a:pt x="81" y="66"/>
                </a:cubicBezTo>
                <a:cubicBezTo>
                  <a:pt x="90" y="71"/>
                  <a:pt x="100" y="75"/>
                  <a:pt x="110" y="78"/>
                </a:cubicBezTo>
                <a:cubicBezTo>
                  <a:pt x="113" y="79"/>
                  <a:pt x="115" y="80"/>
                  <a:pt x="118" y="80"/>
                </a:cubicBezTo>
                <a:cubicBezTo>
                  <a:pt x="112" y="79"/>
                  <a:pt x="107" y="77"/>
                  <a:pt x="101" y="75"/>
                </a:cubicBezTo>
                <a:cubicBezTo>
                  <a:pt x="94" y="73"/>
                  <a:pt x="87" y="70"/>
                  <a:pt x="80" y="69"/>
                </a:cubicBezTo>
                <a:cubicBezTo>
                  <a:pt x="79" y="69"/>
                  <a:pt x="78" y="68"/>
                  <a:pt x="78" y="68"/>
                </a:cubicBezTo>
                <a:cubicBezTo>
                  <a:pt x="77" y="68"/>
                  <a:pt x="77" y="68"/>
                  <a:pt x="77" y="68"/>
                </a:cubicBezTo>
                <a:close/>
                <a:moveTo>
                  <a:pt x="82" y="66"/>
                </a:moveTo>
                <a:cubicBezTo>
                  <a:pt x="83" y="65"/>
                  <a:pt x="85" y="64"/>
                  <a:pt x="86" y="63"/>
                </a:cubicBezTo>
                <a:cubicBezTo>
                  <a:pt x="97" y="67"/>
                  <a:pt x="109" y="72"/>
                  <a:pt x="120" y="76"/>
                </a:cubicBezTo>
                <a:cubicBezTo>
                  <a:pt x="125" y="79"/>
                  <a:pt x="131" y="80"/>
                  <a:pt x="137" y="82"/>
                </a:cubicBezTo>
                <a:cubicBezTo>
                  <a:pt x="139" y="83"/>
                  <a:pt x="142" y="84"/>
                  <a:pt x="145" y="85"/>
                </a:cubicBezTo>
                <a:cubicBezTo>
                  <a:pt x="150" y="87"/>
                  <a:pt x="147" y="86"/>
                  <a:pt x="145" y="85"/>
                </a:cubicBezTo>
                <a:cubicBezTo>
                  <a:pt x="140" y="84"/>
                  <a:pt x="135" y="81"/>
                  <a:pt x="130" y="80"/>
                </a:cubicBezTo>
                <a:cubicBezTo>
                  <a:pt x="124" y="78"/>
                  <a:pt x="118" y="77"/>
                  <a:pt x="112" y="75"/>
                </a:cubicBezTo>
                <a:cubicBezTo>
                  <a:pt x="102" y="72"/>
                  <a:pt x="91" y="70"/>
                  <a:pt x="82" y="66"/>
                </a:cubicBezTo>
                <a:close/>
                <a:moveTo>
                  <a:pt x="87" y="63"/>
                </a:moveTo>
                <a:cubicBezTo>
                  <a:pt x="87" y="63"/>
                  <a:pt x="87" y="62"/>
                  <a:pt x="88" y="62"/>
                </a:cubicBezTo>
                <a:cubicBezTo>
                  <a:pt x="88" y="62"/>
                  <a:pt x="89" y="61"/>
                  <a:pt x="89" y="61"/>
                </a:cubicBezTo>
                <a:cubicBezTo>
                  <a:pt x="89" y="61"/>
                  <a:pt x="89" y="61"/>
                  <a:pt x="90" y="61"/>
                </a:cubicBezTo>
                <a:cubicBezTo>
                  <a:pt x="100" y="66"/>
                  <a:pt x="110" y="69"/>
                  <a:pt x="121" y="72"/>
                </a:cubicBezTo>
                <a:cubicBezTo>
                  <a:pt x="126" y="74"/>
                  <a:pt x="131" y="76"/>
                  <a:pt x="137" y="78"/>
                </a:cubicBezTo>
                <a:cubicBezTo>
                  <a:pt x="139" y="79"/>
                  <a:pt x="142" y="79"/>
                  <a:pt x="144" y="80"/>
                </a:cubicBezTo>
                <a:cubicBezTo>
                  <a:pt x="146" y="81"/>
                  <a:pt x="154" y="83"/>
                  <a:pt x="148" y="82"/>
                </a:cubicBezTo>
                <a:cubicBezTo>
                  <a:pt x="138" y="79"/>
                  <a:pt x="128" y="75"/>
                  <a:pt x="118" y="72"/>
                </a:cubicBezTo>
                <a:cubicBezTo>
                  <a:pt x="108" y="69"/>
                  <a:pt x="97" y="66"/>
                  <a:pt x="87" y="63"/>
                </a:cubicBezTo>
                <a:close/>
                <a:moveTo>
                  <a:pt x="90" y="61"/>
                </a:moveTo>
                <a:cubicBezTo>
                  <a:pt x="91" y="59"/>
                  <a:pt x="93" y="58"/>
                  <a:pt x="94" y="56"/>
                </a:cubicBezTo>
                <a:cubicBezTo>
                  <a:pt x="94" y="56"/>
                  <a:pt x="94" y="56"/>
                  <a:pt x="94" y="56"/>
                </a:cubicBezTo>
                <a:cubicBezTo>
                  <a:pt x="99" y="58"/>
                  <a:pt x="104" y="59"/>
                  <a:pt x="108" y="60"/>
                </a:cubicBezTo>
                <a:cubicBezTo>
                  <a:pt x="114" y="62"/>
                  <a:pt x="119" y="64"/>
                  <a:pt x="124" y="65"/>
                </a:cubicBezTo>
                <a:cubicBezTo>
                  <a:pt x="133" y="69"/>
                  <a:pt x="144" y="70"/>
                  <a:pt x="152" y="75"/>
                </a:cubicBezTo>
                <a:cubicBezTo>
                  <a:pt x="152" y="75"/>
                  <a:pt x="152" y="75"/>
                  <a:pt x="152" y="75"/>
                </a:cubicBezTo>
                <a:cubicBezTo>
                  <a:pt x="148" y="73"/>
                  <a:pt x="142" y="72"/>
                  <a:pt x="138" y="71"/>
                </a:cubicBezTo>
                <a:cubicBezTo>
                  <a:pt x="132" y="69"/>
                  <a:pt x="127" y="68"/>
                  <a:pt x="121" y="66"/>
                </a:cubicBezTo>
                <a:cubicBezTo>
                  <a:pt x="112" y="63"/>
                  <a:pt x="102" y="60"/>
                  <a:pt x="92" y="58"/>
                </a:cubicBezTo>
                <a:cubicBezTo>
                  <a:pt x="92" y="58"/>
                  <a:pt x="92" y="59"/>
                  <a:pt x="92" y="59"/>
                </a:cubicBezTo>
                <a:cubicBezTo>
                  <a:pt x="102" y="63"/>
                  <a:pt x="112" y="66"/>
                  <a:pt x="122" y="69"/>
                </a:cubicBezTo>
                <a:cubicBezTo>
                  <a:pt x="123" y="70"/>
                  <a:pt x="125" y="70"/>
                  <a:pt x="126" y="71"/>
                </a:cubicBezTo>
                <a:cubicBezTo>
                  <a:pt x="124" y="70"/>
                  <a:pt x="122" y="70"/>
                  <a:pt x="121" y="69"/>
                </a:cubicBezTo>
                <a:cubicBezTo>
                  <a:pt x="110" y="66"/>
                  <a:pt x="100" y="62"/>
                  <a:pt x="90" y="61"/>
                </a:cubicBezTo>
                <a:cubicBezTo>
                  <a:pt x="90" y="61"/>
                  <a:pt x="90" y="61"/>
                  <a:pt x="90" y="61"/>
                </a:cubicBezTo>
                <a:close/>
                <a:moveTo>
                  <a:pt x="153" y="78"/>
                </a:moveTo>
                <a:cubicBezTo>
                  <a:pt x="153" y="78"/>
                  <a:pt x="153" y="78"/>
                  <a:pt x="153" y="78"/>
                </a:cubicBezTo>
                <a:cubicBezTo>
                  <a:pt x="152" y="78"/>
                  <a:pt x="152" y="78"/>
                  <a:pt x="151" y="78"/>
                </a:cubicBezTo>
                <a:cubicBezTo>
                  <a:pt x="142" y="75"/>
                  <a:pt x="133" y="72"/>
                  <a:pt x="124" y="69"/>
                </a:cubicBezTo>
                <a:cubicBezTo>
                  <a:pt x="114" y="66"/>
                  <a:pt x="104" y="63"/>
                  <a:pt x="94" y="59"/>
                </a:cubicBezTo>
                <a:cubicBezTo>
                  <a:pt x="97" y="60"/>
                  <a:pt x="103" y="61"/>
                  <a:pt x="107" y="62"/>
                </a:cubicBezTo>
                <a:cubicBezTo>
                  <a:pt x="112" y="64"/>
                  <a:pt x="118" y="66"/>
                  <a:pt x="123" y="67"/>
                </a:cubicBezTo>
                <a:cubicBezTo>
                  <a:pt x="133" y="70"/>
                  <a:pt x="143" y="73"/>
                  <a:pt x="153" y="75"/>
                </a:cubicBezTo>
                <a:cubicBezTo>
                  <a:pt x="153" y="76"/>
                  <a:pt x="153" y="77"/>
                  <a:pt x="153" y="78"/>
                </a:cubicBezTo>
                <a:close/>
                <a:moveTo>
                  <a:pt x="152" y="74"/>
                </a:moveTo>
                <a:cubicBezTo>
                  <a:pt x="145" y="70"/>
                  <a:pt x="137" y="69"/>
                  <a:pt x="130" y="67"/>
                </a:cubicBezTo>
                <a:cubicBezTo>
                  <a:pt x="124" y="65"/>
                  <a:pt x="119" y="63"/>
                  <a:pt x="113" y="61"/>
                </a:cubicBezTo>
                <a:cubicBezTo>
                  <a:pt x="110" y="60"/>
                  <a:pt x="106" y="59"/>
                  <a:pt x="102" y="58"/>
                </a:cubicBezTo>
                <a:cubicBezTo>
                  <a:pt x="103" y="58"/>
                  <a:pt x="105" y="59"/>
                  <a:pt x="107" y="59"/>
                </a:cubicBezTo>
                <a:cubicBezTo>
                  <a:pt x="112" y="60"/>
                  <a:pt x="118" y="61"/>
                  <a:pt x="123" y="63"/>
                </a:cubicBezTo>
                <a:cubicBezTo>
                  <a:pt x="132" y="65"/>
                  <a:pt x="141" y="68"/>
                  <a:pt x="151" y="69"/>
                </a:cubicBezTo>
                <a:cubicBezTo>
                  <a:pt x="151" y="71"/>
                  <a:pt x="152" y="72"/>
                  <a:pt x="152" y="74"/>
                </a:cubicBezTo>
                <a:close/>
                <a:moveTo>
                  <a:pt x="153" y="79"/>
                </a:moveTo>
                <a:cubicBezTo>
                  <a:pt x="152" y="80"/>
                  <a:pt x="152" y="81"/>
                  <a:pt x="152" y="81"/>
                </a:cubicBezTo>
                <a:cubicBezTo>
                  <a:pt x="152" y="82"/>
                  <a:pt x="152" y="82"/>
                  <a:pt x="152" y="82"/>
                </a:cubicBezTo>
                <a:cubicBezTo>
                  <a:pt x="147" y="80"/>
                  <a:pt x="143" y="79"/>
                  <a:pt x="138" y="78"/>
                </a:cubicBezTo>
                <a:cubicBezTo>
                  <a:pt x="133" y="76"/>
                  <a:pt x="129" y="74"/>
                  <a:pt x="124" y="73"/>
                </a:cubicBezTo>
                <a:cubicBezTo>
                  <a:pt x="113" y="69"/>
                  <a:pt x="102" y="66"/>
                  <a:pt x="91" y="61"/>
                </a:cubicBezTo>
                <a:cubicBezTo>
                  <a:pt x="96" y="63"/>
                  <a:pt x="102" y="64"/>
                  <a:pt x="107" y="66"/>
                </a:cubicBezTo>
                <a:cubicBezTo>
                  <a:pt x="112" y="67"/>
                  <a:pt x="117" y="69"/>
                  <a:pt x="122" y="70"/>
                </a:cubicBezTo>
                <a:cubicBezTo>
                  <a:pt x="132" y="73"/>
                  <a:pt x="142" y="77"/>
                  <a:pt x="153" y="79"/>
                </a:cubicBezTo>
                <a:close/>
                <a:moveTo>
                  <a:pt x="151" y="83"/>
                </a:moveTo>
                <a:cubicBezTo>
                  <a:pt x="151" y="84"/>
                  <a:pt x="150" y="85"/>
                  <a:pt x="149" y="86"/>
                </a:cubicBezTo>
                <a:cubicBezTo>
                  <a:pt x="138" y="81"/>
                  <a:pt x="127" y="79"/>
                  <a:pt x="117" y="74"/>
                </a:cubicBezTo>
                <a:cubicBezTo>
                  <a:pt x="111" y="72"/>
                  <a:pt x="105" y="70"/>
                  <a:pt x="99" y="67"/>
                </a:cubicBezTo>
                <a:cubicBezTo>
                  <a:pt x="99" y="67"/>
                  <a:pt x="98" y="67"/>
                  <a:pt x="97" y="67"/>
                </a:cubicBezTo>
                <a:cubicBezTo>
                  <a:pt x="107" y="69"/>
                  <a:pt x="116" y="72"/>
                  <a:pt x="125" y="75"/>
                </a:cubicBezTo>
                <a:cubicBezTo>
                  <a:pt x="130" y="76"/>
                  <a:pt x="135" y="78"/>
                  <a:pt x="140" y="80"/>
                </a:cubicBezTo>
                <a:cubicBezTo>
                  <a:pt x="144" y="81"/>
                  <a:pt x="147" y="83"/>
                  <a:pt x="151" y="83"/>
                </a:cubicBezTo>
                <a:close/>
                <a:moveTo>
                  <a:pt x="148" y="87"/>
                </a:moveTo>
                <a:cubicBezTo>
                  <a:pt x="147" y="88"/>
                  <a:pt x="145" y="88"/>
                  <a:pt x="144" y="89"/>
                </a:cubicBezTo>
                <a:cubicBezTo>
                  <a:pt x="143" y="89"/>
                  <a:pt x="143" y="89"/>
                  <a:pt x="142" y="88"/>
                </a:cubicBezTo>
                <a:cubicBezTo>
                  <a:pt x="142" y="88"/>
                  <a:pt x="142" y="88"/>
                  <a:pt x="141" y="88"/>
                </a:cubicBezTo>
                <a:cubicBezTo>
                  <a:pt x="140" y="88"/>
                  <a:pt x="140" y="88"/>
                  <a:pt x="140" y="87"/>
                </a:cubicBezTo>
                <a:cubicBezTo>
                  <a:pt x="139" y="87"/>
                  <a:pt x="138" y="87"/>
                  <a:pt x="137" y="87"/>
                </a:cubicBezTo>
                <a:cubicBezTo>
                  <a:pt x="136" y="86"/>
                  <a:pt x="134" y="85"/>
                  <a:pt x="132" y="85"/>
                </a:cubicBezTo>
                <a:cubicBezTo>
                  <a:pt x="124" y="82"/>
                  <a:pt x="117" y="79"/>
                  <a:pt x="109" y="77"/>
                </a:cubicBezTo>
                <a:cubicBezTo>
                  <a:pt x="102" y="74"/>
                  <a:pt x="94" y="71"/>
                  <a:pt x="87" y="68"/>
                </a:cubicBezTo>
                <a:cubicBezTo>
                  <a:pt x="88" y="69"/>
                  <a:pt x="89" y="69"/>
                  <a:pt x="90" y="69"/>
                </a:cubicBezTo>
                <a:cubicBezTo>
                  <a:pt x="94" y="70"/>
                  <a:pt x="98" y="71"/>
                  <a:pt x="102" y="72"/>
                </a:cubicBezTo>
                <a:cubicBezTo>
                  <a:pt x="110" y="75"/>
                  <a:pt x="119" y="78"/>
                  <a:pt x="128" y="80"/>
                </a:cubicBezTo>
                <a:cubicBezTo>
                  <a:pt x="134" y="82"/>
                  <a:pt x="141" y="85"/>
                  <a:pt x="148" y="87"/>
                </a:cubicBezTo>
                <a:close/>
                <a:moveTo>
                  <a:pt x="143" y="89"/>
                </a:moveTo>
                <a:cubicBezTo>
                  <a:pt x="141" y="90"/>
                  <a:pt x="140" y="90"/>
                  <a:pt x="139" y="90"/>
                </a:cubicBezTo>
                <a:cubicBezTo>
                  <a:pt x="134" y="88"/>
                  <a:pt x="130" y="87"/>
                  <a:pt x="125" y="85"/>
                </a:cubicBezTo>
                <a:cubicBezTo>
                  <a:pt x="119" y="83"/>
                  <a:pt x="113" y="81"/>
                  <a:pt x="107" y="79"/>
                </a:cubicBezTo>
                <a:cubicBezTo>
                  <a:pt x="101" y="77"/>
                  <a:pt x="95" y="74"/>
                  <a:pt x="89" y="72"/>
                </a:cubicBezTo>
                <a:cubicBezTo>
                  <a:pt x="88" y="72"/>
                  <a:pt x="87" y="71"/>
                  <a:pt x="86" y="71"/>
                </a:cubicBezTo>
                <a:cubicBezTo>
                  <a:pt x="92" y="72"/>
                  <a:pt x="97" y="74"/>
                  <a:pt x="102" y="76"/>
                </a:cubicBezTo>
                <a:cubicBezTo>
                  <a:pt x="111" y="79"/>
                  <a:pt x="120" y="82"/>
                  <a:pt x="128" y="84"/>
                </a:cubicBezTo>
                <a:cubicBezTo>
                  <a:pt x="131" y="85"/>
                  <a:pt x="133" y="86"/>
                  <a:pt x="136" y="87"/>
                </a:cubicBezTo>
                <a:cubicBezTo>
                  <a:pt x="138" y="88"/>
                  <a:pt x="140" y="88"/>
                  <a:pt x="143" y="89"/>
                </a:cubicBezTo>
                <a:close/>
                <a:moveTo>
                  <a:pt x="135" y="91"/>
                </a:moveTo>
                <a:cubicBezTo>
                  <a:pt x="134" y="91"/>
                  <a:pt x="133" y="91"/>
                  <a:pt x="132" y="92"/>
                </a:cubicBezTo>
                <a:cubicBezTo>
                  <a:pt x="130" y="89"/>
                  <a:pt x="126" y="89"/>
                  <a:pt x="122" y="87"/>
                </a:cubicBezTo>
                <a:cubicBezTo>
                  <a:pt x="120" y="86"/>
                  <a:pt x="117" y="85"/>
                  <a:pt x="114" y="84"/>
                </a:cubicBezTo>
                <a:cubicBezTo>
                  <a:pt x="117" y="85"/>
                  <a:pt x="121" y="86"/>
                  <a:pt x="124" y="87"/>
                </a:cubicBezTo>
                <a:cubicBezTo>
                  <a:pt x="128" y="88"/>
                  <a:pt x="132" y="90"/>
                  <a:pt x="135" y="91"/>
                </a:cubicBezTo>
                <a:close/>
                <a:moveTo>
                  <a:pt x="131" y="92"/>
                </a:moveTo>
                <a:cubicBezTo>
                  <a:pt x="130" y="92"/>
                  <a:pt x="129" y="92"/>
                  <a:pt x="129" y="93"/>
                </a:cubicBezTo>
                <a:cubicBezTo>
                  <a:pt x="126" y="91"/>
                  <a:pt x="123" y="90"/>
                  <a:pt x="121" y="90"/>
                </a:cubicBezTo>
                <a:cubicBezTo>
                  <a:pt x="116" y="88"/>
                  <a:pt x="111" y="87"/>
                  <a:pt x="107" y="85"/>
                </a:cubicBezTo>
                <a:cubicBezTo>
                  <a:pt x="115" y="88"/>
                  <a:pt x="123" y="90"/>
                  <a:pt x="131" y="92"/>
                </a:cubicBezTo>
                <a:close/>
                <a:moveTo>
                  <a:pt x="33" y="64"/>
                </a:moveTo>
                <a:cubicBezTo>
                  <a:pt x="34" y="64"/>
                  <a:pt x="34" y="63"/>
                  <a:pt x="35" y="62"/>
                </a:cubicBezTo>
                <a:cubicBezTo>
                  <a:pt x="43" y="65"/>
                  <a:pt x="52" y="70"/>
                  <a:pt x="61" y="72"/>
                </a:cubicBezTo>
                <a:cubicBezTo>
                  <a:pt x="62" y="73"/>
                  <a:pt x="63" y="73"/>
                  <a:pt x="64" y="73"/>
                </a:cubicBezTo>
                <a:cubicBezTo>
                  <a:pt x="64" y="73"/>
                  <a:pt x="65" y="73"/>
                  <a:pt x="66" y="73"/>
                </a:cubicBezTo>
                <a:cubicBezTo>
                  <a:pt x="66" y="73"/>
                  <a:pt x="66" y="73"/>
                  <a:pt x="66" y="73"/>
                </a:cubicBezTo>
                <a:cubicBezTo>
                  <a:pt x="72" y="75"/>
                  <a:pt x="77" y="78"/>
                  <a:pt x="83" y="79"/>
                </a:cubicBezTo>
                <a:cubicBezTo>
                  <a:pt x="90" y="81"/>
                  <a:pt x="96" y="83"/>
                  <a:pt x="103" y="85"/>
                </a:cubicBezTo>
                <a:cubicBezTo>
                  <a:pt x="109" y="87"/>
                  <a:pt x="116" y="89"/>
                  <a:pt x="122" y="91"/>
                </a:cubicBezTo>
                <a:cubicBezTo>
                  <a:pt x="123" y="91"/>
                  <a:pt x="127" y="93"/>
                  <a:pt x="128" y="93"/>
                </a:cubicBezTo>
                <a:cubicBezTo>
                  <a:pt x="128" y="93"/>
                  <a:pt x="127" y="93"/>
                  <a:pt x="127" y="93"/>
                </a:cubicBezTo>
                <a:cubicBezTo>
                  <a:pt x="127" y="93"/>
                  <a:pt x="126" y="93"/>
                  <a:pt x="125" y="93"/>
                </a:cubicBezTo>
                <a:cubicBezTo>
                  <a:pt x="122" y="92"/>
                  <a:pt x="119" y="91"/>
                  <a:pt x="116" y="90"/>
                </a:cubicBezTo>
                <a:cubicBezTo>
                  <a:pt x="102" y="87"/>
                  <a:pt x="88" y="82"/>
                  <a:pt x="74" y="77"/>
                </a:cubicBezTo>
                <a:cubicBezTo>
                  <a:pt x="61" y="73"/>
                  <a:pt x="46" y="70"/>
                  <a:pt x="33" y="64"/>
                </a:cubicBezTo>
                <a:close/>
                <a:moveTo>
                  <a:pt x="35" y="61"/>
                </a:moveTo>
                <a:cubicBezTo>
                  <a:pt x="36" y="60"/>
                  <a:pt x="38" y="58"/>
                  <a:pt x="39" y="56"/>
                </a:cubicBezTo>
                <a:cubicBezTo>
                  <a:pt x="39" y="56"/>
                  <a:pt x="39" y="56"/>
                  <a:pt x="39" y="56"/>
                </a:cubicBezTo>
                <a:cubicBezTo>
                  <a:pt x="45" y="61"/>
                  <a:pt x="52" y="63"/>
                  <a:pt x="58" y="66"/>
                </a:cubicBezTo>
                <a:cubicBezTo>
                  <a:pt x="53" y="63"/>
                  <a:pt x="45" y="60"/>
                  <a:pt x="39" y="59"/>
                </a:cubicBezTo>
                <a:cubicBezTo>
                  <a:pt x="38" y="59"/>
                  <a:pt x="38" y="59"/>
                  <a:pt x="38" y="59"/>
                </a:cubicBezTo>
                <a:cubicBezTo>
                  <a:pt x="44" y="64"/>
                  <a:pt x="52" y="66"/>
                  <a:pt x="59" y="69"/>
                </a:cubicBezTo>
                <a:cubicBezTo>
                  <a:pt x="59" y="70"/>
                  <a:pt x="59" y="70"/>
                  <a:pt x="60" y="71"/>
                </a:cubicBezTo>
                <a:cubicBezTo>
                  <a:pt x="59" y="71"/>
                  <a:pt x="58" y="70"/>
                  <a:pt x="58" y="70"/>
                </a:cubicBezTo>
                <a:cubicBezTo>
                  <a:pt x="55" y="69"/>
                  <a:pt x="53" y="68"/>
                  <a:pt x="50" y="67"/>
                </a:cubicBezTo>
                <a:cubicBezTo>
                  <a:pt x="45" y="65"/>
                  <a:pt x="40" y="63"/>
                  <a:pt x="35" y="61"/>
                </a:cubicBezTo>
                <a:close/>
                <a:moveTo>
                  <a:pt x="39" y="56"/>
                </a:moveTo>
                <a:cubicBezTo>
                  <a:pt x="40" y="55"/>
                  <a:pt x="40" y="54"/>
                  <a:pt x="41" y="54"/>
                </a:cubicBezTo>
                <a:cubicBezTo>
                  <a:pt x="41" y="54"/>
                  <a:pt x="41" y="54"/>
                  <a:pt x="41" y="54"/>
                </a:cubicBezTo>
                <a:cubicBezTo>
                  <a:pt x="46" y="56"/>
                  <a:pt x="50" y="58"/>
                  <a:pt x="55" y="59"/>
                </a:cubicBezTo>
                <a:cubicBezTo>
                  <a:pt x="55" y="59"/>
                  <a:pt x="55" y="60"/>
                  <a:pt x="55" y="60"/>
                </a:cubicBezTo>
                <a:cubicBezTo>
                  <a:pt x="55" y="60"/>
                  <a:pt x="55" y="61"/>
                  <a:pt x="56" y="61"/>
                </a:cubicBezTo>
                <a:cubicBezTo>
                  <a:pt x="55" y="61"/>
                  <a:pt x="54" y="60"/>
                  <a:pt x="53" y="60"/>
                </a:cubicBezTo>
                <a:cubicBezTo>
                  <a:pt x="48" y="58"/>
                  <a:pt x="44" y="57"/>
                  <a:pt x="39" y="56"/>
                </a:cubicBezTo>
                <a:close/>
                <a:moveTo>
                  <a:pt x="41" y="53"/>
                </a:moveTo>
                <a:cubicBezTo>
                  <a:pt x="41" y="53"/>
                  <a:pt x="42" y="53"/>
                  <a:pt x="42" y="52"/>
                </a:cubicBezTo>
                <a:cubicBezTo>
                  <a:pt x="46" y="54"/>
                  <a:pt x="50" y="56"/>
                  <a:pt x="55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0" y="58"/>
                  <a:pt x="46" y="55"/>
                  <a:pt x="41" y="53"/>
                </a:cubicBezTo>
                <a:cubicBezTo>
                  <a:pt x="41" y="53"/>
                  <a:pt x="41" y="53"/>
                  <a:pt x="41" y="53"/>
                </a:cubicBezTo>
                <a:close/>
                <a:moveTo>
                  <a:pt x="42" y="52"/>
                </a:moveTo>
                <a:cubicBezTo>
                  <a:pt x="43" y="51"/>
                  <a:pt x="43" y="50"/>
                  <a:pt x="44" y="50"/>
                </a:cubicBezTo>
                <a:cubicBezTo>
                  <a:pt x="44" y="50"/>
                  <a:pt x="44" y="50"/>
                  <a:pt x="44" y="50"/>
                </a:cubicBezTo>
                <a:cubicBezTo>
                  <a:pt x="48" y="51"/>
                  <a:pt x="52" y="53"/>
                  <a:pt x="56" y="55"/>
                </a:cubicBezTo>
                <a:cubicBezTo>
                  <a:pt x="55" y="55"/>
                  <a:pt x="55" y="56"/>
                  <a:pt x="55" y="56"/>
                </a:cubicBezTo>
                <a:cubicBezTo>
                  <a:pt x="51" y="55"/>
                  <a:pt x="46" y="53"/>
                  <a:pt x="42" y="52"/>
                </a:cubicBezTo>
                <a:close/>
                <a:moveTo>
                  <a:pt x="45" y="49"/>
                </a:moveTo>
                <a:cubicBezTo>
                  <a:pt x="46" y="47"/>
                  <a:pt x="48" y="46"/>
                  <a:pt x="49" y="44"/>
                </a:cubicBezTo>
                <a:cubicBezTo>
                  <a:pt x="51" y="47"/>
                  <a:pt x="55" y="49"/>
                  <a:pt x="58" y="51"/>
                </a:cubicBezTo>
                <a:cubicBezTo>
                  <a:pt x="60" y="52"/>
                  <a:pt x="58" y="51"/>
                  <a:pt x="57" y="51"/>
                </a:cubicBezTo>
                <a:cubicBezTo>
                  <a:pt x="55" y="50"/>
                  <a:pt x="54" y="49"/>
                  <a:pt x="52" y="49"/>
                </a:cubicBezTo>
                <a:cubicBezTo>
                  <a:pt x="51" y="48"/>
                  <a:pt x="49" y="47"/>
                  <a:pt x="48" y="47"/>
                </a:cubicBezTo>
                <a:cubicBezTo>
                  <a:pt x="47" y="47"/>
                  <a:pt x="47" y="47"/>
                  <a:pt x="47" y="47"/>
                </a:cubicBezTo>
                <a:cubicBezTo>
                  <a:pt x="49" y="50"/>
                  <a:pt x="53" y="53"/>
                  <a:pt x="56" y="54"/>
                </a:cubicBezTo>
                <a:cubicBezTo>
                  <a:pt x="52" y="53"/>
                  <a:pt x="48" y="51"/>
                  <a:pt x="45" y="49"/>
                </a:cubicBezTo>
                <a:close/>
                <a:moveTo>
                  <a:pt x="50" y="44"/>
                </a:moveTo>
                <a:cubicBezTo>
                  <a:pt x="51" y="43"/>
                  <a:pt x="51" y="42"/>
                  <a:pt x="52" y="41"/>
                </a:cubicBezTo>
                <a:cubicBezTo>
                  <a:pt x="54" y="45"/>
                  <a:pt x="58" y="47"/>
                  <a:pt x="61" y="49"/>
                </a:cubicBezTo>
                <a:cubicBezTo>
                  <a:pt x="60" y="48"/>
                  <a:pt x="58" y="48"/>
                  <a:pt x="57" y="47"/>
                </a:cubicBezTo>
                <a:cubicBezTo>
                  <a:pt x="55" y="46"/>
                  <a:pt x="52" y="45"/>
                  <a:pt x="50" y="44"/>
                </a:cubicBezTo>
                <a:close/>
                <a:moveTo>
                  <a:pt x="53" y="41"/>
                </a:moveTo>
                <a:cubicBezTo>
                  <a:pt x="54" y="40"/>
                  <a:pt x="55" y="39"/>
                  <a:pt x="56" y="38"/>
                </a:cubicBezTo>
                <a:cubicBezTo>
                  <a:pt x="57" y="37"/>
                  <a:pt x="57" y="37"/>
                  <a:pt x="58" y="36"/>
                </a:cubicBezTo>
                <a:cubicBezTo>
                  <a:pt x="58" y="36"/>
                  <a:pt x="58" y="36"/>
                  <a:pt x="58" y="37"/>
                </a:cubicBezTo>
                <a:cubicBezTo>
                  <a:pt x="61" y="39"/>
                  <a:pt x="64" y="41"/>
                  <a:pt x="67" y="43"/>
                </a:cubicBezTo>
                <a:cubicBezTo>
                  <a:pt x="63" y="41"/>
                  <a:pt x="60" y="40"/>
                  <a:pt x="57" y="39"/>
                </a:cubicBezTo>
                <a:cubicBezTo>
                  <a:pt x="56" y="38"/>
                  <a:pt x="56" y="39"/>
                  <a:pt x="56" y="39"/>
                </a:cubicBezTo>
                <a:cubicBezTo>
                  <a:pt x="58" y="41"/>
                  <a:pt x="60" y="43"/>
                  <a:pt x="62" y="44"/>
                </a:cubicBezTo>
                <a:cubicBezTo>
                  <a:pt x="59" y="43"/>
                  <a:pt x="56" y="42"/>
                  <a:pt x="53" y="41"/>
                </a:cubicBezTo>
                <a:close/>
                <a:moveTo>
                  <a:pt x="58" y="36"/>
                </a:moveTo>
                <a:cubicBezTo>
                  <a:pt x="59" y="35"/>
                  <a:pt x="61" y="34"/>
                  <a:pt x="62" y="34"/>
                </a:cubicBezTo>
                <a:cubicBezTo>
                  <a:pt x="62" y="34"/>
                  <a:pt x="62" y="34"/>
                  <a:pt x="62" y="34"/>
                </a:cubicBezTo>
                <a:cubicBezTo>
                  <a:pt x="65" y="39"/>
                  <a:pt x="72" y="41"/>
                  <a:pt x="76" y="45"/>
                </a:cubicBezTo>
                <a:cubicBezTo>
                  <a:pt x="79" y="47"/>
                  <a:pt x="75" y="44"/>
                  <a:pt x="74" y="44"/>
                </a:cubicBezTo>
                <a:cubicBezTo>
                  <a:pt x="73" y="43"/>
                  <a:pt x="71" y="42"/>
                  <a:pt x="70" y="41"/>
                </a:cubicBezTo>
                <a:cubicBezTo>
                  <a:pt x="66" y="39"/>
                  <a:pt x="62" y="38"/>
                  <a:pt x="59" y="36"/>
                </a:cubicBezTo>
                <a:cubicBezTo>
                  <a:pt x="59" y="36"/>
                  <a:pt x="58" y="36"/>
                  <a:pt x="58" y="36"/>
                </a:cubicBezTo>
                <a:close/>
                <a:moveTo>
                  <a:pt x="62" y="33"/>
                </a:moveTo>
                <a:cubicBezTo>
                  <a:pt x="63" y="33"/>
                  <a:pt x="63" y="33"/>
                  <a:pt x="64" y="32"/>
                </a:cubicBezTo>
                <a:cubicBezTo>
                  <a:pt x="64" y="32"/>
                  <a:pt x="64" y="32"/>
                  <a:pt x="64" y="32"/>
                </a:cubicBezTo>
                <a:cubicBezTo>
                  <a:pt x="66" y="34"/>
                  <a:pt x="69" y="36"/>
                  <a:pt x="71" y="37"/>
                </a:cubicBezTo>
                <a:cubicBezTo>
                  <a:pt x="68" y="36"/>
                  <a:pt x="65" y="35"/>
                  <a:pt x="62" y="33"/>
                </a:cubicBezTo>
                <a:cubicBezTo>
                  <a:pt x="62" y="33"/>
                  <a:pt x="62" y="33"/>
                  <a:pt x="62" y="33"/>
                </a:cubicBezTo>
                <a:close/>
                <a:moveTo>
                  <a:pt x="64" y="32"/>
                </a:moveTo>
                <a:cubicBezTo>
                  <a:pt x="69" y="29"/>
                  <a:pt x="73" y="27"/>
                  <a:pt x="78" y="24"/>
                </a:cubicBezTo>
                <a:cubicBezTo>
                  <a:pt x="78" y="24"/>
                  <a:pt x="78" y="24"/>
                  <a:pt x="78" y="24"/>
                </a:cubicBezTo>
                <a:cubicBezTo>
                  <a:pt x="77" y="25"/>
                  <a:pt x="77" y="25"/>
                  <a:pt x="78" y="25"/>
                </a:cubicBezTo>
                <a:cubicBezTo>
                  <a:pt x="79" y="25"/>
                  <a:pt x="80" y="26"/>
                  <a:pt x="80" y="26"/>
                </a:cubicBezTo>
                <a:cubicBezTo>
                  <a:pt x="79" y="26"/>
                  <a:pt x="78" y="25"/>
                  <a:pt x="77" y="25"/>
                </a:cubicBezTo>
                <a:cubicBezTo>
                  <a:pt x="77" y="25"/>
                  <a:pt x="77" y="26"/>
                  <a:pt x="77" y="26"/>
                </a:cubicBezTo>
                <a:cubicBezTo>
                  <a:pt x="77" y="26"/>
                  <a:pt x="78" y="27"/>
                  <a:pt x="78" y="27"/>
                </a:cubicBezTo>
                <a:cubicBezTo>
                  <a:pt x="78" y="27"/>
                  <a:pt x="78" y="27"/>
                  <a:pt x="77" y="27"/>
                </a:cubicBezTo>
                <a:cubicBezTo>
                  <a:pt x="76" y="27"/>
                  <a:pt x="75" y="26"/>
                  <a:pt x="73" y="27"/>
                </a:cubicBezTo>
                <a:cubicBezTo>
                  <a:pt x="73" y="27"/>
                  <a:pt x="73" y="27"/>
                  <a:pt x="73" y="27"/>
                </a:cubicBezTo>
                <a:cubicBezTo>
                  <a:pt x="74" y="28"/>
                  <a:pt x="75" y="28"/>
                  <a:pt x="75" y="29"/>
                </a:cubicBezTo>
                <a:cubicBezTo>
                  <a:pt x="74" y="29"/>
                  <a:pt x="73" y="28"/>
                  <a:pt x="72" y="28"/>
                </a:cubicBezTo>
                <a:cubicBezTo>
                  <a:pt x="71" y="28"/>
                  <a:pt x="71" y="28"/>
                  <a:pt x="72" y="29"/>
                </a:cubicBezTo>
                <a:cubicBezTo>
                  <a:pt x="73" y="29"/>
                  <a:pt x="74" y="30"/>
                  <a:pt x="75" y="30"/>
                </a:cubicBezTo>
                <a:cubicBezTo>
                  <a:pt x="75" y="32"/>
                  <a:pt x="76" y="34"/>
                  <a:pt x="79" y="34"/>
                </a:cubicBezTo>
                <a:cubicBezTo>
                  <a:pt x="79" y="34"/>
                  <a:pt x="79" y="34"/>
                  <a:pt x="80" y="34"/>
                </a:cubicBezTo>
                <a:cubicBezTo>
                  <a:pt x="81" y="35"/>
                  <a:pt x="82" y="36"/>
                  <a:pt x="83" y="37"/>
                </a:cubicBezTo>
                <a:cubicBezTo>
                  <a:pt x="84" y="37"/>
                  <a:pt x="84" y="38"/>
                  <a:pt x="84" y="38"/>
                </a:cubicBezTo>
                <a:cubicBezTo>
                  <a:pt x="84" y="38"/>
                  <a:pt x="84" y="38"/>
                  <a:pt x="84" y="38"/>
                </a:cubicBezTo>
                <a:cubicBezTo>
                  <a:pt x="84" y="38"/>
                  <a:pt x="84" y="38"/>
                  <a:pt x="83" y="37"/>
                </a:cubicBezTo>
                <a:cubicBezTo>
                  <a:pt x="82" y="37"/>
                  <a:pt x="81" y="36"/>
                  <a:pt x="80" y="36"/>
                </a:cubicBezTo>
                <a:cubicBezTo>
                  <a:pt x="76" y="34"/>
                  <a:pt x="73" y="31"/>
                  <a:pt x="69" y="29"/>
                </a:cubicBezTo>
                <a:cubicBezTo>
                  <a:pt x="68" y="29"/>
                  <a:pt x="68" y="30"/>
                  <a:pt x="69" y="30"/>
                </a:cubicBezTo>
                <a:cubicBezTo>
                  <a:pt x="74" y="32"/>
                  <a:pt x="78" y="37"/>
                  <a:pt x="84" y="38"/>
                </a:cubicBezTo>
                <a:cubicBezTo>
                  <a:pt x="83" y="39"/>
                  <a:pt x="83" y="39"/>
                  <a:pt x="83" y="39"/>
                </a:cubicBezTo>
                <a:cubicBezTo>
                  <a:pt x="83" y="39"/>
                  <a:pt x="83" y="39"/>
                  <a:pt x="83" y="39"/>
                </a:cubicBezTo>
                <a:cubicBezTo>
                  <a:pt x="80" y="37"/>
                  <a:pt x="77" y="36"/>
                  <a:pt x="74" y="34"/>
                </a:cubicBezTo>
                <a:cubicBezTo>
                  <a:pt x="72" y="33"/>
                  <a:pt x="71" y="32"/>
                  <a:pt x="70" y="32"/>
                </a:cubicBezTo>
                <a:cubicBezTo>
                  <a:pt x="70" y="31"/>
                  <a:pt x="69" y="31"/>
                  <a:pt x="69" y="31"/>
                </a:cubicBezTo>
                <a:cubicBezTo>
                  <a:pt x="69" y="31"/>
                  <a:pt x="68" y="31"/>
                  <a:pt x="67" y="30"/>
                </a:cubicBezTo>
                <a:cubicBezTo>
                  <a:pt x="67" y="30"/>
                  <a:pt x="67" y="31"/>
                  <a:pt x="67" y="31"/>
                </a:cubicBezTo>
                <a:cubicBezTo>
                  <a:pt x="71" y="34"/>
                  <a:pt x="76" y="38"/>
                  <a:pt x="80" y="40"/>
                </a:cubicBezTo>
                <a:cubicBezTo>
                  <a:pt x="75" y="38"/>
                  <a:pt x="70" y="35"/>
                  <a:pt x="64" y="32"/>
                </a:cubicBezTo>
                <a:cubicBezTo>
                  <a:pt x="64" y="32"/>
                  <a:pt x="64" y="32"/>
                  <a:pt x="64" y="32"/>
                </a:cubicBezTo>
                <a:close/>
                <a:moveTo>
                  <a:pt x="94" y="36"/>
                </a:moveTo>
                <a:cubicBezTo>
                  <a:pt x="93" y="35"/>
                  <a:pt x="92" y="35"/>
                  <a:pt x="91" y="34"/>
                </a:cubicBezTo>
                <a:cubicBezTo>
                  <a:pt x="86" y="31"/>
                  <a:pt x="91" y="33"/>
                  <a:pt x="93" y="34"/>
                </a:cubicBezTo>
                <a:cubicBezTo>
                  <a:pt x="93" y="34"/>
                  <a:pt x="93" y="34"/>
                  <a:pt x="93" y="34"/>
                </a:cubicBezTo>
                <a:cubicBezTo>
                  <a:pt x="94" y="35"/>
                  <a:pt x="96" y="37"/>
                  <a:pt x="98" y="38"/>
                </a:cubicBezTo>
                <a:cubicBezTo>
                  <a:pt x="98" y="38"/>
                  <a:pt x="98" y="38"/>
                  <a:pt x="98" y="38"/>
                </a:cubicBezTo>
                <a:cubicBezTo>
                  <a:pt x="98" y="38"/>
                  <a:pt x="98" y="38"/>
                  <a:pt x="97" y="38"/>
                </a:cubicBezTo>
                <a:cubicBezTo>
                  <a:pt x="96" y="37"/>
                  <a:pt x="95" y="36"/>
                  <a:pt x="94" y="36"/>
                </a:cubicBezTo>
                <a:close/>
                <a:moveTo>
                  <a:pt x="94" y="33"/>
                </a:moveTo>
                <a:cubicBezTo>
                  <a:pt x="94" y="33"/>
                  <a:pt x="94" y="33"/>
                  <a:pt x="94" y="33"/>
                </a:cubicBezTo>
                <a:cubicBezTo>
                  <a:pt x="94" y="33"/>
                  <a:pt x="94" y="33"/>
                  <a:pt x="94" y="33"/>
                </a:cubicBezTo>
                <a:close/>
                <a:moveTo>
                  <a:pt x="89" y="31"/>
                </a:moveTo>
                <a:cubicBezTo>
                  <a:pt x="90" y="31"/>
                  <a:pt x="91" y="30"/>
                  <a:pt x="92" y="29"/>
                </a:cubicBezTo>
                <a:cubicBezTo>
                  <a:pt x="92" y="29"/>
                  <a:pt x="92" y="30"/>
                  <a:pt x="92" y="30"/>
                </a:cubicBezTo>
                <a:cubicBezTo>
                  <a:pt x="93" y="31"/>
                  <a:pt x="94" y="32"/>
                  <a:pt x="95" y="33"/>
                </a:cubicBezTo>
                <a:cubicBezTo>
                  <a:pt x="95" y="33"/>
                  <a:pt x="95" y="33"/>
                  <a:pt x="95" y="33"/>
                </a:cubicBezTo>
                <a:cubicBezTo>
                  <a:pt x="94" y="33"/>
                  <a:pt x="93" y="32"/>
                  <a:pt x="93" y="32"/>
                </a:cubicBezTo>
                <a:cubicBezTo>
                  <a:pt x="92" y="32"/>
                  <a:pt x="92" y="32"/>
                  <a:pt x="92" y="32"/>
                </a:cubicBezTo>
                <a:cubicBezTo>
                  <a:pt x="92" y="32"/>
                  <a:pt x="92" y="32"/>
                  <a:pt x="92" y="32"/>
                </a:cubicBezTo>
                <a:cubicBezTo>
                  <a:pt x="92" y="32"/>
                  <a:pt x="91" y="32"/>
                  <a:pt x="91" y="32"/>
                </a:cubicBezTo>
                <a:cubicBezTo>
                  <a:pt x="91" y="32"/>
                  <a:pt x="90" y="31"/>
                  <a:pt x="89" y="31"/>
                </a:cubicBezTo>
                <a:close/>
                <a:moveTo>
                  <a:pt x="93" y="29"/>
                </a:moveTo>
                <a:cubicBezTo>
                  <a:pt x="93" y="29"/>
                  <a:pt x="93" y="29"/>
                  <a:pt x="93" y="29"/>
                </a:cubicBezTo>
                <a:cubicBezTo>
                  <a:pt x="93" y="29"/>
                  <a:pt x="94" y="28"/>
                  <a:pt x="94" y="28"/>
                </a:cubicBezTo>
                <a:cubicBezTo>
                  <a:pt x="94" y="28"/>
                  <a:pt x="94" y="28"/>
                  <a:pt x="94" y="28"/>
                </a:cubicBezTo>
                <a:cubicBezTo>
                  <a:pt x="96" y="30"/>
                  <a:pt x="98" y="32"/>
                  <a:pt x="93" y="29"/>
                </a:cubicBezTo>
                <a:cubicBezTo>
                  <a:pt x="93" y="29"/>
                  <a:pt x="93" y="29"/>
                  <a:pt x="93" y="29"/>
                </a:cubicBezTo>
                <a:close/>
                <a:moveTo>
                  <a:pt x="95" y="28"/>
                </a:moveTo>
                <a:cubicBezTo>
                  <a:pt x="95" y="27"/>
                  <a:pt x="95" y="27"/>
                  <a:pt x="96" y="27"/>
                </a:cubicBezTo>
                <a:cubicBezTo>
                  <a:pt x="97" y="26"/>
                  <a:pt x="97" y="27"/>
                  <a:pt x="97" y="28"/>
                </a:cubicBezTo>
                <a:cubicBezTo>
                  <a:pt x="96" y="28"/>
                  <a:pt x="96" y="28"/>
                  <a:pt x="95" y="28"/>
                </a:cubicBezTo>
                <a:cubicBezTo>
                  <a:pt x="95" y="28"/>
                  <a:pt x="95" y="28"/>
                  <a:pt x="95" y="28"/>
                </a:cubicBezTo>
                <a:close/>
                <a:moveTo>
                  <a:pt x="97" y="29"/>
                </a:moveTo>
                <a:cubicBezTo>
                  <a:pt x="97" y="29"/>
                  <a:pt x="97" y="29"/>
                  <a:pt x="97" y="30"/>
                </a:cubicBezTo>
                <a:cubicBezTo>
                  <a:pt x="97" y="29"/>
                  <a:pt x="96" y="28"/>
                  <a:pt x="97" y="29"/>
                </a:cubicBezTo>
                <a:close/>
                <a:moveTo>
                  <a:pt x="102" y="36"/>
                </a:moveTo>
                <a:cubicBezTo>
                  <a:pt x="102" y="36"/>
                  <a:pt x="103" y="37"/>
                  <a:pt x="103" y="37"/>
                </a:cubicBezTo>
                <a:cubicBezTo>
                  <a:pt x="103" y="37"/>
                  <a:pt x="105" y="38"/>
                  <a:pt x="105" y="39"/>
                </a:cubicBezTo>
                <a:cubicBezTo>
                  <a:pt x="105" y="39"/>
                  <a:pt x="105" y="39"/>
                  <a:pt x="105" y="39"/>
                </a:cubicBezTo>
                <a:cubicBezTo>
                  <a:pt x="105" y="39"/>
                  <a:pt x="105" y="39"/>
                  <a:pt x="105" y="39"/>
                </a:cubicBezTo>
                <a:cubicBezTo>
                  <a:pt x="102" y="38"/>
                  <a:pt x="100" y="36"/>
                  <a:pt x="97" y="35"/>
                </a:cubicBezTo>
                <a:cubicBezTo>
                  <a:pt x="97" y="35"/>
                  <a:pt x="97" y="34"/>
                  <a:pt x="97" y="34"/>
                </a:cubicBezTo>
                <a:cubicBezTo>
                  <a:pt x="96" y="33"/>
                  <a:pt x="95" y="32"/>
                  <a:pt x="94" y="31"/>
                </a:cubicBezTo>
                <a:cubicBezTo>
                  <a:pt x="93" y="30"/>
                  <a:pt x="96" y="31"/>
                  <a:pt x="97" y="31"/>
                </a:cubicBezTo>
                <a:cubicBezTo>
                  <a:pt x="97" y="32"/>
                  <a:pt x="97" y="33"/>
                  <a:pt x="97" y="33"/>
                </a:cubicBezTo>
                <a:cubicBezTo>
                  <a:pt x="98" y="35"/>
                  <a:pt x="100" y="36"/>
                  <a:pt x="102" y="36"/>
                </a:cubicBezTo>
                <a:close/>
                <a:moveTo>
                  <a:pt x="106" y="35"/>
                </a:moveTo>
                <a:cubicBezTo>
                  <a:pt x="107" y="36"/>
                  <a:pt x="107" y="37"/>
                  <a:pt x="108" y="37"/>
                </a:cubicBezTo>
                <a:cubicBezTo>
                  <a:pt x="107" y="37"/>
                  <a:pt x="105" y="36"/>
                  <a:pt x="104" y="35"/>
                </a:cubicBezTo>
                <a:cubicBezTo>
                  <a:pt x="104" y="35"/>
                  <a:pt x="105" y="35"/>
                  <a:pt x="106" y="35"/>
                </a:cubicBezTo>
                <a:cubicBezTo>
                  <a:pt x="106" y="35"/>
                  <a:pt x="106" y="35"/>
                  <a:pt x="106" y="35"/>
                </a:cubicBezTo>
                <a:close/>
                <a:moveTo>
                  <a:pt x="107" y="35"/>
                </a:moveTo>
                <a:cubicBezTo>
                  <a:pt x="108" y="35"/>
                  <a:pt x="109" y="34"/>
                  <a:pt x="109" y="34"/>
                </a:cubicBezTo>
                <a:cubicBezTo>
                  <a:pt x="109" y="34"/>
                  <a:pt x="109" y="35"/>
                  <a:pt x="109" y="35"/>
                </a:cubicBezTo>
                <a:cubicBezTo>
                  <a:pt x="110" y="36"/>
                  <a:pt x="112" y="37"/>
                  <a:pt x="109" y="36"/>
                </a:cubicBezTo>
                <a:cubicBezTo>
                  <a:pt x="108" y="35"/>
                  <a:pt x="108" y="35"/>
                  <a:pt x="107" y="35"/>
                </a:cubicBezTo>
                <a:close/>
                <a:moveTo>
                  <a:pt x="110" y="34"/>
                </a:moveTo>
                <a:cubicBezTo>
                  <a:pt x="112" y="34"/>
                  <a:pt x="113" y="34"/>
                  <a:pt x="113" y="35"/>
                </a:cubicBezTo>
                <a:cubicBezTo>
                  <a:pt x="113" y="35"/>
                  <a:pt x="113" y="35"/>
                  <a:pt x="113" y="36"/>
                </a:cubicBezTo>
                <a:cubicBezTo>
                  <a:pt x="112" y="35"/>
                  <a:pt x="111" y="35"/>
                  <a:pt x="110" y="34"/>
                </a:cubicBezTo>
                <a:close/>
                <a:moveTo>
                  <a:pt x="112" y="36"/>
                </a:moveTo>
                <a:cubicBezTo>
                  <a:pt x="112" y="36"/>
                  <a:pt x="112" y="36"/>
                  <a:pt x="112" y="37"/>
                </a:cubicBezTo>
                <a:cubicBezTo>
                  <a:pt x="111" y="35"/>
                  <a:pt x="111" y="35"/>
                  <a:pt x="112" y="36"/>
                </a:cubicBezTo>
                <a:close/>
                <a:moveTo>
                  <a:pt x="111" y="37"/>
                </a:moveTo>
                <a:cubicBezTo>
                  <a:pt x="110" y="37"/>
                  <a:pt x="110" y="38"/>
                  <a:pt x="110" y="38"/>
                </a:cubicBezTo>
                <a:cubicBezTo>
                  <a:pt x="108" y="36"/>
                  <a:pt x="109" y="37"/>
                  <a:pt x="111" y="37"/>
                </a:cubicBezTo>
                <a:close/>
                <a:moveTo>
                  <a:pt x="108" y="38"/>
                </a:moveTo>
                <a:cubicBezTo>
                  <a:pt x="107" y="38"/>
                  <a:pt x="107" y="38"/>
                  <a:pt x="106" y="38"/>
                </a:cubicBezTo>
                <a:cubicBezTo>
                  <a:pt x="105" y="38"/>
                  <a:pt x="104" y="36"/>
                  <a:pt x="104" y="36"/>
                </a:cubicBezTo>
                <a:cubicBezTo>
                  <a:pt x="105" y="37"/>
                  <a:pt x="107" y="37"/>
                  <a:pt x="108" y="38"/>
                </a:cubicBezTo>
                <a:close/>
                <a:moveTo>
                  <a:pt x="104" y="39"/>
                </a:moveTo>
                <a:cubicBezTo>
                  <a:pt x="103" y="39"/>
                  <a:pt x="102" y="39"/>
                  <a:pt x="101" y="39"/>
                </a:cubicBezTo>
                <a:cubicBezTo>
                  <a:pt x="100" y="38"/>
                  <a:pt x="99" y="37"/>
                  <a:pt x="97" y="37"/>
                </a:cubicBezTo>
                <a:cubicBezTo>
                  <a:pt x="97" y="36"/>
                  <a:pt x="96" y="36"/>
                  <a:pt x="95" y="35"/>
                </a:cubicBezTo>
                <a:cubicBezTo>
                  <a:pt x="95" y="35"/>
                  <a:pt x="96" y="35"/>
                  <a:pt x="96" y="35"/>
                </a:cubicBezTo>
                <a:cubicBezTo>
                  <a:pt x="99" y="36"/>
                  <a:pt x="101" y="38"/>
                  <a:pt x="104" y="39"/>
                </a:cubicBezTo>
                <a:close/>
                <a:moveTo>
                  <a:pt x="91" y="35"/>
                </a:moveTo>
                <a:cubicBezTo>
                  <a:pt x="91" y="35"/>
                  <a:pt x="91" y="35"/>
                  <a:pt x="90" y="35"/>
                </a:cubicBezTo>
                <a:cubicBezTo>
                  <a:pt x="90" y="35"/>
                  <a:pt x="90" y="35"/>
                  <a:pt x="90" y="35"/>
                </a:cubicBezTo>
                <a:cubicBezTo>
                  <a:pt x="89" y="34"/>
                  <a:pt x="87" y="33"/>
                  <a:pt x="86" y="33"/>
                </a:cubicBezTo>
                <a:cubicBezTo>
                  <a:pt x="86" y="33"/>
                  <a:pt x="87" y="32"/>
                  <a:pt x="88" y="32"/>
                </a:cubicBezTo>
                <a:cubicBezTo>
                  <a:pt x="89" y="33"/>
                  <a:pt x="90" y="34"/>
                  <a:pt x="91" y="35"/>
                </a:cubicBezTo>
                <a:close/>
                <a:moveTo>
                  <a:pt x="82" y="26"/>
                </a:moveTo>
                <a:cubicBezTo>
                  <a:pt x="81" y="26"/>
                  <a:pt x="80" y="25"/>
                  <a:pt x="79" y="25"/>
                </a:cubicBezTo>
                <a:cubicBezTo>
                  <a:pt x="81" y="25"/>
                  <a:pt x="82" y="25"/>
                  <a:pt x="84" y="26"/>
                </a:cubicBezTo>
                <a:cubicBezTo>
                  <a:pt x="84" y="26"/>
                  <a:pt x="83" y="26"/>
                  <a:pt x="82" y="26"/>
                </a:cubicBezTo>
                <a:close/>
                <a:moveTo>
                  <a:pt x="76" y="28"/>
                </a:moveTo>
                <a:cubicBezTo>
                  <a:pt x="76" y="28"/>
                  <a:pt x="75" y="28"/>
                  <a:pt x="74" y="27"/>
                </a:cubicBezTo>
                <a:cubicBezTo>
                  <a:pt x="75" y="27"/>
                  <a:pt x="76" y="28"/>
                  <a:pt x="77" y="28"/>
                </a:cubicBezTo>
                <a:cubicBezTo>
                  <a:pt x="77" y="28"/>
                  <a:pt x="76" y="28"/>
                  <a:pt x="76" y="28"/>
                </a:cubicBezTo>
                <a:close/>
                <a:moveTo>
                  <a:pt x="78" y="26"/>
                </a:moveTo>
                <a:cubicBezTo>
                  <a:pt x="78" y="26"/>
                  <a:pt x="79" y="26"/>
                  <a:pt x="79" y="27"/>
                </a:cubicBezTo>
                <a:cubicBezTo>
                  <a:pt x="79" y="27"/>
                  <a:pt x="79" y="27"/>
                  <a:pt x="79" y="27"/>
                </a:cubicBezTo>
                <a:cubicBezTo>
                  <a:pt x="78" y="27"/>
                  <a:pt x="78" y="26"/>
                  <a:pt x="78" y="26"/>
                </a:cubicBezTo>
                <a:close/>
                <a:moveTo>
                  <a:pt x="84" y="34"/>
                </a:moveTo>
                <a:cubicBezTo>
                  <a:pt x="83" y="34"/>
                  <a:pt x="83" y="34"/>
                  <a:pt x="82" y="34"/>
                </a:cubicBezTo>
                <a:cubicBezTo>
                  <a:pt x="83" y="33"/>
                  <a:pt x="84" y="33"/>
                  <a:pt x="85" y="33"/>
                </a:cubicBezTo>
                <a:cubicBezTo>
                  <a:pt x="85" y="34"/>
                  <a:pt x="86" y="34"/>
                  <a:pt x="87" y="35"/>
                </a:cubicBezTo>
                <a:cubicBezTo>
                  <a:pt x="87" y="36"/>
                  <a:pt x="87" y="36"/>
                  <a:pt x="87" y="36"/>
                </a:cubicBezTo>
                <a:cubicBezTo>
                  <a:pt x="87" y="36"/>
                  <a:pt x="87" y="36"/>
                  <a:pt x="87" y="36"/>
                </a:cubicBezTo>
                <a:cubicBezTo>
                  <a:pt x="86" y="36"/>
                  <a:pt x="84" y="35"/>
                  <a:pt x="84" y="34"/>
                </a:cubicBezTo>
                <a:close/>
                <a:moveTo>
                  <a:pt x="89" y="35"/>
                </a:moveTo>
                <a:cubicBezTo>
                  <a:pt x="89" y="35"/>
                  <a:pt x="88" y="35"/>
                  <a:pt x="88" y="36"/>
                </a:cubicBezTo>
                <a:cubicBezTo>
                  <a:pt x="87" y="35"/>
                  <a:pt x="87" y="34"/>
                  <a:pt x="86" y="33"/>
                </a:cubicBezTo>
                <a:cubicBezTo>
                  <a:pt x="87" y="34"/>
                  <a:pt x="88" y="35"/>
                  <a:pt x="89" y="35"/>
                </a:cubicBezTo>
                <a:close/>
                <a:moveTo>
                  <a:pt x="86" y="36"/>
                </a:moveTo>
                <a:cubicBezTo>
                  <a:pt x="86" y="37"/>
                  <a:pt x="85" y="37"/>
                  <a:pt x="85" y="37"/>
                </a:cubicBezTo>
                <a:cubicBezTo>
                  <a:pt x="83" y="36"/>
                  <a:pt x="82" y="35"/>
                  <a:pt x="81" y="34"/>
                </a:cubicBezTo>
                <a:cubicBezTo>
                  <a:pt x="81" y="34"/>
                  <a:pt x="81" y="34"/>
                  <a:pt x="81" y="34"/>
                </a:cubicBezTo>
                <a:cubicBezTo>
                  <a:pt x="81" y="34"/>
                  <a:pt x="81" y="34"/>
                  <a:pt x="81" y="34"/>
                </a:cubicBezTo>
                <a:cubicBezTo>
                  <a:pt x="82" y="34"/>
                  <a:pt x="82" y="34"/>
                  <a:pt x="82" y="34"/>
                </a:cubicBezTo>
                <a:cubicBezTo>
                  <a:pt x="84" y="35"/>
                  <a:pt x="85" y="36"/>
                  <a:pt x="86" y="36"/>
                </a:cubicBezTo>
                <a:close/>
                <a:moveTo>
                  <a:pt x="222" y="133"/>
                </a:moveTo>
                <a:cubicBezTo>
                  <a:pt x="221" y="132"/>
                  <a:pt x="220" y="132"/>
                  <a:pt x="219" y="131"/>
                </a:cubicBezTo>
                <a:cubicBezTo>
                  <a:pt x="217" y="128"/>
                  <a:pt x="221" y="130"/>
                  <a:pt x="222" y="130"/>
                </a:cubicBezTo>
                <a:cubicBezTo>
                  <a:pt x="222" y="130"/>
                  <a:pt x="222" y="130"/>
                  <a:pt x="222" y="130"/>
                </a:cubicBezTo>
                <a:cubicBezTo>
                  <a:pt x="222" y="131"/>
                  <a:pt x="222" y="132"/>
                  <a:pt x="222" y="133"/>
                </a:cubicBezTo>
                <a:close/>
                <a:moveTo>
                  <a:pt x="223" y="126"/>
                </a:moveTo>
                <a:cubicBezTo>
                  <a:pt x="222" y="125"/>
                  <a:pt x="220" y="124"/>
                  <a:pt x="219" y="123"/>
                </a:cubicBezTo>
                <a:cubicBezTo>
                  <a:pt x="218" y="123"/>
                  <a:pt x="218" y="122"/>
                  <a:pt x="218" y="122"/>
                </a:cubicBezTo>
                <a:cubicBezTo>
                  <a:pt x="217" y="122"/>
                  <a:pt x="217" y="121"/>
                  <a:pt x="217" y="121"/>
                </a:cubicBezTo>
                <a:cubicBezTo>
                  <a:pt x="218" y="121"/>
                  <a:pt x="218" y="122"/>
                  <a:pt x="219" y="122"/>
                </a:cubicBezTo>
                <a:cubicBezTo>
                  <a:pt x="221" y="122"/>
                  <a:pt x="222" y="123"/>
                  <a:pt x="223" y="124"/>
                </a:cubicBezTo>
                <a:cubicBezTo>
                  <a:pt x="223" y="125"/>
                  <a:pt x="223" y="126"/>
                  <a:pt x="223" y="126"/>
                </a:cubicBezTo>
                <a:close/>
                <a:moveTo>
                  <a:pt x="223" y="127"/>
                </a:moveTo>
                <a:cubicBezTo>
                  <a:pt x="223" y="128"/>
                  <a:pt x="223" y="129"/>
                  <a:pt x="222" y="130"/>
                </a:cubicBezTo>
                <a:cubicBezTo>
                  <a:pt x="222" y="130"/>
                  <a:pt x="222" y="130"/>
                  <a:pt x="222" y="130"/>
                </a:cubicBezTo>
                <a:cubicBezTo>
                  <a:pt x="221" y="128"/>
                  <a:pt x="220" y="127"/>
                  <a:pt x="219" y="126"/>
                </a:cubicBezTo>
                <a:cubicBezTo>
                  <a:pt x="219" y="126"/>
                  <a:pt x="220" y="126"/>
                  <a:pt x="221" y="126"/>
                </a:cubicBezTo>
                <a:cubicBezTo>
                  <a:pt x="222" y="127"/>
                  <a:pt x="222" y="127"/>
                  <a:pt x="223" y="127"/>
                </a:cubicBezTo>
                <a:cubicBezTo>
                  <a:pt x="223" y="127"/>
                  <a:pt x="223" y="127"/>
                  <a:pt x="223" y="127"/>
                </a:cubicBezTo>
                <a:close/>
                <a:moveTo>
                  <a:pt x="218" y="129"/>
                </a:moveTo>
                <a:cubicBezTo>
                  <a:pt x="218" y="130"/>
                  <a:pt x="219" y="131"/>
                  <a:pt x="219" y="132"/>
                </a:cubicBezTo>
                <a:cubicBezTo>
                  <a:pt x="221" y="133"/>
                  <a:pt x="219" y="132"/>
                  <a:pt x="218" y="132"/>
                </a:cubicBezTo>
                <a:cubicBezTo>
                  <a:pt x="218" y="132"/>
                  <a:pt x="218" y="132"/>
                  <a:pt x="218" y="132"/>
                </a:cubicBezTo>
                <a:cubicBezTo>
                  <a:pt x="218" y="131"/>
                  <a:pt x="217" y="130"/>
                  <a:pt x="218" y="129"/>
                </a:cubicBezTo>
                <a:close/>
                <a:moveTo>
                  <a:pt x="221" y="134"/>
                </a:moveTo>
                <a:cubicBezTo>
                  <a:pt x="221" y="135"/>
                  <a:pt x="221" y="137"/>
                  <a:pt x="220" y="138"/>
                </a:cubicBezTo>
                <a:cubicBezTo>
                  <a:pt x="221" y="137"/>
                  <a:pt x="220" y="137"/>
                  <a:pt x="220" y="136"/>
                </a:cubicBezTo>
                <a:cubicBezTo>
                  <a:pt x="219" y="135"/>
                  <a:pt x="219" y="135"/>
                  <a:pt x="218" y="134"/>
                </a:cubicBezTo>
                <a:cubicBezTo>
                  <a:pt x="217" y="132"/>
                  <a:pt x="221" y="134"/>
                  <a:pt x="221" y="134"/>
                </a:cubicBezTo>
                <a:cubicBezTo>
                  <a:pt x="221" y="134"/>
                  <a:pt x="221" y="134"/>
                  <a:pt x="221" y="134"/>
                </a:cubicBezTo>
                <a:close/>
                <a:moveTo>
                  <a:pt x="220" y="139"/>
                </a:moveTo>
                <a:cubicBezTo>
                  <a:pt x="220" y="139"/>
                  <a:pt x="220" y="139"/>
                  <a:pt x="220" y="140"/>
                </a:cubicBezTo>
                <a:cubicBezTo>
                  <a:pt x="220" y="140"/>
                  <a:pt x="220" y="140"/>
                  <a:pt x="220" y="140"/>
                </a:cubicBezTo>
                <a:cubicBezTo>
                  <a:pt x="220" y="140"/>
                  <a:pt x="220" y="140"/>
                  <a:pt x="220" y="140"/>
                </a:cubicBezTo>
                <a:cubicBezTo>
                  <a:pt x="220" y="139"/>
                  <a:pt x="220" y="139"/>
                  <a:pt x="220" y="139"/>
                </a:cubicBezTo>
                <a:close/>
                <a:moveTo>
                  <a:pt x="219" y="136"/>
                </a:moveTo>
                <a:cubicBezTo>
                  <a:pt x="218" y="136"/>
                  <a:pt x="218" y="135"/>
                  <a:pt x="218" y="135"/>
                </a:cubicBezTo>
                <a:cubicBezTo>
                  <a:pt x="219" y="136"/>
                  <a:pt x="220" y="137"/>
                  <a:pt x="219" y="139"/>
                </a:cubicBezTo>
                <a:cubicBezTo>
                  <a:pt x="219" y="138"/>
                  <a:pt x="219" y="137"/>
                  <a:pt x="219" y="136"/>
                </a:cubicBezTo>
                <a:close/>
                <a:moveTo>
                  <a:pt x="218" y="126"/>
                </a:moveTo>
                <a:cubicBezTo>
                  <a:pt x="218" y="127"/>
                  <a:pt x="219" y="127"/>
                  <a:pt x="220" y="128"/>
                </a:cubicBezTo>
                <a:cubicBezTo>
                  <a:pt x="220" y="128"/>
                  <a:pt x="223" y="130"/>
                  <a:pt x="220" y="129"/>
                </a:cubicBezTo>
                <a:cubicBezTo>
                  <a:pt x="219" y="129"/>
                  <a:pt x="218" y="129"/>
                  <a:pt x="218" y="128"/>
                </a:cubicBezTo>
                <a:cubicBezTo>
                  <a:pt x="218" y="128"/>
                  <a:pt x="218" y="128"/>
                  <a:pt x="218" y="128"/>
                </a:cubicBezTo>
                <a:cubicBezTo>
                  <a:pt x="218" y="128"/>
                  <a:pt x="218" y="127"/>
                  <a:pt x="218" y="127"/>
                </a:cubicBezTo>
                <a:cubicBezTo>
                  <a:pt x="218" y="126"/>
                  <a:pt x="218" y="126"/>
                  <a:pt x="218" y="126"/>
                </a:cubicBezTo>
                <a:close/>
                <a:moveTo>
                  <a:pt x="218" y="123"/>
                </a:moveTo>
                <a:cubicBezTo>
                  <a:pt x="219" y="124"/>
                  <a:pt x="220" y="125"/>
                  <a:pt x="222" y="126"/>
                </a:cubicBezTo>
                <a:cubicBezTo>
                  <a:pt x="223" y="127"/>
                  <a:pt x="223" y="126"/>
                  <a:pt x="221" y="126"/>
                </a:cubicBezTo>
                <a:cubicBezTo>
                  <a:pt x="221" y="125"/>
                  <a:pt x="220" y="125"/>
                  <a:pt x="219" y="125"/>
                </a:cubicBezTo>
                <a:cubicBezTo>
                  <a:pt x="219" y="124"/>
                  <a:pt x="218" y="124"/>
                  <a:pt x="218" y="124"/>
                </a:cubicBezTo>
                <a:cubicBezTo>
                  <a:pt x="218" y="124"/>
                  <a:pt x="218" y="123"/>
                  <a:pt x="218" y="123"/>
                </a:cubicBezTo>
                <a:close/>
                <a:moveTo>
                  <a:pt x="215" y="117"/>
                </a:moveTo>
                <a:cubicBezTo>
                  <a:pt x="214" y="117"/>
                  <a:pt x="213" y="117"/>
                  <a:pt x="212" y="117"/>
                </a:cubicBezTo>
                <a:cubicBezTo>
                  <a:pt x="211" y="116"/>
                  <a:pt x="209" y="115"/>
                  <a:pt x="208" y="114"/>
                </a:cubicBezTo>
                <a:cubicBezTo>
                  <a:pt x="206" y="113"/>
                  <a:pt x="206" y="113"/>
                  <a:pt x="208" y="114"/>
                </a:cubicBezTo>
                <a:cubicBezTo>
                  <a:pt x="210" y="114"/>
                  <a:pt x="211" y="115"/>
                  <a:pt x="213" y="116"/>
                </a:cubicBezTo>
                <a:cubicBezTo>
                  <a:pt x="216" y="118"/>
                  <a:pt x="220" y="120"/>
                  <a:pt x="224" y="121"/>
                </a:cubicBezTo>
                <a:cubicBezTo>
                  <a:pt x="224" y="121"/>
                  <a:pt x="224" y="122"/>
                  <a:pt x="224" y="123"/>
                </a:cubicBezTo>
                <a:cubicBezTo>
                  <a:pt x="222" y="122"/>
                  <a:pt x="219" y="121"/>
                  <a:pt x="217" y="121"/>
                </a:cubicBezTo>
                <a:cubicBezTo>
                  <a:pt x="217" y="119"/>
                  <a:pt x="216" y="118"/>
                  <a:pt x="215" y="117"/>
                </a:cubicBezTo>
                <a:close/>
                <a:moveTo>
                  <a:pt x="218" y="78"/>
                </a:moveTo>
                <a:cubicBezTo>
                  <a:pt x="216" y="76"/>
                  <a:pt x="214" y="76"/>
                  <a:pt x="212" y="74"/>
                </a:cubicBezTo>
                <a:cubicBezTo>
                  <a:pt x="208" y="72"/>
                  <a:pt x="213" y="75"/>
                  <a:pt x="214" y="75"/>
                </a:cubicBezTo>
                <a:cubicBezTo>
                  <a:pt x="215" y="76"/>
                  <a:pt x="216" y="76"/>
                  <a:pt x="217" y="76"/>
                </a:cubicBezTo>
                <a:cubicBezTo>
                  <a:pt x="217" y="77"/>
                  <a:pt x="217" y="77"/>
                  <a:pt x="218" y="78"/>
                </a:cubicBezTo>
                <a:close/>
                <a:moveTo>
                  <a:pt x="209" y="61"/>
                </a:moveTo>
                <a:cubicBezTo>
                  <a:pt x="207" y="59"/>
                  <a:pt x="207" y="60"/>
                  <a:pt x="209" y="60"/>
                </a:cubicBezTo>
                <a:cubicBezTo>
                  <a:pt x="209" y="60"/>
                  <a:pt x="209" y="60"/>
                  <a:pt x="209" y="61"/>
                </a:cubicBezTo>
                <a:close/>
                <a:moveTo>
                  <a:pt x="211" y="64"/>
                </a:moveTo>
                <a:cubicBezTo>
                  <a:pt x="210" y="63"/>
                  <a:pt x="210" y="63"/>
                  <a:pt x="209" y="63"/>
                </a:cubicBezTo>
                <a:cubicBezTo>
                  <a:pt x="209" y="62"/>
                  <a:pt x="207" y="61"/>
                  <a:pt x="206" y="61"/>
                </a:cubicBezTo>
                <a:cubicBezTo>
                  <a:pt x="208" y="61"/>
                  <a:pt x="209" y="62"/>
                  <a:pt x="210" y="62"/>
                </a:cubicBezTo>
                <a:cubicBezTo>
                  <a:pt x="210" y="63"/>
                  <a:pt x="211" y="63"/>
                  <a:pt x="211" y="64"/>
                </a:cubicBezTo>
                <a:close/>
                <a:moveTo>
                  <a:pt x="214" y="70"/>
                </a:moveTo>
                <a:cubicBezTo>
                  <a:pt x="212" y="68"/>
                  <a:pt x="210" y="67"/>
                  <a:pt x="208" y="66"/>
                </a:cubicBezTo>
                <a:cubicBezTo>
                  <a:pt x="204" y="63"/>
                  <a:pt x="209" y="65"/>
                  <a:pt x="211" y="66"/>
                </a:cubicBezTo>
                <a:cubicBezTo>
                  <a:pt x="211" y="66"/>
                  <a:pt x="212" y="67"/>
                  <a:pt x="213" y="67"/>
                </a:cubicBezTo>
                <a:cubicBezTo>
                  <a:pt x="213" y="68"/>
                  <a:pt x="214" y="69"/>
                  <a:pt x="214" y="70"/>
                </a:cubicBezTo>
                <a:close/>
                <a:moveTo>
                  <a:pt x="216" y="73"/>
                </a:moveTo>
                <a:cubicBezTo>
                  <a:pt x="214" y="72"/>
                  <a:pt x="212" y="71"/>
                  <a:pt x="209" y="70"/>
                </a:cubicBezTo>
                <a:cubicBezTo>
                  <a:pt x="208" y="69"/>
                  <a:pt x="207" y="69"/>
                  <a:pt x="206" y="68"/>
                </a:cubicBezTo>
                <a:cubicBezTo>
                  <a:pt x="208" y="69"/>
                  <a:pt x="210" y="70"/>
                  <a:pt x="212" y="71"/>
                </a:cubicBezTo>
                <a:cubicBezTo>
                  <a:pt x="213" y="71"/>
                  <a:pt x="214" y="71"/>
                  <a:pt x="215" y="71"/>
                </a:cubicBezTo>
                <a:cubicBezTo>
                  <a:pt x="215" y="72"/>
                  <a:pt x="216" y="73"/>
                  <a:pt x="216" y="73"/>
                </a:cubicBezTo>
                <a:close/>
                <a:moveTo>
                  <a:pt x="220" y="83"/>
                </a:moveTo>
                <a:cubicBezTo>
                  <a:pt x="217" y="81"/>
                  <a:pt x="214" y="80"/>
                  <a:pt x="212" y="79"/>
                </a:cubicBezTo>
                <a:cubicBezTo>
                  <a:pt x="207" y="76"/>
                  <a:pt x="213" y="78"/>
                  <a:pt x="215" y="79"/>
                </a:cubicBezTo>
                <a:cubicBezTo>
                  <a:pt x="216" y="79"/>
                  <a:pt x="217" y="80"/>
                  <a:pt x="219" y="80"/>
                </a:cubicBezTo>
                <a:cubicBezTo>
                  <a:pt x="219" y="81"/>
                  <a:pt x="219" y="82"/>
                  <a:pt x="220" y="83"/>
                </a:cubicBezTo>
                <a:close/>
                <a:moveTo>
                  <a:pt x="209" y="77"/>
                </a:moveTo>
                <a:cubicBezTo>
                  <a:pt x="212" y="80"/>
                  <a:pt x="216" y="81"/>
                  <a:pt x="219" y="84"/>
                </a:cubicBezTo>
                <a:cubicBezTo>
                  <a:pt x="222" y="85"/>
                  <a:pt x="214" y="82"/>
                  <a:pt x="216" y="82"/>
                </a:cubicBezTo>
                <a:cubicBezTo>
                  <a:pt x="215" y="82"/>
                  <a:pt x="214" y="81"/>
                  <a:pt x="213" y="81"/>
                </a:cubicBezTo>
                <a:cubicBezTo>
                  <a:pt x="211" y="80"/>
                  <a:pt x="210" y="80"/>
                  <a:pt x="208" y="80"/>
                </a:cubicBezTo>
                <a:cubicBezTo>
                  <a:pt x="209" y="79"/>
                  <a:pt x="209" y="78"/>
                  <a:pt x="209" y="77"/>
                </a:cubicBezTo>
                <a:close/>
                <a:moveTo>
                  <a:pt x="221" y="88"/>
                </a:moveTo>
                <a:cubicBezTo>
                  <a:pt x="217" y="85"/>
                  <a:pt x="213" y="83"/>
                  <a:pt x="209" y="81"/>
                </a:cubicBezTo>
                <a:cubicBezTo>
                  <a:pt x="208" y="80"/>
                  <a:pt x="207" y="80"/>
                  <a:pt x="210" y="81"/>
                </a:cubicBezTo>
                <a:cubicBezTo>
                  <a:pt x="212" y="81"/>
                  <a:pt x="213" y="82"/>
                  <a:pt x="215" y="83"/>
                </a:cubicBezTo>
                <a:cubicBezTo>
                  <a:pt x="217" y="84"/>
                  <a:pt x="218" y="84"/>
                  <a:pt x="220" y="85"/>
                </a:cubicBezTo>
                <a:cubicBezTo>
                  <a:pt x="220" y="86"/>
                  <a:pt x="221" y="87"/>
                  <a:pt x="221" y="88"/>
                </a:cubicBezTo>
                <a:close/>
                <a:moveTo>
                  <a:pt x="222" y="92"/>
                </a:moveTo>
                <a:cubicBezTo>
                  <a:pt x="218" y="89"/>
                  <a:pt x="212" y="88"/>
                  <a:pt x="207" y="85"/>
                </a:cubicBezTo>
                <a:cubicBezTo>
                  <a:pt x="204" y="83"/>
                  <a:pt x="208" y="84"/>
                  <a:pt x="209" y="84"/>
                </a:cubicBezTo>
                <a:cubicBezTo>
                  <a:pt x="211" y="85"/>
                  <a:pt x="213" y="86"/>
                  <a:pt x="215" y="87"/>
                </a:cubicBezTo>
                <a:cubicBezTo>
                  <a:pt x="217" y="88"/>
                  <a:pt x="219" y="88"/>
                  <a:pt x="221" y="89"/>
                </a:cubicBezTo>
                <a:cubicBezTo>
                  <a:pt x="222" y="90"/>
                  <a:pt x="222" y="91"/>
                  <a:pt x="222" y="92"/>
                </a:cubicBezTo>
                <a:close/>
                <a:moveTo>
                  <a:pt x="223" y="97"/>
                </a:moveTo>
                <a:cubicBezTo>
                  <a:pt x="218" y="93"/>
                  <a:pt x="212" y="91"/>
                  <a:pt x="206" y="88"/>
                </a:cubicBezTo>
                <a:cubicBezTo>
                  <a:pt x="206" y="87"/>
                  <a:pt x="201" y="85"/>
                  <a:pt x="205" y="87"/>
                </a:cubicBezTo>
                <a:cubicBezTo>
                  <a:pt x="207" y="88"/>
                  <a:pt x="210" y="89"/>
                  <a:pt x="213" y="90"/>
                </a:cubicBezTo>
                <a:cubicBezTo>
                  <a:pt x="216" y="91"/>
                  <a:pt x="219" y="93"/>
                  <a:pt x="222" y="94"/>
                </a:cubicBezTo>
                <a:cubicBezTo>
                  <a:pt x="223" y="95"/>
                  <a:pt x="223" y="96"/>
                  <a:pt x="223" y="97"/>
                </a:cubicBezTo>
                <a:close/>
                <a:moveTo>
                  <a:pt x="224" y="102"/>
                </a:moveTo>
                <a:cubicBezTo>
                  <a:pt x="221" y="100"/>
                  <a:pt x="218" y="99"/>
                  <a:pt x="215" y="97"/>
                </a:cubicBezTo>
                <a:cubicBezTo>
                  <a:pt x="212" y="95"/>
                  <a:pt x="209" y="94"/>
                  <a:pt x="206" y="92"/>
                </a:cubicBezTo>
                <a:cubicBezTo>
                  <a:pt x="205" y="91"/>
                  <a:pt x="205" y="91"/>
                  <a:pt x="204" y="91"/>
                </a:cubicBezTo>
                <a:cubicBezTo>
                  <a:pt x="205" y="91"/>
                  <a:pt x="206" y="91"/>
                  <a:pt x="207" y="92"/>
                </a:cubicBezTo>
                <a:cubicBezTo>
                  <a:pt x="210" y="92"/>
                  <a:pt x="212" y="93"/>
                  <a:pt x="215" y="94"/>
                </a:cubicBezTo>
                <a:cubicBezTo>
                  <a:pt x="217" y="96"/>
                  <a:pt x="220" y="97"/>
                  <a:pt x="223" y="98"/>
                </a:cubicBezTo>
                <a:cubicBezTo>
                  <a:pt x="223" y="99"/>
                  <a:pt x="223" y="100"/>
                  <a:pt x="224" y="102"/>
                </a:cubicBezTo>
                <a:close/>
                <a:moveTo>
                  <a:pt x="224" y="106"/>
                </a:moveTo>
                <a:cubicBezTo>
                  <a:pt x="218" y="101"/>
                  <a:pt x="210" y="98"/>
                  <a:pt x="204" y="94"/>
                </a:cubicBezTo>
                <a:cubicBezTo>
                  <a:pt x="199" y="92"/>
                  <a:pt x="205" y="95"/>
                  <a:pt x="206" y="95"/>
                </a:cubicBezTo>
                <a:cubicBezTo>
                  <a:pt x="208" y="96"/>
                  <a:pt x="210" y="97"/>
                  <a:pt x="212" y="98"/>
                </a:cubicBezTo>
                <a:cubicBezTo>
                  <a:pt x="216" y="99"/>
                  <a:pt x="220" y="101"/>
                  <a:pt x="224" y="103"/>
                </a:cubicBezTo>
                <a:cubicBezTo>
                  <a:pt x="224" y="103"/>
                  <a:pt x="224" y="103"/>
                  <a:pt x="224" y="103"/>
                </a:cubicBezTo>
                <a:cubicBezTo>
                  <a:pt x="224" y="104"/>
                  <a:pt x="224" y="105"/>
                  <a:pt x="224" y="106"/>
                </a:cubicBezTo>
                <a:close/>
                <a:moveTo>
                  <a:pt x="203" y="103"/>
                </a:moveTo>
                <a:cubicBezTo>
                  <a:pt x="210" y="107"/>
                  <a:pt x="216" y="110"/>
                  <a:pt x="224" y="112"/>
                </a:cubicBezTo>
                <a:cubicBezTo>
                  <a:pt x="224" y="112"/>
                  <a:pt x="224" y="112"/>
                  <a:pt x="224" y="112"/>
                </a:cubicBezTo>
                <a:cubicBezTo>
                  <a:pt x="224" y="113"/>
                  <a:pt x="224" y="114"/>
                  <a:pt x="224" y="115"/>
                </a:cubicBezTo>
                <a:cubicBezTo>
                  <a:pt x="222" y="113"/>
                  <a:pt x="219" y="111"/>
                  <a:pt x="216" y="110"/>
                </a:cubicBezTo>
                <a:cubicBezTo>
                  <a:pt x="212" y="108"/>
                  <a:pt x="207" y="105"/>
                  <a:pt x="203" y="103"/>
                </a:cubicBezTo>
                <a:close/>
                <a:moveTo>
                  <a:pt x="214" y="104"/>
                </a:moveTo>
                <a:cubicBezTo>
                  <a:pt x="210" y="102"/>
                  <a:pt x="205" y="100"/>
                  <a:pt x="201" y="98"/>
                </a:cubicBezTo>
                <a:cubicBezTo>
                  <a:pt x="201" y="98"/>
                  <a:pt x="201" y="98"/>
                  <a:pt x="201" y="98"/>
                </a:cubicBezTo>
                <a:cubicBezTo>
                  <a:pt x="201" y="98"/>
                  <a:pt x="201" y="98"/>
                  <a:pt x="202" y="98"/>
                </a:cubicBezTo>
                <a:cubicBezTo>
                  <a:pt x="203" y="99"/>
                  <a:pt x="205" y="99"/>
                  <a:pt x="206" y="100"/>
                </a:cubicBezTo>
                <a:cubicBezTo>
                  <a:pt x="207" y="100"/>
                  <a:pt x="209" y="101"/>
                  <a:pt x="210" y="101"/>
                </a:cubicBezTo>
                <a:cubicBezTo>
                  <a:pt x="215" y="103"/>
                  <a:pt x="219" y="106"/>
                  <a:pt x="224" y="107"/>
                </a:cubicBezTo>
                <a:cubicBezTo>
                  <a:pt x="224" y="109"/>
                  <a:pt x="224" y="110"/>
                  <a:pt x="224" y="112"/>
                </a:cubicBezTo>
                <a:cubicBezTo>
                  <a:pt x="221" y="109"/>
                  <a:pt x="217" y="106"/>
                  <a:pt x="214" y="104"/>
                </a:cubicBezTo>
                <a:close/>
                <a:moveTo>
                  <a:pt x="224" y="120"/>
                </a:moveTo>
                <a:cubicBezTo>
                  <a:pt x="218" y="116"/>
                  <a:pt x="212" y="112"/>
                  <a:pt x="206" y="109"/>
                </a:cubicBezTo>
                <a:cubicBezTo>
                  <a:pt x="206" y="109"/>
                  <a:pt x="206" y="109"/>
                  <a:pt x="206" y="109"/>
                </a:cubicBezTo>
                <a:cubicBezTo>
                  <a:pt x="209" y="110"/>
                  <a:pt x="213" y="112"/>
                  <a:pt x="216" y="114"/>
                </a:cubicBezTo>
                <a:cubicBezTo>
                  <a:pt x="219" y="115"/>
                  <a:pt x="221" y="116"/>
                  <a:pt x="224" y="116"/>
                </a:cubicBezTo>
                <a:cubicBezTo>
                  <a:pt x="224" y="116"/>
                  <a:pt x="224" y="116"/>
                  <a:pt x="224" y="116"/>
                </a:cubicBezTo>
                <a:cubicBezTo>
                  <a:pt x="224" y="117"/>
                  <a:pt x="224" y="119"/>
                  <a:pt x="224" y="120"/>
                </a:cubicBezTo>
                <a:close/>
                <a:moveTo>
                  <a:pt x="209" y="119"/>
                </a:moveTo>
                <a:cubicBezTo>
                  <a:pt x="208" y="118"/>
                  <a:pt x="210" y="118"/>
                  <a:pt x="211" y="118"/>
                </a:cubicBezTo>
                <a:cubicBezTo>
                  <a:pt x="210" y="119"/>
                  <a:pt x="210" y="119"/>
                  <a:pt x="209" y="119"/>
                </a:cubicBezTo>
                <a:cubicBezTo>
                  <a:pt x="208" y="120"/>
                  <a:pt x="208" y="120"/>
                  <a:pt x="207" y="119"/>
                </a:cubicBezTo>
                <a:cubicBezTo>
                  <a:pt x="208" y="119"/>
                  <a:pt x="208" y="119"/>
                  <a:pt x="209" y="119"/>
                </a:cubicBezTo>
                <a:cubicBezTo>
                  <a:pt x="209" y="119"/>
                  <a:pt x="209" y="119"/>
                  <a:pt x="209" y="119"/>
                </a:cubicBezTo>
                <a:close/>
                <a:moveTo>
                  <a:pt x="206" y="114"/>
                </a:moveTo>
                <a:cubicBezTo>
                  <a:pt x="207" y="115"/>
                  <a:pt x="209" y="116"/>
                  <a:pt x="210" y="117"/>
                </a:cubicBezTo>
                <a:cubicBezTo>
                  <a:pt x="213" y="118"/>
                  <a:pt x="209" y="117"/>
                  <a:pt x="207" y="117"/>
                </a:cubicBezTo>
                <a:cubicBezTo>
                  <a:pt x="207" y="117"/>
                  <a:pt x="207" y="117"/>
                  <a:pt x="207" y="117"/>
                </a:cubicBezTo>
                <a:cubicBezTo>
                  <a:pt x="208" y="118"/>
                  <a:pt x="208" y="119"/>
                  <a:pt x="207" y="118"/>
                </a:cubicBezTo>
                <a:cubicBezTo>
                  <a:pt x="206" y="117"/>
                  <a:pt x="206" y="115"/>
                  <a:pt x="206" y="114"/>
                </a:cubicBezTo>
                <a:close/>
                <a:moveTo>
                  <a:pt x="206" y="109"/>
                </a:moveTo>
                <a:cubicBezTo>
                  <a:pt x="211" y="113"/>
                  <a:pt x="216" y="116"/>
                  <a:pt x="222" y="119"/>
                </a:cubicBezTo>
                <a:cubicBezTo>
                  <a:pt x="226" y="122"/>
                  <a:pt x="218" y="118"/>
                  <a:pt x="219" y="118"/>
                </a:cubicBezTo>
                <a:cubicBezTo>
                  <a:pt x="217" y="117"/>
                  <a:pt x="216" y="117"/>
                  <a:pt x="214" y="116"/>
                </a:cubicBezTo>
                <a:cubicBezTo>
                  <a:pt x="212" y="114"/>
                  <a:pt x="209" y="113"/>
                  <a:pt x="206" y="112"/>
                </a:cubicBezTo>
                <a:cubicBezTo>
                  <a:pt x="206" y="111"/>
                  <a:pt x="206" y="110"/>
                  <a:pt x="206" y="109"/>
                </a:cubicBezTo>
                <a:close/>
                <a:moveTo>
                  <a:pt x="204" y="104"/>
                </a:moveTo>
                <a:cubicBezTo>
                  <a:pt x="207" y="106"/>
                  <a:pt x="209" y="107"/>
                  <a:pt x="212" y="109"/>
                </a:cubicBezTo>
                <a:cubicBezTo>
                  <a:pt x="216" y="111"/>
                  <a:pt x="220" y="112"/>
                  <a:pt x="223" y="115"/>
                </a:cubicBezTo>
                <a:cubicBezTo>
                  <a:pt x="223" y="115"/>
                  <a:pt x="218" y="113"/>
                  <a:pt x="218" y="114"/>
                </a:cubicBezTo>
                <a:cubicBezTo>
                  <a:pt x="217" y="113"/>
                  <a:pt x="216" y="112"/>
                  <a:pt x="214" y="112"/>
                </a:cubicBezTo>
                <a:cubicBezTo>
                  <a:pt x="212" y="110"/>
                  <a:pt x="208" y="109"/>
                  <a:pt x="206" y="108"/>
                </a:cubicBezTo>
                <a:cubicBezTo>
                  <a:pt x="205" y="107"/>
                  <a:pt x="205" y="107"/>
                  <a:pt x="205" y="106"/>
                </a:cubicBezTo>
                <a:cubicBezTo>
                  <a:pt x="205" y="105"/>
                  <a:pt x="204" y="105"/>
                  <a:pt x="204" y="104"/>
                </a:cubicBezTo>
                <a:close/>
                <a:moveTo>
                  <a:pt x="199" y="97"/>
                </a:moveTo>
                <a:cubicBezTo>
                  <a:pt x="206" y="102"/>
                  <a:pt x="213" y="104"/>
                  <a:pt x="220" y="109"/>
                </a:cubicBezTo>
                <a:cubicBezTo>
                  <a:pt x="225" y="113"/>
                  <a:pt x="222" y="111"/>
                  <a:pt x="219" y="110"/>
                </a:cubicBezTo>
                <a:cubicBezTo>
                  <a:pt x="217" y="109"/>
                  <a:pt x="214" y="108"/>
                  <a:pt x="212" y="107"/>
                </a:cubicBezTo>
                <a:cubicBezTo>
                  <a:pt x="208" y="106"/>
                  <a:pt x="205" y="103"/>
                  <a:pt x="202" y="102"/>
                </a:cubicBezTo>
                <a:cubicBezTo>
                  <a:pt x="202" y="102"/>
                  <a:pt x="202" y="102"/>
                  <a:pt x="201" y="102"/>
                </a:cubicBezTo>
                <a:cubicBezTo>
                  <a:pt x="200" y="101"/>
                  <a:pt x="199" y="99"/>
                  <a:pt x="199" y="97"/>
                </a:cubicBezTo>
                <a:close/>
                <a:moveTo>
                  <a:pt x="199" y="96"/>
                </a:moveTo>
                <a:cubicBezTo>
                  <a:pt x="199" y="96"/>
                  <a:pt x="199" y="96"/>
                  <a:pt x="200" y="95"/>
                </a:cubicBezTo>
                <a:cubicBezTo>
                  <a:pt x="200" y="95"/>
                  <a:pt x="201" y="94"/>
                  <a:pt x="201" y="94"/>
                </a:cubicBezTo>
                <a:cubicBezTo>
                  <a:pt x="205" y="96"/>
                  <a:pt x="208" y="98"/>
                  <a:pt x="212" y="100"/>
                </a:cubicBezTo>
                <a:cubicBezTo>
                  <a:pt x="214" y="101"/>
                  <a:pt x="216" y="102"/>
                  <a:pt x="218" y="103"/>
                </a:cubicBezTo>
                <a:cubicBezTo>
                  <a:pt x="219" y="104"/>
                  <a:pt x="221" y="105"/>
                  <a:pt x="223" y="106"/>
                </a:cubicBezTo>
                <a:cubicBezTo>
                  <a:pt x="215" y="103"/>
                  <a:pt x="207" y="99"/>
                  <a:pt x="199" y="96"/>
                </a:cubicBezTo>
                <a:close/>
                <a:moveTo>
                  <a:pt x="202" y="93"/>
                </a:moveTo>
                <a:cubicBezTo>
                  <a:pt x="202" y="92"/>
                  <a:pt x="202" y="91"/>
                  <a:pt x="202" y="90"/>
                </a:cubicBezTo>
                <a:cubicBezTo>
                  <a:pt x="201" y="88"/>
                  <a:pt x="201" y="87"/>
                  <a:pt x="202" y="86"/>
                </a:cubicBezTo>
                <a:cubicBezTo>
                  <a:pt x="207" y="90"/>
                  <a:pt x="214" y="92"/>
                  <a:pt x="220" y="96"/>
                </a:cubicBezTo>
                <a:cubicBezTo>
                  <a:pt x="225" y="99"/>
                  <a:pt x="220" y="96"/>
                  <a:pt x="218" y="95"/>
                </a:cubicBezTo>
                <a:cubicBezTo>
                  <a:pt x="216" y="94"/>
                  <a:pt x="214" y="93"/>
                  <a:pt x="212" y="92"/>
                </a:cubicBezTo>
                <a:cubicBezTo>
                  <a:pt x="209" y="91"/>
                  <a:pt x="206" y="90"/>
                  <a:pt x="203" y="89"/>
                </a:cubicBezTo>
                <a:cubicBezTo>
                  <a:pt x="202" y="89"/>
                  <a:pt x="202" y="90"/>
                  <a:pt x="202" y="90"/>
                </a:cubicBezTo>
                <a:cubicBezTo>
                  <a:pt x="208" y="95"/>
                  <a:pt x="215" y="97"/>
                  <a:pt x="221" y="101"/>
                </a:cubicBezTo>
                <a:cubicBezTo>
                  <a:pt x="224" y="102"/>
                  <a:pt x="219" y="100"/>
                  <a:pt x="219" y="100"/>
                </a:cubicBezTo>
                <a:cubicBezTo>
                  <a:pt x="216" y="99"/>
                  <a:pt x="213" y="98"/>
                  <a:pt x="211" y="96"/>
                </a:cubicBezTo>
                <a:cubicBezTo>
                  <a:pt x="208" y="95"/>
                  <a:pt x="205" y="94"/>
                  <a:pt x="202" y="93"/>
                </a:cubicBezTo>
                <a:close/>
                <a:moveTo>
                  <a:pt x="202" y="85"/>
                </a:moveTo>
                <a:cubicBezTo>
                  <a:pt x="202" y="84"/>
                  <a:pt x="203" y="83"/>
                  <a:pt x="204" y="83"/>
                </a:cubicBezTo>
                <a:cubicBezTo>
                  <a:pt x="208" y="87"/>
                  <a:pt x="214" y="88"/>
                  <a:pt x="219" y="91"/>
                </a:cubicBezTo>
                <a:cubicBezTo>
                  <a:pt x="224" y="95"/>
                  <a:pt x="219" y="92"/>
                  <a:pt x="218" y="91"/>
                </a:cubicBezTo>
                <a:cubicBezTo>
                  <a:pt x="216" y="90"/>
                  <a:pt x="214" y="90"/>
                  <a:pt x="212" y="89"/>
                </a:cubicBezTo>
                <a:cubicBezTo>
                  <a:pt x="208" y="87"/>
                  <a:pt x="205" y="86"/>
                  <a:pt x="202" y="85"/>
                </a:cubicBezTo>
                <a:close/>
                <a:moveTo>
                  <a:pt x="205" y="82"/>
                </a:moveTo>
                <a:cubicBezTo>
                  <a:pt x="205" y="82"/>
                  <a:pt x="205" y="82"/>
                  <a:pt x="206" y="82"/>
                </a:cubicBezTo>
                <a:cubicBezTo>
                  <a:pt x="207" y="82"/>
                  <a:pt x="207" y="81"/>
                  <a:pt x="208" y="81"/>
                </a:cubicBezTo>
                <a:cubicBezTo>
                  <a:pt x="210" y="82"/>
                  <a:pt x="212" y="83"/>
                  <a:pt x="214" y="84"/>
                </a:cubicBezTo>
                <a:cubicBezTo>
                  <a:pt x="216" y="85"/>
                  <a:pt x="217" y="86"/>
                  <a:pt x="218" y="87"/>
                </a:cubicBezTo>
                <a:cubicBezTo>
                  <a:pt x="219" y="87"/>
                  <a:pt x="223" y="89"/>
                  <a:pt x="219" y="88"/>
                </a:cubicBezTo>
                <a:cubicBezTo>
                  <a:pt x="214" y="86"/>
                  <a:pt x="210" y="83"/>
                  <a:pt x="205" y="82"/>
                </a:cubicBezTo>
                <a:close/>
                <a:moveTo>
                  <a:pt x="207" y="69"/>
                </a:moveTo>
                <a:cubicBezTo>
                  <a:pt x="209" y="70"/>
                  <a:pt x="211" y="71"/>
                  <a:pt x="213" y="72"/>
                </a:cubicBezTo>
                <a:cubicBezTo>
                  <a:pt x="214" y="73"/>
                  <a:pt x="215" y="74"/>
                  <a:pt x="216" y="74"/>
                </a:cubicBezTo>
                <a:cubicBezTo>
                  <a:pt x="216" y="75"/>
                  <a:pt x="216" y="75"/>
                  <a:pt x="216" y="75"/>
                </a:cubicBezTo>
                <a:cubicBezTo>
                  <a:pt x="215" y="75"/>
                  <a:pt x="214" y="74"/>
                  <a:pt x="213" y="74"/>
                </a:cubicBezTo>
                <a:cubicBezTo>
                  <a:pt x="212" y="73"/>
                  <a:pt x="210" y="73"/>
                  <a:pt x="209" y="72"/>
                </a:cubicBezTo>
                <a:cubicBezTo>
                  <a:pt x="209" y="72"/>
                  <a:pt x="208" y="73"/>
                  <a:pt x="209" y="73"/>
                </a:cubicBezTo>
                <a:cubicBezTo>
                  <a:pt x="211" y="75"/>
                  <a:pt x="215" y="78"/>
                  <a:pt x="218" y="79"/>
                </a:cubicBezTo>
                <a:cubicBezTo>
                  <a:pt x="218" y="79"/>
                  <a:pt x="218" y="79"/>
                  <a:pt x="218" y="79"/>
                </a:cubicBezTo>
                <a:cubicBezTo>
                  <a:pt x="215" y="78"/>
                  <a:pt x="212" y="77"/>
                  <a:pt x="209" y="76"/>
                </a:cubicBezTo>
                <a:cubicBezTo>
                  <a:pt x="209" y="75"/>
                  <a:pt x="209" y="74"/>
                  <a:pt x="208" y="73"/>
                </a:cubicBezTo>
                <a:cubicBezTo>
                  <a:pt x="208" y="72"/>
                  <a:pt x="207" y="70"/>
                  <a:pt x="207" y="69"/>
                </a:cubicBezTo>
                <a:close/>
                <a:moveTo>
                  <a:pt x="205" y="64"/>
                </a:moveTo>
                <a:cubicBezTo>
                  <a:pt x="207" y="67"/>
                  <a:pt x="209" y="68"/>
                  <a:pt x="212" y="69"/>
                </a:cubicBezTo>
                <a:cubicBezTo>
                  <a:pt x="216" y="71"/>
                  <a:pt x="212" y="70"/>
                  <a:pt x="209" y="69"/>
                </a:cubicBezTo>
                <a:cubicBezTo>
                  <a:pt x="208" y="68"/>
                  <a:pt x="207" y="68"/>
                  <a:pt x="206" y="68"/>
                </a:cubicBezTo>
                <a:cubicBezTo>
                  <a:pt x="206" y="66"/>
                  <a:pt x="205" y="65"/>
                  <a:pt x="205" y="64"/>
                </a:cubicBezTo>
                <a:close/>
                <a:moveTo>
                  <a:pt x="205" y="61"/>
                </a:moveTo>
                <a:cubicBezTo>
                  <a:pt x="207" y="62"/>
                  <a:pt x="209" y="63"/>
                  <a:pt x="211" y="65"/>
                </a:cubicBezTo>
                <a:cubicBezTo>
                  <a:pt x="212" y="65"/>
                  <a:pt x="212" y="66"/>
                  <a:pt x="212" y="66"/>
                </a:cubicBezTo>
                <a:cubicBezTo>
                  <a:pt x="211" y="65"/>
                  <a:pt x="209" y="65"/>
                  <a:pt x="208" y="64"/>
                </a:cubicBezTo>
                <a:cubicBezTo>
                  <a:pt x="207" y="64"/>
                  <a:pt x="206" y="63"/>
                  <a:pt x="205" y="63"/>
                </a:cubicBezTo>
                <a:cubicBezTo>
                  <a:pt x="205" y="63"/>
                  <a:pt x="205" y="63"/>
                  <a:pt x="205" y="63"/>
                </a:cubicBezTo>
                <a:cubicBezTo>
                  <a:pt x="205" y="63"/>
                  <a:pt x="205" y="62"/>
                  <a:pt x="205" y="62"/>
                </a:cubicBezTo>
                <a:cubicBezTo>
                  <a:pt x="205" y="62"/>
                  <a:pt x="205" y="61"/>
                  <a:pt x="205" y="61"/>
                </a:cubicBezTo>
                <a:close/>
                <a:moveTo>
                  <a:pt x="206" y="56"/>
                </a:moveTo>
                <a:cubicBezTo>
                  <a:pt x="206" y="57"/>
                  <a:pt x="207" y="58"/>
                  <a:pt x="208" y="59"/>
                </a:cubicBezTo>
                <a:cubicBezTo>
                  <a:pt x="207" y="59"/>
                  <a:pt x="206" y="59"/>
                  <a:pt x="206" y="59"/>
                </a:cubicBezTo>
                <a:cubicBezTo>
                  <a:pt x="205" y="59"/>
                  <a:pt x="205" y="59"/>
                  <a:pt x="205" y="59"/>
                </a:cubicBezTo>
                <a:cubicBezTo>
                  <a:pt x="206" y="60"/>
                  <a:pt x="207" y="60"/>
                  <a:pt x="208" y="61"/>
                </a:cubicBezTo>
                <a:cubicBezTo>
                  <a:pt x="207" y="60"/>
                  <a:pt x="206" y="60"/>
                  <a:pt x="205" y="60"/>
                </a:cubicBezTo>
                <a:cubicBezTo>
                  <a:pt x="205" y="59"/>
                  <a:pt x="205" y="57"/>
                  <a:pt x="206" y="56"/>
                </a:cubicBezTo>
                <a:close/>
                <a:moveTo>
                  <a:pt x="100" y="206"/>
                </a:moveTo>
                <a:cubicBezTo>
                  <a:pt x="59" y="196"/>
                  <a:pt x="26" y="163"/>
                  <a:pt x="21" y="121"/>
                </a:cubicBezTo>
                <a:cubicBezTo>
                  <a:pt x="22" y="121"/>
                  <a:pt x="22" y="121"/>
                  <a:pt x="22" y="121"/>
                </a:cubicBezTo>
                <a:cubicBezTo>
                  <a:pt x="23" y="115"/>
                  <a:pt x="24" y="110"/>
                  <a:pt x="29" y="105"/>
                </a:cubicBezTo>
                <a:cubicBezTo>
                  <a:pt x="32" y="103"/>
                  <a:pt x="35" y="100"/>
                  <a:pt x="37" y="96"/>
                </a:cubicBezTo>
                <a:cubicBezTo>
                  <a:pt x="39" y="92"/>
                  <a:pt x="41" y="86"/>
                  <a:pt x="45" y="83"/>
                </a:cubicBezTo>
                <a:cubicBezTo>
                  <a:pt x="49" y="82"/>
                  <a:pt x="46" y="89"/>
                  <a:pt x="46" y="88"/>
                </a:cubicBezTo>
                <a:cubicBezTo>
                  <a:pt x="46" y="89"/>
                  <a:pt x="45" y="90"/>
                  <a:pt x="45" y="90"/>
                </a:cubicBezTo>
                <a:cubicBezTo>
                  <a:pt x="44" y="91"/>
                  <a:pt x="43" y="93"/>
                  <a:pt x="42" y="94"/>
                </a:cubicBezTo>
                <a:cubicBezTo>
                  <a:pt x="40" y="97"/>
                  <a:pt x="37" y="101"/>
                  <a:pt x="38" y="106"/>
                </a:cubicBezTo>
                <a:cubicBezTo>
                  <a:pt x="39" y="109"/>
                  <a:pt x="44" y="111"/>
                  <a:pt x="47" y="111"/>
                </a:cubicBezTo>
                <a:cubicBezTo>
                  <a:pt x="50" y="112"/>
                  <a:pt x="55" y="113"/>
                  <a:pt x="57" y="110"/>
                </a:cubicBezTo>
                <a:cubicBezTo>
                  <a:pt x="60" y="107"/>
                  <a:pt x="60" y="104"/>
                  <a:pt x="60" y="101"/>
                </a:cubicBezTo>
                <a:cubicBezTo>
                  <a:pt x="60" y="95"/>
                  <a:pt x="59" y="88"/>
                  <a:pt x="62" y="83"/>
                </a:cubicBezTo>
                <a:cubicBezTo>
                  <a:pt x="65" y="83"/>
                  <a:pt x="66" y="85"/>
                  <a:pt x="65" y="87"/>
                </a:cubicBezTo>
                <a:cubicBezTo>
                  <a:pt x="65" y="87"/>
                  <a:pt x="65" y="88"/>
                  <a:pt x="65" y="88"/>
                </a:cubicBezTo>
                <a:cubicBezTo>
                  <a:pt x="64" y="90"/>
                  <a:pt x="64" y="91"/>
                  <a:pt x="63" y="93"/>
                </a:cubicBezTo>
                <a:cubicBezTo>
                  <a:pt x="62" y="95"/>
                  <a:pt x="61" y="97"/>
                  <a:pt x="60" y="99"/>
                </a:cubicBezTo>
                <a:cubicBezTo>
                  <a:pt x="60" y="102"/>
                  <a:pt x="61" y="106"/>
                  <a:pt x="60" y="109"/>
                </a:cubicBezTo>
                <a:cubicBezTo>
                  <a:pt x="58" y="112"/>
                  <a:pt x="56" y="114"/>
                  <a:pt x="55" y="117"/>
                </a:cubicBezTo>
                <a:cubicBezTo>
                  <a:pt x="53" y="120"/>
                  <a:pt x="52" y="123"/>
                  <a:pt x="54" y="126"/>
                </a:cubicBezTo>
                <a:cubicBezTo>
                  <a:pt x="58" y="133"/>
                  <a:pt x="66" y="134"/>
                  <a:pt x="72" y="138"/>
                </a:cubicBezTo>
                <a:cubicBezTo>
                  <a:pt x="78" y="142"/>
                  <a:pt x="74" y="148"/>
                  <a:pt x="77" y="153"/>
                </a:cubicBezTo>
                <a:cubicBezTo>
                  <a:pt x="80" y="157"/>
                  <a:pt x="84" y="159"/>
                  <a:pt x="89" y="161"/>
                </a:cubicBezTo>
                <a:cubicBezTo>
                  <a:pt x="95" y="164"/>
                  <a:pt x="101" y="167"/>
                  <a:pt x="107" y="172"/>
                </a:cubicBezTo>
                <a:cubicBezTo>
                  <a:pt x="111" y="175"/>
                  <a:pt x="116" y="178"/>
                  <a:pt x="121" y="178"/>
                </a:cubicBezTo>
                <a:cubicBezTo>
                  <a:pt x="126" y="179"/>
                  <a:pt x="132" y="178"/>
                  <a:pt x="134" y="173"/>
                </a:cubicBezTo>
                <a:cubicBezTo>
                  <a:pt x="137" y="167"/>
                  <a:pt x="136" y="160"/>
                  <a:pt x="134" y="153"/>
                </a:cubicBezTo>
                <a:cubicBezTo>
                  <a:pt x="133" y="150"/>
                  <a:pt x="133" y="146"/>
                  <a:pt x="131" y="143"/>
                </a:cubicBezTo>
                <a:cubicBezTo>
                  <a:pt x="130" y="139"/>
                  <a:pt x="126" y="134"/>
                  <a:pt x="126" y="130"/>
                </a:cubicBezTo>
                <a:cubicBezTo>
                  <a:pt x="126" y="126"/>
                  <a:pt x="127" y="123"/>
                  <a:pt x="127" y="120"/>
                </a:cubicBezTo>
                <a:cubicBezTo>
                  <a:pt x="126" y="118"/>
                  <a:pt x="126" y="116"/>
                  <a:pt x="125" y="113"/>
                </a:cubicBezTo>
                <a:cubicBezTo>
                  <a:pt x="123" y="108"/>
                  <a:pt x="120" y="100"/>
                  <a:pt x="126" y="97"/>
                </a:cubicBezTo>
                <a:cubicBezTo>
                  <a:pt x="134" y="92"/>
                  <a:pt x="149" y="95"/>
                  <a:pt x="154" y="85"/>
                </a:cubicBezTo>
                <a:cubicBezTo>
                  <a:pt x="163" y="65"/>
                  <a:pt x="136" y="46"/>
                  <a:pt x="120" y="43"/>
                </a:cubicBezTo>
                <a:cubicBezTo>
                  <a:pt x="115" y="41"/>
                  <a:pt x="110" y="41"/>
                  <a:pt x="105" y="43"/>
                </a:cubicBezTo>
                <a:cubicBezTo>
                  <a:pt x="101" y="44"/>
                  <a:pt x="98" y="48"/>
                  <a:pt x="95" y="51"/>
                </a:cubicBezTo>
                <a:cubicBezTo>
                  <a:pt x="91" y="56"/>
                  <a:pt x="87" y="60"/>
                  <a:pt x="81" y="63"/>
                </a:cubicBezTo>
                <a:cubicBezTo>
                  <a:pt x="76" y="65"/>
                  <a:pt x="70" y="67"/>
                  <a:pt x="65" y="70"/>
                </a:cubicBezTo>
                <a:cubicBezTo>
                  <a:pt x="65" y="70"/>
                  <a:pt x="65" y="70"/>
                  <a:pt x="65" y="70"/>
                </a:cubicBezTo>
                <a:cubicBezTo>
                  <a:pt x="62" y="68"/>
                  <a:pt x="62" y="66"/>
                  <a:pt x="64" y="65"/>
                </a:cubicBezTo>
                <a:cubicBezTo>
                  <a:pt x="65" y="65"/>
                  <a:pt x="65" y="65"/>
                  <a:pt x="65" y="65"/>
                </a:cubicBezTo>
                <a:cubicBezTo>
                  <a:pt x="68" y="64"/>
                  <a:pt x="72" y="62"/>
                  <a:pt x="72" y="59"/>
                </a:cubicBezTo>
                <a:cubicBezTo>
                  <a:pt x="72" y="56"/>
                  <a:pt x="71" y="54"/>
                  <a:pt x="68" y="54"/>
                </a:cubicBezTo>
                <a:cubicBezTo>
                  <a:pt x="65" y="55"/>
                  <a:pt x="63" y="58"/>
                  <a:pt x="60" y="60"/>
                </a:cubicBezTo>
                <a:cubicBezTo>
                  <a:pt x="56" y="62"/>
                  <a:pt x="58" y="56"/>
                  <a:pt x="59" y="56"/>
                </a:cubicBezTo>
                <a:cubicBezTo>
                  <a:pt x="60" y="55"/>
                  <a:pt x="61" y="54"/>
                  <a:pt x="62" y="54"/>
                </a:cubicBezTo>
                <a:cubicBezTo>
                  <a:pt x="63" y="52"/>
                  <a:pt x="66" y="51"/>
                  <a:pt x="68" y="51"/>
                </a:cubicBezTo>
                <a:cubicBezTo>
                  <a:pt x="71" y="50"/>
                  <a:pt x="74" y="56"/>
                  <a:pt x="77" y="53"/>
                </a:cubicBezTo>
                <a:cubicBezTo>
                  <a:pt x="82" y="50"/>
                  <a:pt x="81" y="44"/>
                  <a:pt x="85" y="41"/>
                </a:cubicBezTo>
                <a:cubicBezTo>
                  <a:pt x="89" y="37"/>
                  <a:pt x="93" y="38"/>
                  <a:pt x="97" y="41"/>
                </a:cubicBezTo>
                <a:cubicBezTo>
                  <a:pt x="98" y="41"/>
                  <a:pt x="100" y="42"/>
                  <a:pt x="101" y="42"/>
                </a:cubicBezTo>
                <a:cubicBezTo>
                  <a:pt x="105" y="42"/>
                  <a:pt x="109" y="41"/>
                  <a:pt x="112" y="40"/>
                </a:cubicBezTo>
                <a:cubicBezTo>
                  <a:pt x="117" y="37"/>
                  <a:pt x="117" y="31"/>
                  <a:pt x="111" y="31"/>
                </a:cubicBezTo>
                <a:cubicBezTo>
                  <a:pt x="108" y="31"/>
                  <a:pt x="105" y="33"/>
                  <a:pt x="102" y="33"/>
                </a:cubicBezTo>
                <a:cubicBezTo>
                  <a:pt x="98" y="33"/>
                  <a:pt x="100" y="30"/>
                  <a:pt x="100" y="28"/>
                </a:cubicBezTo>
                <a:cubicBezTo>
                  <a:pt x="100" y="26"/>
                  <a:pt x="100" y="25"/>
                  <a:pt x="99" y="24"/>
                </a:cubicBezTo>
                <a:cubicBezTo>
                  <a:pt x="96" y="22"/>
                  <a:pt x="92" y="27"/>
                  <a:pt x="90" y="28"/>
                </a:cubicBezTo>
                <a:cubicBezTo>
                  <a:pt x="87" y="29"/>
                  <a:pt x="83" y="31"/>
                  <a:pt x="80" y="31"/>
                </a:cubicBezTo>
                <a:cubicBezTo>
                  <a:pt x="79" y="30"/>
                  <a:pt x="80" y="29"/>
                  <a:pt x="81" y="29"/>
                </a:cubicBezTo>
                <a:cubicBezTo>
                  <a:pt x="81" y="29"/>
                  <a:pt x="82" y="29"/>
                  <a:pt x="82" y="29"/>
                </a:cubicBezTo>
                <a:cubicBezTo>
                  <a:pt x="83" y="30"/>
                  <a:pt x="84" y="30"/>
                  <a:pt x="84" y="29"/>
                </a:cubicBezTo>
                <a:cubicBezTo>
                  <a:pt x="86" y="29"/>
                  <a:pt x="89" y="26"/>
                  <a:pt x="87" y="25"/>
                </a:cubicBezTo>
                <a:cubicBezTo>
                  <a:pt x="85" y="23"/>
                  <a:pt x="84" y="23"/>
                  <a:pt x="82" y="22"/>
                </a:cubicBezTo>
                <a:cubicBezTo>
                  <a:pt x="115" y="9"/>
                  <a:pt x="155" y="12"/>
                  <a:pt x="184" y="34"/>
                </a:cubicBezTo>
                <a:cubicBezTo>
                  <a:pt x="191" y="39"/>
                  <a:pt x="198" y="45"/>
                  <a:pt x="203" y="52"/>
                </a:cubicBezTo>
                <a:cubicBezTo>
                  <a:pt x="203" y="56"/>
                  <a:pt x="202" y="60"/>
                  <a:pt x="202" y="64"/>
                </a:cubicBezTo>
                <a:cubicBezTo>
                  <a:pt x="202" y="66"/>
                  <a:pt x="203" y="69"/>
                  <a:pt x="204" y="71"/>
                </a:cubicBezTo>
                <a:cubicBezTo>
                  <a:pt x="206" y="73"/>
                  <a:pt x="207" y="78"/>
                  <a:pt x="203" y="80"/>
                </a:cubicBezTo>
                <a:cubicBezTo>
                  <a:pt x="202" y="80"/>
                  <a:pt x="202" y="80"/>
                  <a:pt x="201" y="81"/>
                </a:cubicBezTo>
                <a:cubicBezTo>
                  <a:pt x="200" y="81"/>
                  <a:pt x="199" y="83"/>
                  <a:pt x="198" y="85"/>
                </a:cubicBezTo>
                <a:cubicBezTo>
                  <a:pt x="198" y="86"/>
                  <a:pt x="198" y="88"/>
                  <a:pt x="199" y="90"/>
                </a:cubicBezTo>
                <a:cubicBezTo>
                  <a:pt x="199" y="92"/>
                  <a:pt x="197" y="93"/>
                  <a:pt x="197" y="94"/>
                </a:cubicBezTo>
                <a:cubicBezTo>
                  <a:pt x="195" y="98"/>
                  <a:pt x="197" y="102"/>
                  <a:pt x="199" y="104"/>
                </a:cubicBezTo>
                <a:cubicBezTo>
                  <a:pt x="202" y="107"/>
                  <a:pt x="203" y="110"/>
                  <a:pt x="203" y="114"/>
                </a:cubicBezTo>
                <a:cubicBezTo>
                  <a:pt x="203" y="116"/>
                  <a:pt x="203" y="118"/>
                  <a:pt x="204" y="120"/>
                </a:cubicBezTo>
                <a:cubicBezTo>
                  <a:pt x="205" y="122"/>
                  <a:pt x="207" y="123"/>
                  <a:pt x="209" y="123"/>
                </a:cubicBezTo>
                <a:cubicBezTo>
                  <a:pt x="210" y="123"/>
                  <a:pt x="211" y="122"/>
                  <a:pt x="212" y="121"/>
                </a:cubicBezTo>
                <a:cubicBezTo>
                  <a:pt x="215" y="118"/>
                  <a:pt x="215" y="125"/>
                  <a:pt x="215" y="127"/>
                </a:cubicBezTo>
                <a:cubicBezTo>
                  <a:pt x="215" y="129"/>
                  <a:pt x="214" y="132"/>
                  <a:pt x="215" y="134"/>
                </a:cubicBezTo>
                <a:cubicBezTo>
                  <a:pt x="216" y="137"/>
                  <a:pt x="217" y="140"/>
                  <a:pt x="218" y="144"/>
                </a:cubicBezTo>
                <a:cubicBezTo>
                  <a:pt x="218" y="144"/>
                  <a:pt x="218" y="144"/>
                  <a:pt x="218" y="145"/>
                </a:cubicBezTo>
                <a:cubicBezTo>
                  <a:pt x="217" y="147"/>
                  <a:pt x="216" y="150"/>
                  <a:pt x="214" y="153"/>
                </a:cubicBezTo>
                <a:cubicBezTo>
                  <a:pt x="193" y="194"/>
                  <a:pt x="145" y="216"/>
                  <a:pt x="100" y="206"/>
                </a:cubicBezTo>
                <a:close/>
                <a:moveTo>
                  <a:pt x="161" y="204"/>
                </a:moveTo>
                <a:cubicBezTo>
                  <a:pt x="162" y="204"/>
                  <a:pt x="163" y="203"/>
                  <a:pt x="164" y="203"/>
                </a:cubicBezTo>
                <a:cubicBezTo>
                  <a:pt x="165" y="205"/>
                  <a:pt x="167" y="207"/>
                  <a:pt x="168" y="209"/>
                </a:cubicBezTo>
                <a:cubicBezTo>
                  <a:pt x="170" y="211"/>
                  <a:pt x="174" y="216"/>
                  <a:pt x="172" y="218"/>
                </a:cubicBezTo>
                <a:cubicBezTo>
                  <a:pt x="169" y="223"/>
                  <a:pt x="163" y="209"/>
                  <a:pt x="161" y="204"/>
                </a:cubicBezTo>
                <a:close/>
                <a:moveTo>
                  <a:pt x="128" y="221"/>
                </a:moveTo>
                <a:cubicBezTo>
                  <a:pt x="128" y="222"/>
                  <a:pt x="128" y="222"/>
                  <a:pt x="128" y="223"/>
                </a:cubicBezTo>
                <a:cubicBezTo>
                  <a:pt x="125" y="223"/>
                  <a:pt x="122" y="222"/>
                  <a:pt x="119" y="221"/>
                </a:cubicBezTo>
                <a:cubicBezTo>
                  <a:pt x="121" y="221"/>
                  <a:pt x="124" y="221"/>
                  <a:pt x="126" y="221"/>
                </a:cubicBezTo>
                <a:cubicBezTo>
                  <a:pt x="127" y="221"/>
                  <a:pt x="127" y="221"/>
                  <a:pt x="128" y="221"/>
                </a:cubicBezTo>
                <a:close/>
                <a:moveTo>
                  <a:pt x="115" y="227"/>
                </a:moveTo>
                <a:cubicBezTo>
                  <a:pt x="119" y="228"/>
                  <a:pt x="123" y="230"/>
                  <a:pt x="126" y="232"/>
                </a:cubicBezTo>
                <a:cubicBezTo>
                  <a:pt x="127" y="232"/>
                  <a:pt x="129" y="233"/>
                  <a:pt x="130" y="234"/>
                </a:cubicBezTo>
                <a:cubicBezTo>
                  <a:pt x="131" y="234"/>
                  <a:pt x="131" y="234"/>
                  <a:pt x="131" y="234"/>
                </a:cubicBezTo>
                <a:cubicBezTo>
                  <a:pt x="131" y="234"/>
                  <a:pt x="131" y="234"/>
                  <a:pt x="131" y="234"/>
                </a:cubicBezTo>
                <a:cubicBezTo>
                  <a:pt x="125" y="233"/>
                  <a:pt x="120" y="231"/>
                  <a:pt x="115" y="229"/>
                </a:cubicBezTo>
                <a:cubicBezTo>
                  <a:pt x="115" y="228"/>
                  <a:pt x="115" y="227"/>
                  <a:pt x="115" y="227"/>
                </a:cubicBezTo>
                <a:cubicBezTo>
                  <a:pt x="115" y="227"/>
                  <a:pt x="115" y="227"/>
                  <a:pt x="115" y="227"/>
                </a:cubicBezTo>
                <a:close/>
                <a:moveTo>
                  <a:pt x="114" y="230"/>
                </a:moveTo>
                <a:cubicBezTo>
                  <a:pt x="118" y="231"/>
                  <a:pt x="121" y="233"/>
                  <a:pt x="124" y="234"/>
                </a:cubicBezTo>
                <a:cubicBezTo>
                  <a:pt x="126" y="235"/>
                  <a:pt x="130" y="237"/>
                  <a:pt x="132" y="237"/>
                </a:cubicBezTo>
                <a:cubicBezTo>
                  <a:pt x="132" y="237"/>
                  <a:pt x="132" y="237"/>
                  <a:pt x="132" y="237"/>
                </a:cubicBezTo>
                <a:cubicBezTo>
                  <a:pt x="126" y="237"/>
                  <a:pt x="120" y="235"/>
                  <a:pt x="114" y="233"/>
                </a:cubicBezTo>
                <a:cubicBezTo>
                  <a:pt x="114" y="233"/>
                  <a:pt x="114" y="233"/>
                  <a:pt x="114" y="233"/>
                </a:cubicBezTo>
                <a:cubicBezTo>
                  <a:pt x="114" y="232"/>
                  <a:pt x="114" y="231"/>
                  <a:pt x="114" y="230"/>
                </a:cubicBezTo>
                <a:close/>
                <a:moveTo>
                  <a:pt x="109" y="246"/>
                </a:moveTo>
                <a:cubicBezTo>
                  <a:pt x="119" y="252"/>
                  <a:pt x="131" y="255"/>
                  <a:pt x="142" y="259"/>
                </a:cubicBezTo>
                <a:cubicBezTo>
                  <a:pt x="148" y="261"/>
                  <a:pt x="154" y="263"/>
                  <a:pt x="160" y="265"/>
                </a:cubicBezTo>
                <a:cubicBezTo>
                  <a:pt x="166" y="267"/>
                  <a:pt x="173" y="270"/>
                  <a:pt x="178" y="271"/>
                </a:cubicBezTo>
                <a:cubicBezTo>
                  <a:pt x="164" y="268"/>
                  <a:pt x="151" y="264"/>
                  <a:pt x="137" y="259"/>
                </a:cubicBezTo>
                <a:cubicBezTo>
                  <a:pt x="131" y="257"/>
                  <a:pt x="124" y="255"/>
                  <a:pt x="118" y="253"/>
                </a:cubicBezTo>
                <a:cubicBezTo>
                  <a:pt x="115" y="253"/>
                  <a:pt x="113" y="252"/>
                  <a:pt x="110" y="252"/>
                </a:cubicBezTo>
                <a:cubicBezTo>
                  <a:pt x="107" y="251"/>
                  <a:pt x="103" y="249"/>
                  <a:pt x="99" y="248"/>
                </a:cubicBezTo>
                <a:cubicBezTo>
                  <a:pt x="103" y="247"/>
                  <a:pt x="106" y="247"/>
                  <a:pt x="109" y="246"/>
                </a:cubicBezTo>
                <a:close/>
                <a:moveTo>
                  <a:pt x="98" y="248"/>
                </a:moveTo>
                <a:cubicBezTo>
                  <a:pt x="102" y="250"/>
                  <a:pt x="105" y="251"/>
                  <a:pt x="109" y="252"/>
                </a:cubicBezTo>
                <a:cubicBezTo>
                  <a:pt x="112" y="253"/>
                  <a:pt x="114" y="254"/>
                  <a:pt x="116" y="255"/>
                </a:cubicBezTo>
                <a:cubicBezTo>
                  <a:pt x="122" y="257"/>
                  <a:pt x="128" y="259"/>
                  <a:pt x="134" y="261"/>
                </a:cubicBezTo>
                <a:cubicBezTo>
                  <a:pt x="141" y="264"/>
                  <a:pt x="148" y="266"/>
                  <a:pt x="154" y="268"/>
                </a:cubicBezTo>
                <a:cubicBezTo>
                  <a:pt x="158" y="269"/>
                  <a:pt x="161" y="270"/>
                  <a:pt x="164" y="271"/>
                </a:cubicBezTo>
                <a:cubicBezTo>
                  <a:pt x="166" y="272"/>
                  <a:pt x="167" y="272"/>
                  <a:pt x="169" y="273"/>
                </a:cubicBezTo>
                <a:cubicBezTo>
                  <a:pt x="168" y="272"/>
                  <a:pt x="167" y="272"/>
                  <a:pt x="166" y="272"/>
                </a:cubicBezTo>
                <a:cubicBezTo>
                  <a:pt x="152" y="270"/>
                  <a:pt x="140" y="265"/>
                  <a:pt x="127" y="260"/>
                </a:cubicBezTo>
                <a:cubicBezTo>
                  <a:pt x="115" y="256"/>
                  <a:pt x="103" y="253"/>
                  <a:pt x="90" y="250"/>
                </a:cubicBezTo>
                <a:cubicBezTo>
                  <a:pt x="93" y="249"/>
                  <a:pt x="95" y="249"/>
                  <a:pt x="98" y="248"/>
                </a:cubicBezTo>
                <a:close/>
                <a:moveTo>
                  <a:pt x="89" y="250"/>
                </a:moveTo>
                <a:cubicBezTo>
                  <a:pt x="89" y="250"/>
                  <a:pt x="89" y="250"/>
                  <a:pt x="89" y="250"/>
                </a:cubicBezTo>
                <a:cubicBezTo>
                  <a:pt x="101" y="254"/>
                  <a:pt x="112" y="259"/>
                  <a:pt x="124" y="263"/>
                </a:cubicBezTo>
                <a:cubicBezTo>
                  <a:pt x="130" y="266"/>
                  <a:pt x="136" y="268"/>
                  <a:pt x="142" y="269"/>
                </a:cubicBezTo>
                <a:cubicBezTo>
                  <a:pt x="145" y="270"/>
                  <a:pt x="147" y="271"/>
                  <a:pt x="150" y="272"/>
                </a:cubicBezTo>
                <a:cubicBezTo>
                  <a:pt x="151" y="272"/>
                  <a:pt x="157" y="274"/>
                  <a:pt x="153" y="273"/>
                </a:cubicBezTo>
                <a:cubicBezTo>
                  <a:pt x="147" y="271"/>
                  <a:pt x="141" y="269"/>
                  <a:pt x="135" y="268"/>
                </a:cubicBezTo>
                <a:cubicBezTo>
                  <a:pt x="129" y="266"/>
                  <a:pt x="124" y="264"/>
                  <a:pt x="118" y="262"/>
                </a:cubicBezTo>
                <a:cubicBezTo>
                  <a:pt x="107" y="258"/>
                  <a:pt x="95" y="254"/>
                  <a:pt x="83" y="252"/>
                </a:cubicBezTo>
                <a:cubicBezTo>
                  <a:pt x="85" y="251"/>
                  <a:pt x="87" y="251"/>
                  <a:pt x="89" y="250"/>
                </a:cubicBezTo>
                <a:close/>
                <a:moveTo>
                  <a:pt x="72" y="256"/>
                </a:moveTo>
                <a:cubicBezTo>
                  <a:pt x="75" y="257"/>
                  <a:pt x="78" y="258"/>
                  <a:pt x="81" y="259"/>
                </a:cubicBezTo>
                <a:cubicBezTo>
                  <a:pt x="86" y="261"/>
                  <a:pt x="90" y="263"/>
                  <a:pt x="94" y="265"/>
                </a:cubicBezTo>
                <a:cubicBezTo>
                  <a:pt x="99" y="267"/>
                  <a:pt x="104" y="269"/>
                  <a:pt x="108" y="271"/>
                </a:cubicBezTo>
                <a:cubicBezTo>
                  <a:pt x="104" y="270"/>
                  <a:pt x="100" y="268"/>
                  <a:pt x="96" y="267"/>
                </a:cubicBezTo>
                <a:cubicBezTo>
                  <a:pt x="86" y="264"/>
                  <a:pt x="77" y="260"/>
                  <a:pt x="67" y="257"/>
                </a:cubicBezTo>
                <a:cubicBezTo>
                  <a:pt x="69" y="257"/>
                  <a:pt x="71" y="256"/>
                  <a:pt x="72" y="256"/>
                </a:cubicBezTo>
                <a:close/>
                <a:moveTo>
                  <a:pt x="63" y="259"/>
                </a:moveTo>
                <a:cubicBezTo>
                  <a:pt x="71" y="266"/>
                  <a:pt x="82" y="268"/>
                  <a:pt x="91" y="273"/>
                </a:cubicBezTo>
                <a:cubicBezTo>
                  <a:pt x="92" y="274"/>
                  <a:pt x="94" y="275"/>
                  <a:pt x="95" y="275"/>
                </a:cubicBezTo>
                <a:cubicBezTo>
                  <a:pt x="93" y="275"/>
                  <a:pt x="91" y="274"/>
                  <a:pt x="90" y="274"/>
                </a:cubicBezTo>
                <a:cubicBezTo>
                  <a:pt x="87" y="273"/>
                  <a:pt x="84" y="272"/>
                  <a:pt x="81" y="270"/>
                </a:cubicBezTo>
                <a:cubicBezTo>
                  <a:pt x="77" y="268"/>
                  <a:pt x="72" y="267"/>
                  <a:pt x="67" y="266"/>
                </a:cubicBezTo>
                <a:cubicBezTo>
                  <a:pt x="66" y="265"/>
                  <a:pt x="66" y="265"/>
                  <a:pt x="66" y="265"/>
                </a:cubicBezTo>
                <a:cubicBezTo>
                  <a:pt x="64" y="264"/>
                  <a:pt x="61" y="263"/>
                  <a:pt x="59" y="262"/>
                </a:cubicBezTo>
                <a:cubicBezTo>
                  <a:pt x="59" y="262"/>
                  <a:pt x="59" y="262"/>
                  <a:pt x="59" y="262"/>
                </a:cubicBezTo>
                <a:cubicBezTo>
                  <a:pt x="60" y="261"/>
                  <a:pt x="61" y="260"/>
                  <a:pt x="63" y="259"/>
                </a:cubicBezTo>
                <a:close/>
                <a:moveTo>
                  <a:pt x="55" y="266"/>
                </a:moveTo>
                <a:cubicBezTo>
                  <a:pt x="58" y="269"/>
                  <a:pt x="63" y="270"/>
                  <a:pt x="67" y="272"/>
                </a:cubicBezTo>
                <a:cubicBezTo>
                  <a:pt x="67" y="272"/>
                  <a:pt x="67" y="272"/>
                  <a:pt x="67" y="272"/>
                </a:cubicBezTo>
                <a:cubicBezTo>
                  <a:pt x="65" y="272"/>
                  <a:pt x="64" y="271"/>
                  <a:pt x="62" y="271"/>
                </a:cubicBezTo>
                <a:cubicBezTo>
                  <a:pt x="60" y="270"/>
                  <a:pt x="57" y="269"/>
                  <a:pt x="55" y="268"/>
                </a:cubicBezTo>
                <a:cubicBezTo>
                  <a:pt x="55" y="268"/>
                  <a:pt x="54" y="268"/>
                  <a:pt x="54" y="268"/>
                </a:cubicBezTo>
                <a:cubicBezTo>
                  <a:pt x="54" y="267"/>
                  <a:pt x="54" y="267"/>
                  <a:pt x="55" y="266"/>
                </a:cubicBezTo>
                <a:cubicBezTo>
                  <a:pt x="55" y="266"/>
                  <a:pt x="55" y="266"/>
                  <a:pt x="55" y="266"/>
                </a:cubicBezTo>
                <a:close/>
                <a:moveTo>
                  <a:pt x="57" y="266"/>
                </a:moveTo>
                <a:cubicBezTo>
                  <a:pt x="58" y="267"/>
                  <a:pt x="59" y="267"/>
                  <a:pt x="61" y="267"/>
                </a:cubicBezTo>
                <a:cubicBezTo>
                  <a:pt x="68" y="270"/>
                  <a:pt x="75" y="272"/>
                  <a:pt x="82" y="275"/>
                </a:cubicBezTo>
                <a:cubicBezTo>
                  <a:pt x="78" y="274"/>
                  <a:pt x="74" y="274"/>
                  <a:pt x="70" y="273"/>
                </a:cubicBezTo>
                <a:cubicBezTo>
                  <a:pt x="70" y="273"/>
                  <a:pt x="70" y="273"/>
                  <a:pt x="70" y="273"/>
                </a:cubicBezTo>
                <a:cubicBezTo>
                  <a:pt x="66" y="271"/>
                  <a:pt x="63" y="270"/>
                  <a:pt x="60" y="268"/>
                </a:cubicBezTo>
                <a:cubicBezTo>
                  <a:pt x="59" y="268"/>
                  <a:pt x="58" y="267"/>
                  <a:pt x="58" y="267"/>
                </a:cubicBezTo>
                <a:cubicBezTo>
                  <a:pt x="57" y="267"/>
                  <a:pt x="57" y="266"/>
                  <a:pt x="57" y="266"/>
                </a:cubicBezTo>
                <a:close/>
                <a:moveTo>
                  <a:pt x="69" y="267"/>
                </a:moveTo>
                <a:cubicBezTo>
                  <a:pt x="71" y="267"/>
                  <a:pt x="73" y="268"/>
                  <a:pt x="75" y="269"/>
                </a:cubicBezTo>
                <a:cubicBezTo>
                  <a:pt x="81" y="271"/>
                  <a:pt x="86" y="274"/>
                  <a:pt x="92" y="275"/>
                </a:cubicBezTo>
                <a:cubicBezTo>
                  <a:pt x="90" y="275"/>
                  <a:pt x="87" y="275"/>
                  <a:pt x="84" y="275"/>
                </a:cubicBezTo>
                <a:cubicBezTo>
                  <a:pt x="84" y="275"/>
                  <a:pt x="84" y="275"/>
                  <a:pt x="84" y="275"/>
                </a:cubicBezTo>
                <a:cubicBezTo>
                  <a:pt x="84" y="275"/>
                  <a:pt x="84" y="274"/>
                  <a:pt x="83" y="274"/>
                </a:cubicBezTo>
                <a:cubicBezTo>
                  <a:pt x="79" y="271"/>
                  <a:pt x="74" y="269"/>
                  <a:pt x="69" y="267"/>
                </a:cubicBezTo>
                <a:close/>
                <a:moveTo>
                  <a:pt x="108" y="276"/>
                </a:moveTo>
                <a:cubicBezTo>
                  <a:pt x="93" y="272"/>
                  <a:pt x="78" y="265"/>
                  <a:pt x="64" y="259"/>
                </a:cubicBezTo>
                <a:cubicBezTo>
                  <a:pt x="65" y="258"/>
                  <a:pt x="66" y="258"/>
                  <a:pt x="67" y="258"/>
                </a:cubicBezTo>
                <a:cubicBezTo>
                  <a:pt x="67" y="258"/>
                  <a:pt x="67" y="258"/>
                  <a:pt x="67" y="258"/>
                </a:cubicBezTo>
                <a:cubicBezTo>
                  <a:pt x="75" y="262"/>
                  <a:pt x="83" y="265"/>
                  <a:pt x="90" y="268"/>
                </a:cubicBezTo>
                <a:cubicBezTo>
                  <a:pt x="94" y="269"/>
                  <a:pt x="97" y="271"/>
                  <a:pt x="101" y="272"/>
                </a:cubicBezTo>
                <a:cubicBezTo>
                  <a:pt x="103" y="273"/>
                  <a:pt x="106" y="274"/>
                  <a:pt x="108" y="275"/>
                </a:cubicBezTo>
                <a:cubicBezTo>
                  <a:pt x="109" y="276"/>
                  <a:pt x="109" y="276"/>
                  <a:pt x="110" y="276"/>
                </a:cubicBezTo>
                <a:cubicBezTo>
                  <a:pt x="110" y="276"/>
                  <a:pt x="110" y="276"/>
                  <a:pt x="110" y="276"/>
                </a:cubicBezTo>
                <a:cubicBezTo>
                  <a:pt x="109" y="276"/>
                  <a:pt x="109" y="276"/>
                  <a:pt x="108" y="276"/>
                </a:cubicBezTo>
                <a:close/>
                <a:moveTo>
                  <a:pt x="83" y="259"/>
                </a:moveTo>
                <a:cubicBezTo>
                  <a:pt x="93" y="263"/>
                  <a:pt x="102" y="266"/>
                  <a:pt x="112" y="268"/>
                </a:cubicBezTo>
                <a:cubicBezTo>
                  <a:pt x="117" y="270"/>
                  <a:pt x="122" y="272"/>
                  <a:pt x="128" y="274"/>
                </a:cubicBezTo>
                <a:cubicBezTo>
                  <a:pt x="129" y="275"/>
                  <a:pt x="131" y="275"/>
                  <a:pt x="133" y="276"/>
                </a:cubicBezTo>
                <a:cubicBezTo>
                  <a:pt x="130" y="276"/>
                  <a:pt x="127" y="276"/>
                  <a:pt x="124" y="276"/>
                </a:cubicBezTo>
                <a:cubicBezTo>
                  <a:pt x="113" y="272"/>
                  <a:pt x="102" y="268"/>
                  <a:pt x="92" y="263"/>
                </a:cubicBezTo>
                <a:cubicBezTo>
                  <a:pt x="89" y="262"/>
                  <a:pt x="86" y="261"/>
                  <a:pt x="83" y="259"/>
                </a:cubicBezTo>
                <a:close/>
                <a:moveTo>
                  <a:pt x="139" y="275"/>
                </a:moveTo>
                <a:cubicBezTo>
                  <a:pt x="131" y="270"/>
                  <a:pt x="122" y="268"/>
                  <a:pt x="113" y="265"/>
                </a:cubicBezTo>
                <a:cubicBezTo>
                  <a:pt x="108" y="264"/>
                  <a:pt x="102" y="262"/>
                  <a:pt x="96" y="260"/>
                </a:cubicBezTo>
                <a:cubicBezTo>
                  <a:pt x="93" y="259"/>
                  <a:pt x="90" y="258"/>
                  <a:pt x="87" y="256"/>
                </a:cubicBezTo>
                <a:cubicBezTo>
                  <a:pt x="85" y="255"/>
                  <a:pt x="83" y="254"/>
                  <a:pt x="81" y="253"/>
                </a:cubicBezTo>
                <a:cubicBezTo>
                  <a:pt x="91" y="256"/>
                  <a:pt x="102" y="261"/>
                  <a:pt x="112" y="265"/>
                </a:cubicBezTo>
                <a:cubicBezTo>
                  <a:pt x="123" y="268"/>
                  <a:pt x="134" y="272"/>
                  <a:pt x="145" y="275"/>
                </a:cubicBezTo>
                <a:cubicBezTo>
                  <a:pt x="143" y="275"/>
                  <a:pt x="141" y="275"/>
                  <a:pt x="139" y="275"/>
                </a:cubicBezTo>
                <a:close/>
                <a:moveTo>
                  <a:pt x="147" y="275"/>
                </a:moveTo>
                <a:cubicBezTo>
                  <a:pt x="137" y="270"/>
                  <a:pt x="126" y="268"/>
                  <a:pt x="116" y="264"/>
                </a:cubicBezTo>
                <a:cubicBezTo>
                  <a:pt x="110" y="262"/>
                  <a:pt x="104" y="259"/>
                  <a:pt x="98" y="257"/>
                </a:cubicBezTo>
                <a:cubicBezTo>
                  <a:pt x="95" y="256"/>
                  <a:pt x="92" y="255"/>
                  <a:pt x="89" y="254"/>
                </a:cubicBezTo>
                <a:cubicBezTo>
                  <a:pt x="88" y="254"/>
                  <a:pt x="84" y="253"/>
                  <a:pt x="84" y="253"/>
                </a:cubicBezTo>
                <a:cubicBezTo>
                  <a:pt x="85" y="253"/>
                  <a:pt x="86" y="253"/>
                  <a:pt x="88" y="253"/>
                </a:cubicBezTo>
                <a:cubicBezTo>
                  <a:pt x="100" y="257"/>
                  <a:pt x="112" y="261"/>
                  <a:pt x="125" y="265"/>
                </a:cubicBezTo>
                <a:cubicBezTo>
                  <a:pt x="131" y="267"/>
                  <a:pt x="137" y="269"/>
                  <a:pt x="143" y="271"/>
                </a:cubicBezTo>
                <a:cubicBezTo>
                  <a:pt x="147" y="272"/>
                  <a:pt x="151" y="274"/>
                  <a:pt x="156" y="274"/>
                </a:cubicBezTo>
                <a:cubicBezTo>
                  <a:pt x="153" y="274"/>
                  <a:pt x="150" y="275"/>
                  <a:pt x="147" y="275"/>
                </a:cubicBezTo>
                <a:close/>
                <a:moveTo>
                  <a:pt x="146" y="275"/>
                </a:moveTo>
                <a:cubicBezTo>
                  <a:pt x="146" y="275"/>
                  <a:pt x="146" y="275"/>
                  <a:pt x="146" y="275"/>
                </a:cubicBezTo>
                <a:cubicBezTo>
                  <a:pt x="141" y="272"/>
                  <a:pt x="134" y="271"/>
                  <a:pt x="128" y="269"/>
                </a:cubicBezTo>
                <a:cubicBezTo>
                  <a:pt x="122" y="267"/>
                  <a:pt x="116" y="265"/>
                  <a:pt x="111" y="263"/>
                </a:cubicBezTo>
                <a:cubicBezTo>
                  <a:pt x="108" y="262"/>
                  <a:pt x="105" y="261"/>
                  <a:pt x="102" y="260"/>
                </a:cubicBezTo>
                <a:cubicBezTo>
                  <a:pt x="106" y="261"/>
                  <a:pt x="111" y="263"/>
                  <a:pt x="114" y="264"/>
                </a:cubicBezTo>
                <a:cubicBezTo>
                  <a:pt x="125" y="268"/>
                  <a:pt x="136" y="270"/>
                  <a:pt x="146" y="275"/>
                </a:cubicBezTo>
                <a:close/>
                <a:moveTo>
                  <a:pt x="80" y="253"/>
                </a:moveTo>
                <a:cubicBezTo>
                  <a:pt x="81" y="252"/>
                  <a:pt x="82" y="252"/>
                  <a:pt x="82" y="252"/>
                </a:cubicBezTo>
                <a:cubicBezTo>
                  <a:pt x="82" y="252"/>
                  <a:pt x="82" y="252"/>
                  <a:pt x="82" y="252"/>
                </a:cubicBezTo>
                <a:cubicBezTo>
                  <a:pt x="84" y="253"/>
                  <a:pt x="85" y="253"/>
                  <a:pt x="86" y="254"/>
                </a:cubicBezTo>
                <a:cubicBezTo>
                  <a:pt x="84" y="253"/>
                  <a:pt x="82" y="253"/>
                  <a:pt x="80" y="253"/>
                </a:cubicBezTo>
                <a:close/>
                <a:moveTo>
                  <a:pt x="179" y="272"/>
                </a:moveTo>
                <a:cubicBezTo>
                  <a:pt x="174" y="269"/>
                  <a:pt x="168" y="267"/>
                  <a:pt x="162" y="265"/>
                </a:cubicBezTo>
                <a:cubicBezTo>
                  <a:pt x="156" y="263"/>
                  <a:pt x="151" y="261"/>
                  <a:pt x="145" y="259"/>
                </a:cubicBezTo>
                <a:cubicBezTo>
                  <a:pt x="135" y="255"/>
                  <a:pt x="124" y="253"/>
                  <a:pt x="114" y="248"/>
                </a:cubicBezTo>
                <a:cubicBezTo>
                  <a:pt x="115" y="248"/>
                  <a:pt x="116" y="249"/>
                  <a:pt x="117" y="249"/>
                </a:cubicBezTo>
                <a:cubicBezTo>
                  <a:pt x="120" y="250"/>
                  <a:pt x="122" y="251"/>
                  <a:pt x="125" y="252"/>
                </a:cubicBezTo>
                <a:cubicBezTo>
                  <a:pt x="131" y="254"/>
                  <a:pt x="137" y="255"/>
                  <a:pt x="143" y="257"/>
                </a:cubicBezTo>
                <a:cubicBezTo>
                  <a:pt x="149" y="259"/>
                  <a:pt x="155" y="260"/>
                  <a:pt x="161" y="262"/>
                </a:cubicBezTo>
                <a:cubicBezTo>
                  <a:pt x="168" y="265"/>
                  <a:pt x="176" y="267"/>
                  <a:pt x="184" y="270"/>
                </a:cubicBezTo>
                <a:cubicBezTo>
                  <a:pt x="182" y="271"/>
                  <a:pt x="181" y="271"/>
                  <a:pt x="179" y="272"/>
                </a:cubicBezTo>
                <a:close/>
                <a:moveTo>
                  <a:pt x="111" y="246"/>
                </a:moveTo>
                <a:cubicBezTo>
                  <a:pt x="111" y="246"/>
                  <a:pt x="111" y="246"/>
                  <a:pt x="111" y="246"/>
                </a:cubicBezTo>
                <a:cubicBezTo>
                  <a:pt x="111" y="246"/>
                  <a:pt x="112" y="246"/>
                  <a:pt x="112" y="246"/>
                </a:cubicBezTo>
                <a:cubicBezTo>
                  <a:pt x="114" y="246"/>
                  <a:pt x="116" y="246"/>
                  <a:pt x="118" y="246"/>
                </a:cubicBezTo>
                <a:cubicBezTo>
                  <a:pt x="118" y="247"/>
                  <a:pt x="118" y="247"/>
                  <a:pt x="119" y="247"/>
                </a:cubicBezTo>
                <a:cubicBezTo>
                  <a:pt x="127" y="251"/>
                  <a:pt x="136" y="254"/>
                  <a:pt x="145" y="257"/>
                </a:cubicBezTo>
                <a:cubicBezTo>
                  <a:pt x="133" y="254"/>
                  <a:pt x="122" y="250"/>
                  <a:pt x="111" y="246"/>
                </a:cubicBezTo>
                <a:close/>
                <a:moveTo>
                  <a:pt x="132" y="237"/>
                </a:moveTo>
                <a:cubicBezTo>
                  <a:pt x="130" y="235"/>
                  <a:pt x="127" y="234"/>
                  <a:pt x="124" y="233"/>
                </a:cubicBezTo>
                <a:cubicBezTo>
                  <a:pt x="123" y="233"/>
                  <a:pt x="121" y="232"/>
                  <a:pt x="119" y="231"/>
                </a:cubicBezTo>
                <a:cubicBezTo>
                  <a:pt x="124" y="233"/>
                  <a:pt x="128" y="234"/>
                  <a:pt x="132" y="235"/>
                </a:cubicBezTo>
                <a:cubicBezTo>
                  <a:pt x="132" y="236"/>
                  <a:pt x="132" y="236"/>
                  <a:pt x="132" y="237"/>
                </a:cubicBezTo>
                <a:close/>
                <a:moveTo>
                  <a:pt x="127" y="246"/>
                </a:moveTo>
                <a:cubicBezTo>
                  <a:pt x="133" y="249"/>
                  <a:pt x="139" y="251"/>
                  <a:pt x="146" y="253"/>
                </a:cubicBezTo>
                <a:cubicBezTo>
                  <a:pt x="137" y="251"/>
                  <a:pt x="129" y="249"/>
                  <a:pt x="120" y="246"/>
                </a:cubicBezTo>
                <a:cubicBezTo>
                  <a:pt x="123" y="246"/>
                  <a:pt x="125" y="246"/>
                  <a:pt x="127" y="246"/>
                </a:cubicBezTo>
                <a:close/>
                <a:moveTo>
                  <a:pt x="113" y="240"/>
                </a:moveTo>
                <a:cubicBezTo>
                  <a:pt x="115" y="241"/>
                  <a:pt x="117" y="242"/>
                  <a:pt x="118" y="243"/>
                </a:cubicBezTo>
                <a:cubicBezTo>
                  <a:pt x="118" y="242"/>
                  <a:pt x="115" y="243"/>
                  <a:pt x="115" y="243"/>
                </a:cubicBezTo>
                <a:cubicBezTo>
                  <a:pt x="114" y="243"/>
                  <a:pt x="114" y="243"/>
                  <a:pt x="114" y="243"/>
                </a:cubicBezTo>
                <a:cubicBezTo>
                  <a:pt x="114" y="243"/>
                  <a:pt x="114" y="243"/>
                  <a:pt x="114" y="243"/>
                </a:cubicBezTo>
                <a:cubicBezTo>
                  <a:pt x="113" y="242"/>
                  <a:pt x="113" y="241"/>
                  <a:pt x="113" y="240"/>
                </a:cubicBezTo>
                <a:close/>
                <a:moveTo>
                  <a:pt x="115" y="240"/>
                </a:moveTo>
                <a:cubicBezTo>
                  <a:pt x="117" y="240"/>
                  <a:pt x="120" y="241"/>
                  <a:pt x="122" y="241"/>
                </a:cubicBezTo>
                <a:cubicBezTo>
                  <a:pt x="124" y="242"/>
                  <a:pt x="127" y="242"/>
                  <a:pt x="129" y="243"/>
                </a:cubicBezTo>
                <a:cubicBezTo>
                  <a:pt x="126" y="243"/>
                  <a:pt x="123" y="243"/>
                  <a:pt x="120" y="243"/>
                </a:cubicBezTo>
                <a:cubicBezTo>
                  <a:pt x="120" y="243"/>
                  <a:pt x="120" y="243"/>
                  <a:pt x="120" y="243"/>
                </a:cubicBezTo>
                <a:cubicBezTo>
                  <a:pt x="119" y="242"/>
                  <a:pt x="116" y="240"/>
                  <a:pt x="115" y="240"/>
                </a:cubicBezTo>
                <a:close/>
                <a:moveTo>
                  <a:pt x="124" y="240"/>
                </a:moveTo>
                <a:cubicBezTo>
                  <a:pt x="122" y="240"/>
                  <a:pt x="121" y="239"/>
                  <a:pt x="119" y="239"/>
                </a:cubicBezTo>
                <a:cubicBezTo>
                  <a:pt x="119" y="239"/>
                  <a:pt x="113" y="237"/>
                  <a:pt x="117" y="238"/>
                </a:cubicBezTo>
                <a:cubicBezTo>
                  <a:pt x="122" y="239"/>
                  <a:pt x="127" y="241"/>
                  <a:pt x="132" y="241"/>
                </a:cubicBezTo>
                <a:cubicBezTo>
                  <a:pt x="132" y="241"/>
                  <a:pt x="132" y="242"/>
                  <a:pt x="132" y="242"/>
                </a:cubicBezTo>
                <a:cubicBezTo>
                  <a:pt x="132" y="242"/>
                  <a:pt x="132" y="242"/>
                  <a:pt x="132" y="242"/>
                </a:cubicBezTo>
                <a:cubicBezTo>
                  <a:pt x="129" y="241"/>
                  <a:pt x="127" y="241"/>
                  <a:pt x="124" y="240"/>
                </a:cubicBezTo>
                <a:close/>
                <a:moveTo>
                  <a:pt x="132" y="240"/>
                </a:moveTo>
                <a:cubicBezTo>
                  <a:pt x="130" y="239"/>
                  <a:pt x="127" y="238"/>
                  <a:pt x="125" y="237"/>
                </a:cubicBezTo>
                <a:cubicBezTo>
                  <a:pt x="125" y="237"/>
                  <a:pt x="125" y="237"/>
                  <a:pt x="125" y="237"/>
                </a:cubicBezTo>
                <a:cubicBezTo>
                  <a:pt x="127" y="238"/>
                  <a:pt x="130" y="238"/>
                  <a:pt x="133" y="238"/>
                </a:cubicBezTo>
                <a:cubicBezTo>
                  <a:pt x="133" y="239"/>
                  <a:pt x="133" y="239"/>
                  <a:pt x="132" y="240"/>
                </a:cubicBezTo>
                <a:close/>
                <a:moveTo>
                  <a:pt x="120" y="228"/>
                </a:moveTo>
                <a:cubicBezTo>
                  <a:pt x="121" y="228"/>
                  <a:pt x="123" y="229"/>
                  <a:pt x="124" y="229"/>
                </a:cubicBezTo>
                <a:cubicBezTo>
                  <a:pt x="126" y="230"/>
                  <a:pt x="129" y="230"/>
                  <a:pt x="131" y="231"/>
                </a:cubicBezTo>
                <a:cubicBezTo>
                  <a:pt x="131" y="232"/>
                  <a:pt x="132" y="233"/>
                  <a:pt x="132" y="234"/>
                </a:cubicBezTo>
                <a:cubicBezTo>
                  <a:pt x="128" y="231"/>
                  <a:pt x="123" y="229"/>
                  <a:pt x="119" y="228"/>
                </a:cubicBezTo>
                <a:cubicBezTo>
                  <a:pt x="115" y="226"/>
                  <a:pt x="119" y="228"/>
                  <a:pt x="120" y="228"/>
                </a:cubicBezTo>
                <a:close/>
                <a:moveTo>
                  <a:pt x="130" y="229"/>
                </a:moveTo>
                <a:cubicBezTo>
                  <a:pt x="127" y="227"/>
                  <a:pt x="123" y="226"/>
                  <a:pt x="119" y="225"/>
                </a:cubicBezTo>
                <a:cubicBezTo>
                  <a:pt x="122" y="226"/>
                  <a:pt x="126" y="227"/>
                  <a:pt x="130" y="227"/>
                </a:cubicBezTo>
                <a:cubicBezTo>
                  <a:pt x="130" y="228"/>
                  <a:pt x="130" y="229"/>
                  <a:pt x="130" y="229"/>
                </a:cubicBezTo>
                <a:close/>
                <a:moveTo>
                  <a:pt x="129" y="225"/>
                </a:moveTo>
                <a:cubicBezTo>
                  <a:pt x="126" y="224"/>
                  <a:pt x="124" y="224"/>
                  <a:pt x="121" y="223"/>
                </a:cubicBezTo>
                <a:cubicBezTo>
                  <a:pt x="121" y="223"/>
                  <a:pt x="121" y="222"/>
                  <a:pt x="121" y="222"/>
                </a:cubicBezTo>
                <a:cubicBezTo>
                  <a:pt x="121" y="223"/>
                  <a:pt x="122" y="223"/>
                  <a:pt x="122" y="223"/>
                </a:cubicBezTo>
                <a:cubicBezTo>
                  <a:pt x="124" y="223"/>
                  <a:pt x="126" y="224"/>
                  <a:pt x="128" y="224"/>
                </a:cubicBezTo>
                <a:cubicBezTo>
                  <a:pt x="129" y="224"/>
                  <a:pt x="129" y="225"/>
                  <a:pt x="129" y="225"/>
                </a:cubicBezTo>
                <a:close/>
                <a:moveTo>
                  <a:pt x="178" y="259"/>
                </a:moveTo>
                <a:cubicBezTo>
                  <a:pt x="169" y="256"/>
                  <a:pt x="160" y="254"/>
                  <a:pt x="151" y="251"/>
                </a:cubicBezTo>
                <a:cubicBezTo>
                  <a:pt x="145" y="250"/>
                  <a:pt x="139" y="247"/>
                  <a:pt x="132" y="246"/>
                </a:cubicBezTo>
                <a:cubicBezTo>
                  <a:pt x="133" y="246"/>
                  <a:pt x="133" y="246"/>
                  <a:pt x="133" y="245"/>
                </a:cubicBezTo>
                <a:cubicBezTo>
                  <a:pt x="140" y="247"/>
                  <a:pt x="147" y="248"/>
                  <a:pt x="153" y="250"/>
                </a:cubicBezTo>
                <a:cubicBezTo>
                  <a:pt x="162" y="252"/>
                  <a:pt x="170" y="255"/>
                  <a:pt x="178" y="259"/>
                </a:cubicBezTo>
                <a:close/>
                <a:moveTo>
                  <a:pt x="187" y="267"/>
                </a:moveTo>
                <a:cubicBezTo>
                  <a:pt x="169" y="259"/>
                  <a:pt x="150" y="255"/>
                  <a:pt x="132" y="247"/>
                </a:cubicBezTo>
                <a:cubicBezTo>
                  <a:pt x="131" y="247"/>
                  <a:pt x="130" y="246"/>
                  <a:pt x="129" y="246"/>
                </a:cubicBezTo>
                <a:cubicBezTo>
                  <a:pt x="129" y="246"/>
                  <a:pt x="130" y="246"/>
                  <a:pt x="130" y="246"/>
                </a:cubicBezTo>
                <a:cubicBezTo>
                  <a:pt x="131" y="246"/>
                  <a:pt x="132" y="246"/>
                  <a:pt x="133" y="246"/>
                </a:cubicBezTo>
                <a:cubicBezTo>
                  <a:pt x="137" y="248"/>
                  <a:pt x="142" y="250"/>
                  <a:pt x="147" y="251"/>
                </a:cubicBezTo>
                <a:cubicBezTo>
                  <a:pt x="158" y="254"/>
                  <a:pt x="168" y="257"/>
                  <a:pt x="178" y="260"/>
                </a:cubicBezTo>
                <a:cubicBezTo>
                  <a:pt x="179" y="260"/>
                  <a:pt x="179" y="260"/>
                  <a:pt x="179" y="260"/>
                </a:cubicBezTo>
                <a:cubicBezTo>
                  <a:pt x="179" y="260"/>
                  <a:pt x="180" y="261"/>
                  <a:pt x="180" y="261"/>
                </a:cubicBezTo>
                <a:cubicBezTo>
                  <a:pt x="181" y="262"/>
                  <a:pt x="185" y="265"/>
                  <a:pt x="187" y="267"/>
                </a:cubicBezTo>
                <a:close/>
                <a:moveTo>
                  <a:pt x="173" y="262"/>
                </a:moveTo>
                <a:cubicBezTo>
                  <a:pt x="176" y="263"/>
                  <a:pt x="179" y="264"/>
                  <a:pt x="182" y="266"/>
                </a:cubicBezTo>
                <a:cubicBezTo>
                  <a:pt x="183" y="266"/>
                  <a:pt x="184" y="267"/>
                  <a:pt x="185" y="267"/>
                </a:cubicBezTo>
                <a:cubicBezTo>
                  <a:pt x="176" y="264"/>
                  <a:pt x="168" y="261"/>
                  <a:pt x="160" y="258"/>
                </a:cubicBezTo>
                <a:cubicBezTo>
                  <a:pt x="164" y="259"/>
                  <a:pt x="168" y="260"/>
                  <a:pt x="173" y="262"/>
                </a:cubicBezTo>
                <a:close/>
                <a:moveTo>
                  <a:pt x="187" y="269"/>
                </a:moveTo>
                <a:cubicBezTo>
                  <a:pt x="186" y="269"/>
                  <a:pt x="185" y="270"/>
                  <a:pt x="185" y="270"/>
                </a:cubicBezTo>
                <a:cubicBezTo>
                  <a:pt x="178" y="267"/>
                  <a:pt x="172" y="265"/>
                  <a:pt x="165" y="263"/>
                </a:cubicBezTo>
                <a:cubicBezTo>
                  <a:pt x="162" y="262"/>
                  <a:pt x="158" y="260"/>
                  <a:pt x="155" y="259"/>
                </a:cubicBezTo>
                <a:cubicBezTo>
                  <a:pt x="144" y="256"/>
                  <a:pt x="134" y="253"/>
                  <a:pt x="123" y="248"/>
                </a:cubicBezTo>
                <a:cubicBezTo>
                  <a:pt x="124" y="248"/>
                  <a:pt x="125" y="249"/>
                  <a:pt x="126" y="249"/>
                </a:cubicBezTo>
                <a:cubicBezTo>
                  <a:pt x="129" y="250"/>
                  <a:pt x="131" y="250"/>
                  <a:pt x="134" y="251"/>
                </a:cubicBezTo>
                <a:cubicBezTo>
                  <a:pt x="141" y="253"/>
                  <a:pt x="147" y="254"/>
                  <a:pt x="153" y="256"/>
                </a:cubicBezTo>
                <a:cubicBezTo>
                  <a:pt x="164" y="260"/>
                  <a:pt x="175" y="265"/>
                  <a:pt x="187" y="268"/>
                </a:cubicBezTo>
                <a:cubicBezTo>
                  <a:pt x="187" y="269"/>
                  <a:pt x="187" y="269"/>
                  <a:pt x="187" y="269"/>
                </a:cubicBezTo>
                <a:close/>
                <a:moveTo>
                  <a:pt x="171" y="273"/>
                </a:moveTo>
                <a:cubicBezTo>
                  <a:pt x="171" y="273"/>
                  <a:pt x="171" y="273"/>
                  <a:pt x="171" y="273"/>
                </a:cubicBezTo>
                <a:cubicBezTo>
                  <a:pt x="159" y="268"/>
                  <a:pt x="147" y="265"/>
                  <a:pt x="135" y="260"/>
                </a:cubicBezTo>
                <a:cubicBezTo>
                  <a:pt x="128" y="258"/>
                  <a:pt x="122" y="256"/>
                  <a:pt x="115" y="254"/>
                </a:cubicBezTo>
                <a:cubicBezTo>
                  <a:pt x="122" y="255"/>
                  <a:pt x="129" y="257"/>
                  <a:pt x="135" y="259"/>
                </a:cubicBezTo>
                <a:cubicBezTo>
                  <a:pt x="149" y="264"/>
                  <a:pt x="163" y="269"/>
                  <a:pt x="177" y="272"/>
                </a:cubicBezTo>
                <a:cubicBezTo>
                  <a:pt x="175" y="272"/>
                  <a:pt x="173" y="273"/>
                  <a:pt x="171" y="273"/>
                </a:cubicBezTo>
                <a:close/>
                <a:moveTo>
                  <a:pt x="160" y="274"/>
                </a:moveTo>
                <a:cubicBezTo>
                  <a:pt x="159" y="274"/>
                  <a:pt x="159" y="274"/>
                  <a:pt x="158" y="274"/>
                </a:cubicBezTo>
                <a:cubicBezTo>
                  <a:pt x="158" y="274"/>
                  <a:pt x="158" y="274"/>
                  <a:pt x="158" y="274"/>
                </a:cubicBezTo>
                <a:cubicBezTo>
                  <a:pt x="147" y="269"/>
                  <a:pt x="134" y="267"/>
                  <a:pt x="123" y="262"/>
                </a:cubicBezTo>
                <a:cubicBezTo>
                  <a:pt x="116" y="259"/>
                  <a:pt x="109" y="257"/>
                  <a:pt x="103" y="254"/>
                </a:cubicBezTo>
                <a:cubicBezTo>
                  <a:pt x="101" y="254"/>
                  <a:pt x="99" y="253"/>
                  <a:pt x="97" y="252"/>
                </a:cubicBezTo>
                <a:cubicBezTo>
                  <a:pt x="110" y="256"/>
                  <a:pt x="123" y="260"/>
                  <a:pt x="135" y="264"/>
                </a:cubicBezTo>
                <a:cubicBezTo>
                  <a:pt x="146" y="268"/>
                  <a:pt x="157" y="271"/>
                  <a:pt x="168" y="273"/>
                </a:cubicBezTo>
                <a:cubicBezTo>
                  <a:pt x="165" y="273"/>
                  <a:pt x="162" y="274"/>
                  <a:pt x="160" y="274"/>
                </a:cubicBezTo>
                <a:close/>
                <a:moveTo>
                  <a:pt x="111" y="276"/>
                </a:moveTo>
                <a:cubicBezTo>
                  <a:pt x="105" y="272"/>
                  <a:pt x="98" y="270"/>
                  <a:pt x="91" y="267"/>
                </a:cubicBezTo>
                <a:cubicBezTo>
                  <a:pt x="86" y="265"/>
                  <a:pt x="81" y="263"/>
                  <a:pt x="76" y="261"/>
                </a:cubicBezTo>
                <a:cubicBezTo>
                  <a:pt x="75" y="261"/>
                  <a:pt x="74" y="260"/>
                  <a:pt x="73" y="260"/>
                </a:cubicBezTo>
                <a:cubicBezTo>
                  <a:pt x="81" y="263"/>
                  <a:pt x="89" y="266"/>
                  <a:pt x="97" y="268"/>
                </a:cubicBezTo>
                <a:cubicBezTo>
                  <a:pt x="105" y="271"/>
                  <a:pt x="113" y="273"/>
                  <a:pt x="121" y="276"/>
                </a:cubicBezTo>
                <a:cubicBezTo>
                  <a:pt x="118" y="276"/>
                  <a:pt x="114" y="276"/>
                  <a:pt x="111" y="276"/>
                </a:cubicBezTo>
                <a:close/>
                <a:moveTo>
                  <a:pt x="98" y="276"/>
                </a:moveTo>
                <a:cubicBezTo>
                  <a:pt x="97" y="276"/>
                  <a:pt x="97" y="276"/>
                  <a:pt x="96" y="276"/>
                </a:cubicBezTo>
                <a:cubicBezTo>
                  <a:pt x="91" y="272"/>
                  <a:pt x="86" y="269"/>
                  <a:pt x="80" y="267"/>
                </a:cubicBezTo>
                <a:cubicBezTo>
                  <a:pt x="76" y="266"/>
                  <a:pt x="72" y="264"/>
                  <a:pt x="69" y="262"/>
                </a:cubicBezTo>
                <a:cubicBezTo>
                  <a:pt x="67" y="262"/>
                  <a:pt x="66" y="261"/>
                  <a:pt x="64" y="260"/>
                </a:cubicBezTo>
                <a:cubicBezTo>
                  <a:pt x="66" y="261"/>
                  <a:pt x="67" y="261"/>
                  <a:pt x="69" y="262"/>
                </a:cubicBezTo>
                <a:cubicBezTo>
                  <a:pt x="75" y="265"/>
                  <a:pt x="82" y="267"/>
                  <a:pt x="88" y="270"/>
                </a:cubicBezTo>
                <a:cubicBezTo>
                  <a:pt x="94" y="272"/>
                  <a:pt x="100" y="274"/>
                  <a:pt x="106" y="276"/>
                </a:cubicBezTo>
                <a:cubicBezTo>
                  <a:pt x="104" y="276"/>
                  <a:pt x="101" y="276"/>
                  <a:pt x="98" y="276"/>
                </a:cubicBezTo>
                <a:close/>
                <a:moveTo>
                  <a:pt x="55" y="269"/>
                </a:moveTo>
                <a:cubicBezTo>
                  <a:pt x="58" y="270"/>
                  <a:pt x="61" y="271"/>
                  <a:pt x="64" y="272"/>
                </a:cubicBezTo>
                <a:cubicBezTo>
                  <a:pt x="61" y="272"/>
                  <a:pt x="57" y="270"/>
                  <a:pt x="55" y="269"/>
                </a:cubicBezTo>
                <a:close/>
                <a:moveTo>
                  <a:pt x="59" y="262"/>
                </a:moveTo>
                <a:cubicBezTo>
                  <a:pt x="59" y="262"/>
                  <a:pt x="59" y="262"/>
                  <a:pt x="59" y="262"/>
                </a:cubicBezTo>
                <a:cubicBezTo>
                  <a:pt x="60" y="264"/>
                  <a:pt x="62" y="264"/>
                  <a:pt x="64" y="265"/>
                </a:cubicBezTo>
                <a:cubicBezTo>
                  <a:pt x="65" y="266"/>
                  <a:pt x="67" y="267"/>
                  <a:pt x="68" y="267"/>
                </a:cubicBezTo>
                <a:cubicBezTo>
                  <a:pt x="72" y="269"/>
                  <a:pt x="76" y="271"/>
                  <a:pt x="80" y="273"/>
                </a:cubicBezTo>
                <a:cubicBezTo>
                  <a:pt x="79" y="273"/>
                  <a:pt x="79" y="273"/>
                  <a:pt x="78" y="272"/>
                </a:cubicBezTo>
                <a:cubicBezTo>
                  <a:pt x="75" y="271"/>
                  <a:pt x="73" y="270"/>
                  <a:pt x="70" y="270"/>
                </a:cubicBezTo>
                <a:cubicBezTo>
                  <a:pt x="65" y="268"/>
                  <a:pt x="60" y="267"/>
                  <a:pt x="56" y="265"/>
                </a:cubicBezTo>
                <a:cubicBezTo>
                  <a:pt x="56" y="264"/>
                  <a:pt x="57" y="263"/>
                  <a:pt x="59" y="262"/>
                </a:cubicBezTo>
                <a:close/>
                <a:moveTo>
                  <a:pt x="76" y="254"/>
                </a:moveTo>
                <a:cubicBezTo>
                  <a:pt x="77" y="254"/>
                  <a:pt x="78" y="253"/>
                  <a:pt x="79" y="253"/>
                </a:cubicBezTo>
                <a:cubicBezTo>
                  <a:pt x="79" y="253"/>
                  <a:pt x="79" y="253"/>
                  <a:pt x="79" y="253"/>
                </a:cubicBezTo>
                <a:cubicBezTo>
                  <a:pt x="89" y="259"/>
                  <a:pt x="100" y="262"/>
                  <a:pt x="111" y="266"/>
                </a:cubicBezTo>
                <a:cubicBezTo>
                  <a:pt x="116" y="267"/>
                  <a:pt x="121" y="268"/>
                  <a:pt x="125" y="270"/>
                </a:cubicBezTo>
                <a:cubicBezTo>
                  <a:pt x="128" y="271"/>
                  <a:pt x="131" y="272"/>
                  <a:pt x="134" y="273"/>
                </a:cubicBezTo>
                <a:cubicBezTo>
                  <a:pt x="134" y="273"/>
                  <a:pt x="137" y="275"/>
                  <a:pt x="138" y="275"/>
                </a:cubicBezTo>
                <a:cubicBezTo>
                  <a:pt x="137" y="275"/>
                  <a:pt x="137" y="276"/>
                  <a:pt x="137" y="276"/>
                </a:cubicBezTo>
                <a:cubicBezTo>
                  <a:pt x="131" y="275"/>
                  <a:pt x="127" y="273"/>
                  <a:pt x="122" y="271"/>
                </a:cubicBezTo>
                <a:cubicBezTo>
                  <a:pt x="116" y="269"/>
                  <a:pt x="111" y="267"/>
                  <a:pt x="105" y="266"/>
                </a:cubicBezTo>
                <a:cubicBezTo>
                  <a:pt x="94" y="263"/>
                  <a:pt x="84" y="259"/>
                  <a:pt x="74" y="255"/>
                </a:cubicBezTo>
                <a:cubicBezTo>
                  <a:pt x="75" y="255"/>
                  <a:pt x="76" y="254"/>
                  <a:pt x="76" y="254"/>
                </a:cubicBezTo>
                <a:close/>
                <a:moveTo>
                  <a:pt x="114" y="234"/>
                </a:moveTo>
                <a:cubicBezTo>
                  <a:pt x="117" y="235"/>
                  <a:pt x="120" y="236"/>
                  <a:pt x="123" y="237"/>
                </a:cubicBezTo>
                <a:cubicBezTo>
                  <a:pt x="126" y="238"/>
                  <a:pt x="129" y="240"/>
                  <a:pt x="132" y="240"/>
                </a:cubicBezTo>
                <a:cubicBezTo>
                  <a:pt x="132" y="240"/>
                  <a:pt x="132" y="240"/>
                  <a:pt x="132" y="240"/>
                </a:cubicBezTo>
                <a:cubicBezTo>
                  <a:pt x="126" y="240"/>
                  <a:pt x="121" y="237"/>
                  <a:pt x="115" y="236"/>
                </a:cubicBezTo>
                <a:cubicBezTo>
                  <a:pt x="114" y="236"/>
                  <a:pt x="114" y="237"/>
                  <a:pt x="114" y="237"/>
                </a:cubicBezTo>
                <a:cubicBezTo>
                  <a:pt x="119" y="240"/>
                  <a:pt x="125" y="241"/>
                  <a:pt x="130" y="243"/>
                </a:cubicBezTo>
                <a:cubicBezTo>
                  <a:pt x="130" y="243"/>
                  <a:pt x="131" y="243"/>
                  <a:pt x="131" y="243"/>
                </a:cubicBezTo>
                <a:cubicBezTo>
                  <a:pt x="131" y="243"/>
                  <a:pt x="130" y="243"/>
                  <a:pt x="130" y="243"/>
                </a:cubicBezTo>
                <a:cubicBezTo>
                  <a:pt x="129" y="242"/>
                  <a:pt x="127" y="242"/>
                  <a:pt x="127" y="242"/>
                </a:cubicBezTo>
                <a:cubicBezTo>
                  <a:pt x="125" y="241"/>
                  <a:pt x="124" y="241"/>
                  <a:pt x="122" y="241"/>
                </a:cubicBezTo>
                <a:cubicBezTo>
                  <a:pt x="119" y="240"/>
                  <a:pt x="116" y="239"/>
                  <a:pt x="113" y="239"/>
                </a:cubicBezTo>
                <a:cubicBezTo>
                  <a:pt x="113" y="237"/>
                  <a:pt x="113" y="236"/>
                  <a:pt x="114" y="234"/>
                </a:cubicBezTo>
                <a:close/>
                <a:moveTo>
                  <a:pt x="117" y="221"/>
                </a:moveTo>
                <a:cubicBezTo>
                  <a:pt x="117" y="221"/>
                  <a:pt x="117" y="221"/>
                  <a:pt x="117" y="221"/>
                </a:cubicBezTo>
                <a:cubicBezTo>
                  <a:pt x="117" y="221"/>
                  <a:pt x="117" y="222"/>
                  <a:pt x="117" y="222"/>
                </a:cubicBezTo>
                <a:cubicBezTo>
                  <a:pt x="121" y="224"/>
                  <a:pt x="126" y="224"/>
                  <a:pt x="129" y="226"/>
                </a:cubicBezTo>
                <a:cubicBezTo>
                  <a:pt x="129" y="226"/>
                  <a:pt x="129" y="226"/>
                  <a:pt x="129" y="226"/>
                </a:cubicBezTo>
                <a:cubicBezTo>
                  <a:pt x="128" y="226"/>
                  <a:pt x="125" y="226"/>
                  <a:pt x="124" y="225"/>
                </a:cubicBezTo>
                <a:cubicBezTo>
                  <a:pt x="122" y="225"/>
                  <a:pt x="120" y="224"/>
                  <a:pt x="118" y="224"/>
                </a:cubicBezTo>
                <a:cubicBezTo>
                  <a:pt x="117" y="224"/>
                  <a:pt x="117" y="224"/>
                  <a:pt x="117" y="225"/>
                </a:cubicBezTo>
                <a:cubicBezTo>
                  <a:pt x="119" y="226"/>
                  <a:pt x="122" y="226"/>
                  <a:pt x="124" y="227"/>
                </a:cubicBezTo>
                <a:cubicBezTo>
                  <a:pt x="126" y="228"/>
                  <a:pt x="128" y="229"/>
                  <a:pt x="130" y="230"/>
                </a:cubicBezTo>
                <a:cubicBezTo>
                  <a:pt x="125" y="229"/>
                  <a:pt x="121" y="227"/>
                  <a:pt x="116" y="226"/>
                </a:cubicBezTo>
                <a:cubicBezTo>
                  <a:pt x="115" y="226"/>
                  <a:pt x="115" y="226"/>
                  <a:pt x="115" y="226"/>
                </a:cubicBezTo>
                <a:cubicBezTo>
                  <a:pt x="116" y="225"/>
                  <a:pt x="117" y="223"/>
                  <a:pt x="117" y="221"/>
                </a:cubicBezTo>
                <a:close/>
                <a:moveTo>
                  <a:pt x="16" y="73"/>
                </a:moveTo>
                <a:cubicBezTo>
                  <a:pt x="22" y="60"/>
                  <a:pt x="29" y="47"/>
                  <a:pt x="39" y="36"/>
                </a:cubicBezTo>
                <a:cubicBezTo>
                  <a:pt x="49" y="26"/>
                  <a:pt x="60" y="19"/>
                  <a:pt x="73" y="13"/>
                </a:cubicBezTo>
                <a:cubicBezTo>
                  <a:pt x="74" y="16"/>
                  <a:pt x="77" y="19"/>
                  <a:pt x="78" y="21"/>
                </a:cubicBezTo>
                <a:cubicBezTo>
                  <a:pt x="43" y="37"/>
                  <a:pt x="18" y="72"/>
                  <a:pt x="18" y="111"/>
                </a:cubicBezTo>
                <a:cubicBezTo>
                  <a:pt x="18" y="159"/>
                  <a:pt x="55" y="200"/>
                  <a:pt x="102" y="209"/>
                </a:cubicBezTo>
                <a:cubicBezTo>
                  <a:pt x="121" y="213"/>
                  <a:pt x="140" y="211"/>
                  <a:pt x="158" y="205"/>
                </a:cubicBezTo>
                <a:cubicBezTo>
                  <a:pt x="159" y="207"/>
                  <a:pt x="160" y="209"/>
                  <a:pt x="161" y="212"/>
                </a:cubicBezTo>
                <a:cubicBezTo>
                  <a:pt x="150" y="217"/>
                  <a:pt x="136" y="218"/>
                  <a:pt x="123" y="218"/>
                </a:cubicBezTo>
                <a:cubicBezTo>
                  <a:pt x="113" y="218"/>
                  <a:pt x="103" y="218"/>
                  <a:pt x="93" y="215"/>
                </a:cubicBezTo>
                <a:cubicBezTo>
                  <a:pt x="61" y="208"/>
                  <a:pt x="33" y="189"/>
                  <a:pt x="19" y="158"/>
                </a:cubicBezTo>
                <a:cubicBezTo>
                  <a:pt x="7" y="131"/>
                  <a:pt x="5" y="101"/>
                  <a:pt x="16" y="73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txBody>
          <a:bodyPr vert="horz" wrap="square" lIns="91422" tIns="45710" rIns="91422" bIns="4571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pic>
        <p:nvPicPr>
          <p:cNvPr id="8" name="图片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668308" y="195260"/>
            <a:ext cx="1098936" cy="96320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图标"/>
          <p:cNvSpPr>
            <a:spLocks noEditPoints="1"/>
          </p:cNvSpPr>
          <p:nvPr userDrawn="1">
            <p:custDataLst>
              <p:tags r:id="rId9"/>
            </p:custDataLst>
          </p:nvPr>
        </p:nvSpPr>
        <p:spPr>
          <a:xfrm>
            <a:off x="5967002" y="4299857"/>
            <a:ext cx="654837" cy="344087"/>
          </a:xfrm>
          <a:custGeom>
            <a:cxnLst>
              <a:cxn ang="0">
                <a:pos x="138757" y="271324"/>
              </a:cxn>
              <a:cxn ang="0">
                <a:pos x="4081" y="337578"/>
              </a:cxn>
              <a:cxn ang="0">
                <a:pos x="89784" y="454310"/>
              </a:cxn>
              <a:cxn ang="0">
                <a:pos x="669299" y="208225"/>
              </a:cxn>
              <a:cxn ang="0">
                <a:pos x="873353" y="116732"/>
              </a:cxn>
              <a:cxn ang="0">
                <a:pos x="775407" y="3155"/>
              </a:cxn>
              <a:cxn ang="0">
                <a:pos x="779488" y="75718"/>
              </a:cxn>
              <a:cxn ang="0">
                <a:pos x="779488" y="9465"/>
              </a:cxn>
              <a:cxn ang="0">
                <a:pos x="473406" y="277634"/>
              </a:cxn>
              <a:cxn ang="0">
                <a:pos x="85703" y="444845"/>
              </a:cxn>
              <a:cxn ang="0">
                <a:pos x="32649" y="334423"/>
              </a:cxn>
              <a:cxn ang="0">
                <a:pos x="40811" y="328113"/>
              </a:cxn>
              <a:cxn ang="0">
                <a:pos x="57135" y="318648"/>
              </a:cxn>
              <a:cxn ang="0">
                <a:pos x="106108" y="365972"/>
              </a:cxn>
              <a:cxn ang="0">
                <a:pos x="89784" y="302873"/>
              </a:cxn>
              <a:cxn ang="0">
                <a:pos x="97946" y="299718"/>
              </a:cxn>
              <a:cxn ang="0">
                <a:pos x="159162" y="343887"/>
              </a:cxn>
              <a:cxn ang="0">
                <a:pos x="171406" y="268169"/>
              </a:cxn>
              <a:cxn ang="0">
                <a:pos x="220379" y="318648"/>
              </a:cxn>
              <a:cxn ang="0">
                <a:pos x="208136" y="252394"/>
              </a:cxn>
              <a:cxn ang="0">
                <a:pos x="244865" y="290254"/>
              </a:cxn>
              <a:cxn ang="0">
                <a:pos x="232622" y="242930"/>
              </a:cxn>
              <a:cxn ang="0">
                <a:pos x="285676" y="293409"/>
              </a:cxn>
              <a:cxn ang="0">
                <a:pos x="269352" y="227155"/>
              </a:cxn>
              <a:cxn ang="0">
                <a:pos x="281595" y="220845"/>
              </a:cxn>
              <a:cxn ang="0">
                <a:pos x="314244" y="246085"/>
              </a:cxn>
              <a:cxn ang="0">
                <a:pos x="322406" y="239775"/>
              </a:cxn>
              <a:cxn ang="0">
                <a:pos x="322406" y="201916"/>
              </a:cxn>
              <a:cxn ang="0">
                <a:pos x="334649" y="198761"/>
              </a:cxn>
              <a:cxn ang="0">
                <a:pos x="391785" y="246085"/>
              </a:cxn>
              <a:cxn ang="0">
                <a:pos x="363217" y="186141"/>
              </a:cxn>
              <a:cxn ang="0">
                <a:pos x="424433" y="220845"/>
              </a:cxn>
              <a:cxn ang="0">
                <a:pos x="408109" y="167211"/>
              </a:cxn>
              <a:cxn ang="0">
                <a:pos x="465244" y="220845"/>
              </a:cxn>
              <a:cxn ang="0">
                <a:pos x="436677" y="154592"/>
              </a:cxn>
              <a:cxn ang="0">
                <a:pos x="493812" y="195606"/>
              </a:cxn>
              <a:cxn ang="0">
                <a:pos x="465244" y="141972"/>
              </a:cxn>
              <a:cxn ang="0">
                <a:pos x="526461" y="186141"/>
              </a:cxn>
              <a:cxn ang="0">
                <a:pos x="506055" y="126197"/>
              </a:cxn>
              <a:cxn ang="0">
                <a:pos x="550947" y="170366"/>
              </a:cxn>
              <a:cxn ang="0">
                <a:pos x="530542" y="116732"/>
              </a:cxn>
              <a:cxn ang="0">
                <a:pos x="587677" y="154592"/>
              </a:cxn>
              <a:cxn ang="0">
                <a:pos x="567271" y="100958"/>
              </a:cxn>
              <a:cxn ang="0">
                <a:pos x="628488" y="151437"/>
              </a:cxn>
              <a:cxn ang="0">
                <a:pos x="628488" y="75718"/>
              </a:cxn>
              <a:cxn ang="0">
                <a:pos x="640731" y="72563"/>
              </a:cxn>
              <a:cxn ang="0">
                <a:pos x="701947" y="107268"/>
              </a:cxn>
              <a:cxn ang="0">
                <a:pos x="701947" y="44169"/>
              </a:cxn>
              <a:cxn ang="0">
                <a:pos x="714191" y="41014"/>
              </a:cxn>
            </a:cxnLst>
            <a:rect l="0" t="0" r="0" b="0"/>
            <a:pathLst>
              <a:path w="214" h="145">
                <a:moveTo>
                  <a:pt x="150" y="23"/>
                </a:moveTo>
                <a:cubicBezTo>
                  <a:pt x="136" y="31"/>
                  <a:pt x="122" y="38"/>
                  <a:pt x="108" y="46"/>
                </a:cubicBezTo>
                <a:cubicBezTo>
                  <a:pt x="83" y="59"/>
                  <a:pt x="58" y="73"/>
                  <a:pt x="34" y="86"/>
                </a:cubicBezTo>
                <a:cubicBezTo>
                  <a:pt x="26" y="91"/>
                  <a:pt x="19" y="95"/>
                  <a:pt x="12" y="99"/>
                </a:cubicBezTo>
                <a:cubicBezTo>
                  <a:pt x="9" y="101"/>
                  <a:pt x="5" y="103"/>
                  <a:pt x="2" y="105"/>
                </a:cubicBezTo>
                <a:cubicBezTo>
                  <a:pt x="1" y="105"/>
                  <a:pt x="0" y="106"/>
                  <a:pt x="1" y="107"/>
                </a:cubicBezTo>
                <a:cubicBezTo>
                  <a:pt x="7" y="119"/>
                  <a:pt x="12" y="131"/>
                  <a:pt x="18" y="143"/>
                </a:cubicBezTo>
                <a:cubicBezTo>
                  <a:pt x="19" y="143"/>
                  <a:pt x="19" y="143"/>
                  <a:pt x="19" y="143"/>
                </a:cubicBezTo>
                <a:cubicBezTo>
                  <a:pt x="20" y="144"/>
                  <a:pt x="21" y="145"/>
                  <a:pt x="22" y="144"/>
                </a:cubicBezTo>
                <a:cubicBezTo>
                  <a:pt x="37" y="136"/>
                  <a:pt x="53" y="127"/>
                  <a:pt x="69" y="118"/>
                </a:cubicBezTo>
                <a:cubicBezTo>
                  <a:pt x="84" y="109"/>
                  <a:pt x="99" y="100"/>
                  <a:pt x="115" y="91"/>
                </a:cubicBezTo>
                <a:cubicBezTo>
                  <a:pt x="132" y="83"/>
                  <a:pt x="148" y="75"/>
                  <a:pt x="164" y="66"/>
                </a:cubicBezTo>
                <a:cubicBezTo>
                  <a:pt x="181" y="57"/>
                  <a:pt x="197" y="48"/>
                  <a:pt x="213" y="39"/>
                </a:cubicBezTo>
                <a:cubicBezTo>
                  <a:pt x="213" y="38"/>
                  <a:pt x="214" y="38"/>
                  <a:pt x="214" y="38"/>
                </a:cubicBezTo>
                <a:cubicBezTo>
                  <a:pt x="214" y="38"/>
                  <a:pt x="214" y="37"/>
                  <a:pt x="214" y="37"/>
                </a:cubicBezTo>
                <a:cubicBezTo>
                  <a:pt x="207" y="25"/>
                  <a:pt x="199" y="13"/>
                  <a:pt x="193" y="1"/>
                </a:cubicBezTo>
                <a:cubicBezTo>
                  <a:pt x="192" y="0"/>
                  <a:pt x="192" y="0"/>
                  <a:pt x="191" y="0"/>
                </a:cubicBezTo>
                <a:cubicBezTo>
                  <a:pt x="191" y="0"/>
                  <a:pt x="190" y="0"/>
                  <a:pt x="190" y="1"/>
                </a:cubicBezTo>
                <a:cubicBezTo>
                  <a:pt x="177" y="9"/>
                  <a:pt x="163" y="16"/>
                  <a:pt x="150" y="23"/>
                </a:cubicBezTo>
                <a:close/>
                <a:moveTo>
                  <a:pt x="181" y="9"/>
                </a:moveTo>
                <a:cubicBezTo>
                  <a:pt x="184" y="14"/>
                  <a:pt x="187" y="20"/>
                  <a:pt x="191" y="24"/>
                </a:cubicBezTo>
                <a:cubicBezTo>
                  <a:pt x="193" y="26"/>
                  <a:pt x="195" y="24"/>
                  <a:pt x="193" y="22"/>
                </a:cubicBezTo>
                <a:cubicBezTo>
                  <a:pt x="189" y="18"/>
                  <a:pt x="187" y="13"/>
                  <a:pt x="184" y="8"/>
                </a:cubicBezTo>
                <a:cubicBezTo>
                  <a:pt x="186" y="6"/>
                  <a:pt x="188" y="5"/>
                  <a:pt x="191" y="3"/>
                </a:cubicBezTo>
                <a:cubicBezTo>
                  <a:pt x="197" y="15"/>
                  <a:pt x="204" y="26"/>
                  <a:pt x="210" y="37"/>
                </a:cubicBezTo>
                <a:cubicBezTo>
                  <a:pt x="195" y="45"/>
                  <a:pt x="180" y="54"/>
                  <a:pt x="164" y="63"/>
                </a:cubicBezTo>
                <a:cubicBezTo>
                  <a:pt x="148" y="72"/>
                  <a:pt x="132" y="80"/>
                  <a:pt x="116" y="88"/>
                </a:cubicBezTo>
                <a:cubicBezTo>
                  <a:pt x="100" y="96"/>
                  <a:pt x="85" y="106"/>
                  <a:pt x="69" y="115"/>
                </a:cubicBezTo>
                <a:cubicBezTo>
                  <a:pt x="53" y="124"/>
                  <a:pt x="37" y="132"/>
                  <a:pt x="21" y="141"/>
                </a:cubicBezTo>
                <a:cubicBezTo>
                  <a:pt x="21" y="141"/>
                  <a:pt x="21" y="141"/>
                  <a:pt x="21" y="141"/>
                </a:cubicBezTo>
                <a:cubicBezTo>
                  <a:pt x="15" y="130"/>
                  <a:pt x="10" y="119"/>
                  <a:pt x="4" y="108"/>
                </a:cubicBezTo>
                <a:cubicBezTo>
                  <a:pt x="5" y="107"/>
                  <a:pt x="6" y="106"/>
                  <a:pt x="7" y="105"/>
                </a:cubicBezTo>
                <a:cubicBezTo>
                  <a:pt x="7" y="105"/>
                  <a:pt x="7" y="105"/>
                  <a:pt x="8" y="106"/>
                </a:cubicBezTo>
                <a:cubicBezTo>
                  <a:pt x="10" y="110"/>
                  <a:pt x="11" y="114"/>
                  <a:pt x="15" y="118"/>
                </a:cubicBezTo>
                <a:cubicBezTo>
                  <a:pt x="16" y="120"/>
                  <a:pt x="18" y="118"/>
                  <a:pt x="17" y="116"/>
                </a:cubicBezTo>
                <a:cubicBezTo>
                  <a:pt x="14" y="113"/>
                  <a:pt x="13" y="108"/>
                  <a:pt x="10" y="104"/>
                </a:cubicBezTo>
                <a:cubicBezTo>
                  <a:pt x="10" y="104"/>
                  <a:pt x="10" y="104"/>
                  <a:pt x="10" y="104"/>
                </a:cubicBezTo>
                <a:cubicBezTo>
                  <a:pt x="10" y="103"/>
                  <a:pt x="11" y="103"/>
                  <a:pt x="12" y="103"/>
                </a:cubicBezTo>
                <a:cubicBezTo>
                  <a:pt x="12" y="102"/>
                  <a:pt x="13" y="102"/>
                  <a:pt x="14" y="101"/>
                </a:cubicBezTo>
                <a:cubicBezTo>
                  <a:pt x="14" y="101"/>
                  <a:pt x="14" y="102"/>
                  <a:pt x="14" y="102"/>
                </a:cubicBezTo>
                <a:cubicBezTo>
                  <a:pt x="17" y="107"/>
                  <a:pt x="20" y="113"/>
                  <a:pt x="24" y="118"/>
                </a:cubicBezTo>
                <a:cubicBezTo>
                  <a:pt x="25" y="119"/>
                  <a:pt x="28" y="117"/>
                  <a:pt x="26" y="116"/>
                </a:cubicBezTo>
                <a:cubicBezTo>
                  <a:pt x="22" y="111"/>
                  <a:pt x="20" y="106"/>
                  <a:pt x="17" y="100"/>
                </a:cubicBezTo>
                <a:cubicBezTo>
                  <a:pt x="17" y="100"/>
                  <a:pt x="16" y="100"/>
                  <a:pt x="16" y="100"/>
                </a:cubicBezTo>
                <a:cubicBezTo>
                  <a:pt x="18" y="99"/>
                  <a:pt x="20" y="98"/>
                  <a:pt x="22" y="96"/>
                </a:cubicBezTo>
                <a:cubicBezTo>
                  <a:pt x="24" y="101"/>
                  <a:pt x="25" y="107"/>
                  <a:pt x="29" y="111"/>
                </a:cubicBezTo>
                <a:cubicBezTo>
                  <a:pt x="30" y="112"/>
                  <a:pt x="32" y="110"/>
                  <a:pt x="31" y="109"/>
                </a:cubicBezTo>
                <a:cubicBezTo>
                  <a:pt x="27" y="105"/>
                  <a:pt x="26" y="100"/>
                  <a:pt x="24" y="95"/>
                </a:cubicBezTo>
                <a:cubicBezTo>
                  <a:pt x="26" y="94"/>
                  <a:pt x="27" y="93"/>
                  <a:pt x="28" y="93"/>
                </a:cubicBezTo>
                <a:cubicBezTo>
                  <a:pt x="29" y="92"/>
                  <a:pt x="30" y="92"/>
                  <a:pt x="30" y="92"/>
                </a:cubicBezTo>
                <a:cubicBezTo>
                  <a:pt x="32" y="98"/>
                  <a:pt x="36" y="103"/>
                  <a:pt x="39" y="109"/>
                </a:cubicBezTo>
                <a:cubicBezTo>
                  <a:pt x="40" y="111"/>
                  <a:pt x="43" y="109"/>
                  <a:pt x="42" y="108"/>
                </a:cubicBezTo>
                <a:cubicBezTo>
                  <a:pt x="39" y="102"/>
                  <a:pt x="34" y="97"/>
                  <a:pt x="33" y="90"/>
                </a:cubicBezTo>
                <a:cubicBezTo>
                  <a:pt x="36" y="88"/>
                  <a:pt x="39" y="87"/>
                  <a:pt x="42" y="85"/>
                </a:cubicBezTo>
                <a:cubicBezTo>
                  <a:pt x="42" y="85"/>
                  <a:pt x="42" y="85"/>
                  <a:pt x="43" y="86"/>
                </a:cubicBezTo>
                <a:cubicBezTo>
                  <a:pt x="46" y="91"/>
                  <a:pt x="49" y="97"/>
                  <a:pt x="52" y="102"/>
                </a:cubicBezTo>
                <a:cubicBezTo>
                  <a:pt x="52" y="104"/>
                  <a:pt x="55" y="103"/>
                  <a:pt x="54" y="101"/>
                </a:cubicBezTo>
                <a:cubicBezTo>
                  <a:pt x="52" y="95"/>
                  <a:pt x="48" y="90"/>
                  <a:pt x="45" y="84"/>
                </a:cubicBezTo>
                <a:cubicBezTo>
                  <a:pt x="45" y="84"/>
                  <a:pt x="45" y="84"/>
                  <a:pt x="44" y="84"/>
                </a:cubicBezTo>
                <a:cubicBezTo>
                  <a:pt x="46" y="83"/>
                  <a:pt x="48" y="81"/>
                  <a:pt x="51" y="80"/>
                </a:cubicBezTo>
                <a:cubicBezTo>
                  <a:pt x="51" y="80"/>
                  <a:pt x="51" y="80"/>
                  <a:pt x="51" y="80"/>
                </a:cubicBezTo>
                <a:cubicBezTo>
                  <a:pt x="53" y="85"/>
                  <a:pt x="55" y="90"/>
                  <a:pt x="58" y="94"/>
                </a:cubicBezTo>
                <a:cubicBezTo>
                  <a:pt x="59" y="95"/>
                  <a:pt x="61" y="93"/>
                  <a:pt x="60" y="92"/>
                </a:cubicBezTo>
                <a:cubicBezTo>
                  <a:pt x="57" y="88"/>
                  <a:pt x="56" y="83"/>
                  <a:pt x="53" y="79"/>
                </a:cubicBezTo>
                <a:cubicBezTo>
                  <a:pt x="53" y="79"/>
                  <a:pt x="53" y="79"/>
                  <a:pt x="53" y="79"/>
                </a:cubicBezTo>
                <a:cubicBezTo>
                  <a:pt x="54" y="78"/>
                  <a:pt x="55" y="78"/>
                  <a:pt x="57" y="77"/>
                </a:cubicBezTo>
                <a:cubicBezTo>
                  <a:pt x="57" y="77"/>
                  <a:pt x="57" y="77"/>
                  <a:pt x="57" y="78"/>
                </a:cubicBezTo>
                <a:cubicBezTo>
                  <a:pt x="60" y="84"/>
                  <a:pt x="63" y="90"/>
                  <a:pt x="68" y="95"/>
                </a:cubicBezTo>
                <a:cubicBezTo>
                  <a:pt x="69" y="97"/>
                  <a:pt x="71" y="95"/>
                  <a:pt x="70" y="93"/>
                </a:cubicBezTo>
                <a:cubicBezTo>
                  <a:pt x="65" y="88"/>
                  <a:pt x="63" y="82"/>
                  <a:pt x="59" y="76"/>
                </a:cubicBezTo>
                <a:cubicBezTo>
                  <a:pt x="59" y="76"/>
                  <a:pt x="59" y="76"/>
                  <a:pt x="59" y="76"/>
                </a:cubicBezTo>
                <a:cubicBezTo>
                  <a:pt x="61" y="74"/>
                  <a:pt x="64" y="73"/>
                  <a:pt x="66" y="72"/>
                </a:cubicBezTo>
                <a:cubicBezTo>
                  <a:pt x="69" y="77"/>
                  <a:pt x="71" y="83"/>
                  <a:pt x="75" y="88"/>
                </a:cubicBezTo>
                <a:cubicBezTo>
                  <a:pt x="76" y="89"/>
                  <a:pt x="78" y="87"/>
                  <a:pt x="77" y="86"/>
                </a:cubicBezTo>
                <a:cubicBezTo>
                  <a:pt x="73" y="81"/>
                  <a:pt x="71" y="75"/>
                  <a:pt x="69" y="70"/>
                </a:cubicBezTo>
                <a:cubicBezTo>
                  <a:pt x="70" y="70"/>
                  <a:pt x="71" y="69"/>
                  <a:pt x="72" y="69"/>
                </a:cubicBezTo>
                <a:cubicBezTo>
                  <a:pt x="72" y="69"/>
                  <a:pt x="72" y="69"/>
                  <a:pt x="72" y="70"/>
                </a:cubicBezTo>
                <a:cubicBezTo>
                  <a:pt x="74" y="72"/>
                  <a:pt x="75" y="75"/>
                  <a:pt x="77" y="78"/>
                </a:cubicBezTo>
                <a:cubicBezTo>
                  <a:pt x="79" y="81"/>
                  <a:pt x="81" y="84"/>
                  <a:pt x="83" y="87"/>
                </a:cubicBezTo>
                <a:cubicBezTo>
                  <a:pt x="83" y="89"/>
                  <a:pt x="86" y="87"/>
                  <a:pt x="85" y="86"/>
                </a:cubicBezTo>
                <a:cubicBezTo>
                  <a:pt x="83" y="83"/>
                  <a:pt x="81" y="79"/>
                  <a:pt x="79" y="76"/>
                </a:cubicBezTo>
                <a:cubicBezTo>
                  <a:pt x="78" y="73"/>
                  <a:pt x="76" y="70"/>
                  <a:pt x="74" y="68"/>
                </a:cubicBezTo>
                <a:cubicBezTo>
                  <a:pt x="74" y="68"/>
                  <a:pt x="74" y="68"/>
                  <a:pt x="74" y="68"/>
                </a:cubicBezTo>
                <a:cubicBezTo>
                  <a:pt x="76" y="67"/>
                  <a:pt x="78" y="65"/>
                  <a:pt x="79" y="64"/>
                </a:cubicBezTo>
                <a:cubicBezTo>
                  <a:pt x="82" y="69"/>
                  <a:pt x="84" y="74"/>
                  <a:pt x="87" y="79"/>
                </a:cubicBezTo>
                <a:cubicBezTo>
                  <a:pt x="88" y="80"/>
                  <a:pt x="90" y="79"/>
                  <a:pt x="89" y="77"/>
                </a:cubicBezTo>
                <a:cubicBezTo>
                  <a:pt x="87" y="73"/>
                  <a:pt x="85" y="68"/>
                  <a:pt x="82" y="63"/>
                </a:cubicBezTo>
                <a:cubicBezTo>
                  <a:pt x="84" y="62"/>
                  <a:pt x="85" y="61"/>
                  <a:pt x="87" y="60"/>
                </a:cubicBezTo>
                <a:cubicBezTo>
                  <a:pt x="88" y="63"/>
                  <a:pt x="89" y="66"/>
                  <a:pt x="90" y="69"/>
                </a:cubicBezTo>
                <a:cubicBezTo>
                  <a:pt x="92" y="72"/>
                  <a:pt x="94" y="75"/>
                  <a:pt x="96" y="78"/>
                </a:cubicBezTo>
                <a:cubicBezTo>
                  <a:pt x="97" y="79"/>
                  <a:pt x="99" y="78"/>
                  <a:pt x="98" y="76"/>
                </a:cubicBezTo>
                <a:cubicBezTo>
                  <a:pt x="97" y="74"/>
                  <a:pt x="95" y="71"/>
                  <a:pt x="93" y="69"/>
                </a:cubicBezTo>
                <a:cubicBezTo>
                  <a:pt x="92" y="66"/>
                  <a:pt x="91" y="62"/>
                  <a:pt x="89" y="59"/>
                </a:cubicBezTo>
                <a:cubicBezTo>
                  <a:pt x="92" y="57"/>
                  <a:pt x="95" y="56"/>
                  <a:pt x="98" y="54"/>
                </a:cubicBezTo>
                <a:cubicBezTo>
                  <a:pt x="98" y="55"/>
                  <a:pt x="98" y="55"/>
                  <a:pt x="98" y="55"/>
                </a:cubicBezTo>
                <a:cubicBezTo>
                  <a:pt x="101" y="60"/>
                  <a:pt x="103" y="65"/>
                  <a:pt x="104" y="70"/>
                </a:cubicBezTo>
                <a:cubicBezTo>
                  <a:pt x="105" y="72"/>
                  <a:pt x="108" y="72"/>
                  <a:pt x="107" y="70"/>
                </a:cubicBezTo>
                <a:cubicBezTo>
                  <a:pt x="105" y="64"/>
                  <a:pt x="103" y="59"/>
                  <a:pt x="101" y="54"/>
                </a:cubicBezTo>
                <a:cubicBezTo>
                  <a:pt x="101" y="54"/>
                  <a:pt x="100" y="53"/>
                  <a:pt x="100" y="53"/>
                </a:cubicBezTo>
                <a:cubicBezTo>
                  <a:pt x="102" y="52"/>
                  <a:pt x="103" y="51"/>
                  <a:pt x="105" y="50"/>
                </a:cubicBezTo>
                <a:cubicBezTo>
                  <a:pt x="105" y="51"/>
                  <a:pt x="105" y="51"/>
                  <a:pt x="105" y="51"/>
                </a:cubicBezTo>
                <a:cubicBezTo>
                  <a:pt x="109" y="57"/>
                  <a:pt x="112" y="63"/>
                  <a:pt x="114" y="70"/>
                </a:cubicBezTo>
                <a:cubicBezTo>
                  <a:pt x="115" y="72"/>
                  <a:pt x="118" y="70"/>
                  <a:pt x="117" y="68"/>
                </a:cubicBezTo>
                <a:cubicBezTo>
                  <a:pt x="114" y="62"/>
                  <a:pt x="111" y="56"/>
                  <a:pt x="108" y="50"/>
                </a:cubicBezTo>
                <a:cubicBezTo>
                  <a:pt x="108" y="49"/>
                  <a:pt x="108" y="49"/>
                  <a:pt x="107" y="49"/>
                </a:cubicBezTo>
                <a:cubicBezTo>
                  <a:pt x="109" y="48"/>
                  <a:pt x="110" y="48"/>
                  <a:pt x="112" y="47"/>
                </a:cubicBezTo>
                <a:cubicBezTo>
                  <a:pt x="112" y="47"/>
                  <a:pt x="112" y="47"/>
                  <a:pt x="112" y="47"/>
                </a:cubicBezTo>
                <a:cubicBezTo>
                  <a:pt x="115" y="52"/>
                  <a:pt x="117" y="58"/>
                  <a:pt x="121" y="62"/>
                </a:cubicBezTo>
                <a:cubicBezTo>
                  <a:pt x="122" y="63"/>
                  <a:pt x="124" y="61"/>
                  <a:pt x="123" y="60"/>
                </a:cubicBezTo>
                <a:cubicBezTo>
                  <a:pt x="119" y="56"/>
                  <a:pt x="117" y="50"/>
                  <a:pt x="114" y="46"/>
                </a:cubicBezTo>
                <a:cubicBezTo>
                  <a:pt x="114" y="46"/>
                  <a:pt x="114" y="45"/>
                  <a:pt x="114" y="45"/>
                </a:cubicBezTo>
                <a:cubicBezTo>
                  <a:pt x="117" y="44"/>
                  <a:pt x="119" y="43"/>
                  <a:pt x="121" y="42"/>
                </a:cubicBezTo>
                <a:cubicBezTo>
                  <a:pt x="121" y="42"/>
                  <a:pt x="121" y="42"/>
                  <a:pt x="121" y="42"/>
                </a:cubicBezTo>
                <a:cubicBezTo>
                  <a:pt x="124" y="48"/>
                  <a:pt x="127" y="53"/>
                  <a:pt x="129" y="59"/>
                </a:cubicBezTo>
                <a:cubicBezTo>
                  <a:pt x="130" y="61"/>
                  <a:pt x="133" y="60"/>
                  <a:pt x="132" y="59"/>
                </a:cubicBezTo>
                <a:cubicBezTo>
                  <a:pt x="130" y="52"/>
                  <a:pt x="127" y="47"/>
                  <a:pt x="124" y="41"/>
                </a:cubicBezTo>
                <a:cubicBezTo>
                  <a:pt x="124" y="41"/>
                  <a:pt x="124" y="41"/>
                  <a:pt x="124" y="40"/>
                </a:cubicBezTo>
                <a:cubicBezTo>
                  <a:pt x="125" y="40"/>
                  <a:pt x="126" y="39"/>
                  <a:pt x="128" y="38"/>
                </a:cubicBezTo>
                <a:cubicBezTo>
                  <a:pt x="128" y="38"/>
                  <a:pt x="128" y="39"/>
                  <a:pt x="128" y="39"/>
                </a:cubicBezTo>
                <a:cubicBezTo>
                  <a:pt x="130" y="44"/>
                  <a:pt x="133" y="49"/>
                  <a:pt x="135" y="54"/>
                </a:cubicBezTo>
                <a:cubicBezTo>
                  <a:pt x="136" y="56"/>
                  <a:pt x="139" y="54"/>
                  <a:pt x="138" y="53"/>
                </a:cubicBezTo>
                <a:cubicBezTo>
                  <a:pt x="135" y="48"/>
                  <a:pt x="133" y="42"/>
                  <a:pt x="130" y="37"/>
                </a:cubicBezTo>
                <a:cubicBezTo>
                  <a:pt x="130" y="37"/>
                  <a:pt x="130" y="37"/>
                  <a:pt x="130" y="37"/>
                </a:cubicBezTo>
                <a:cubicBezTo>
                  <a:pt x="132" y="36"/>
                  <a:pt x="134" y="35"/>
                  <a:pt x="137" y="33"/>
                </a:cubicBezTo>
                <a:cubicBezTo>
                  <a:pt x="137" y="34"/>
                  <a:pt x="137" y="34"/>
                  <a:pt x="137" y="34"/>
                </a:cubicBezTo>
                <a:cubicBezTo>
                  <a:pt x="139" y="39"/>
                  <a:pt x="142" y="44"/>
                  <a:pt x="144" y="49"/>
                </a:cubicBezTo>
                <a:cubicBezTo>
                  <a:pt x="145" y="51"/>
                  <a:pt x="148" y="49"/>
                  <a:pt x="147" y="48"/>
                </a:cubicBezTo>
                <a:cubicBezTo>
                  <a:pt x="144" y="43"/>
                  <a:pt x="141" y="38"/>
                  <a:pt x="140" y="33"/>
                </a:cubicBezTo>
                <a:cubicBezTo>
                  <a:pt x="139" y="33"/>
                  <a:pt x="139" y="32"/>
                  <a:pt x="139" y="32"/>
                </a:cubicBezTo>
                <a:cubicBezTo>
                  <a:pt x="140" y="32"/>
                  <a:pt x="141" y="31"/>
                  <a:pt x="143" y="30"/>
                </a:cubicBezTo>
                <a:cubicBezTo>
                  <a:pt x="144" y="30"/>
                  <a:pt x="144" y="29"/>
                  <a:pt x="145" y="29"/>
                </a:cubicBezTo>
                <a:cubicBezTo>
                  <a:pt x="148" y="35"/>
                  <a:pt x="151" y="42"/>
                  <a:pt x="154" y="48"/>
                </a:cubicBezTo>
                <a:cubicBezTo>
                  <a:pt x="155" y="50"/>
                  <a:pt x="158" y="48"/>
                  <a:pt x="157" y="47"/>
                </a:cubicBezTo>
                <a:cubicBezTo>
                  <a:pt x="153" y="41"/>
                  <a:pt x="151" y="34"/>
                  <a:pt x="148" y="28"/>
                </a:cubicBezTo>
                <a:cubicBezTo>
                  <a:pt x="150" y="26"/>
                  <a:pt x="152" y="25"/>
                  <a:pt x="154" y="24"/>
                </a:cubicBezTo>
                <a:cubicBezTo>
                  <a:pt x="157" y="29"/>
                  <a:pt x="158" y="36"/>
                  <a:pt x="162" y="40"/>
                </a:cubicBezTo>
                <a:cubicBezTo>
                  <a:pt x="164" y="41"/>
                  <a:pt x="166" y="39"/>
                  <a:pt x="165" y="38"/>
                </a:cubicBezTo>
                <a:cubicBezTo>
                  <a:pt x="160" y="34"/>
                  <a:pt x="159" y="28"/>
                  <a:pt x="157" y="23"/>
                </a:cubicBezTo>
                <a:cubicBezTo>
                  <a:pt x="159" y="21"/>
                  <a:pt x="161" y="20"/>
                  <a:pt x="164" y="19"/>
                </a:cubicBezTo>
                <a:cubicBezTo>
                  <a:pt x="164" y="19"/>
                  <a:pt x="164" y="19"/>
                  <a:pt x="164" y="19"/>
                </a:cubicBezTo>
                <a:cubicBezTo>
                  <a:pt x="167" y="23"/>
                  <a:pt x="170" y="29"/>
                  <a:pt x="172" y="34"/>
                </a:cubicBezTo>
                <a:cubicBezTo>
                  <a:pt x="172" y="36"/>
                  <a:pt x="175" y="35"/>
                  <a:pt x="175" y="34"/>
                </a:cubicBezTo>
                <a:cubicBezTo>
                  <a:pt x="173" y="28"/>
                  <a:pt x="170" y="22"/>
                  <a:pt x="166" y="17"/>
                </a:cubicBezTo>
                <a:cubicBezTo>
                  <a:pt x="168" y="16"/>
                  <a:pt x="170" y="15"/>
                  <a:pt x="172" y="14"/>
                </a:cubicBezTo>
                <a:cubicBezTo>
                  <a:pt x="175" y="19"/>
                  <a:pt x="178" y="23"/>
                  <a:pt x="181" y="28"/>
                </a:cubicBezTo>
                <a:cubicBezTo>
                  <a:pt x="181" y="30"/>
                  <a:pt x="184" y="28"/>
                  <a:pt x="183" y="27"/>
                </a:cubicBezTo>
                <a:cubicBezTo>
                  <a:pt x="180" y="22"/>
                  <a:pt x="177" y="17"/>
                  <a:pt x="175" y="13"/>
                </a:cubicBezTo>
                <a:cubicBezTo>
                  <a:pt x="177" y="12"/>
                  <a:pt x="179" y="10"/>
                  <a:pt x="181" y="9"/>
                </a:cubicBezTo>
                <a:close/>
              </a:path>
            </a:pathLst>
          </a:custGeom>
          <a:solidFill>
            <a:srgbClr val="FC838C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500"/>
          </a:p>
        </p:txBody>
      </p:sp>
      <p:pic>
        <p:nvPicPr>
          <p:cNvPr id="11" name="分割线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t="42198" b="27911"/>
          <a:stretch>
            <a:fillRect/>
          </a:stretch>
        </p:blipFill>
        <p:spPr>
          <a:xfrm>
            <a:off x="2249829" y="3598270"/>
            <a:ext cx="4114758" cy="40123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" name="图片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555931" y="4329304"/>
            <a:ext cx="1347774" cy="70841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"/>
          <p:cNvPicPr>
            <a:picLocks noChangeAspect="1" noChangeArrowheads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 bwMode="auto">
          <a:xfrm rot="7792474">
            <a:off x="4029795" y="4330495"/>
            <a:ext cx="615547" cy="60126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58000"/>
              </a:prstClr>
            </a:outerShdw>
          </a:effectLst>
        </p:spPr>
      </p:pic>
      <p:pic>
        <p:nvPicPr>
          <p:cNvPr id="2" name="图片" descr="粉笔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764030" y="4641215"/>
            <a:ext cx="5971540" cy="3225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16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2"/>
            </p:custDataLst>
          </p:nvPr>
        </p:nvSpPr>
        <p:spPr>
          <a:xfrm flipH="1" flipV="1">
            <a:off x="5113338" y="4862513"/>
            <a:ext cx="4030662" cy="280987"/>
          </a:xfrm>
          <a:custGeom>
            <a:gdLst>
              <a:gd name="connsiteX0" fmla="*/ 0 w 9144712"/>
              <a:gd name="connsiteY0" fmla="*/ 0 h 114300"/>
              <a:gd name="connsiteX1" fmla="*/ 9144712 w 9144712"/>
              <a:gd name="connsiteY1" fmla="*/ 0 h 114300"/>
              <a:gd name="connsiteX2" fmla="*/ 9144712 w 9144712"/>
              <a:gd name="connsiteY2" fmla="*/ 114300 h 114300"/>
              <a:gd name="connsiteX3" fmla="*/ 0 w 9144712"/>
              <a:gd name="connsiteY3" fmla="*/ 114300 h 114300"/>
              <a:gd name="connsiteX4" fmla="*/ 0 w 9144712"/>
              <a:gd name="connsiteY4" fmla="*/ 0 h 114300"/>
              <a:gd name="connsiteX0-1" fmla="*/ 7620 w 9152332"/>
              <a:gd name="connsiteY0-2" fmla="*/ 0 h 251460"/>
              <a:gd name="connsiteX1-3" fmla="*/ 9152332 w 9152332"/>
              <a:gd name="connsiteY1-4" fmla="*/ 0 h 251460"/>
              <a:gd name="connsiteX2-5" fmla="*/ 9152332 w 9152332"/>
              <a:gd name="connsiteY2-6" fmla="*/ 114300 h 251460"/>
              <a:gd name="connsiteX3-7" fmla="*/ 0 w 9152332"/>
              <a:gd name="connsiteY3-8" fmla="*/ 251460 h 251460"/>
              <a:gd name="connsiteX4-9" fmla="*/ 7620 w 9152332"/>
              <a:gd name="connsiteY4-10" fmla="*/ 0 h 2514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152332" h="251460">
                <a:moveTo>
                  <a:pt x="7620" y="0"/>
                </a:moveTo>
                <a:lnTo>
                  <a:pt x="9152332" y="0"/>
                </a:lnTo>
                <a:lnTo>
                  <a:pt x="9152332" y="114300"/>
                </a:lnTo>
                <a:lnTo>
                  <a:pt x="0" y="251460"/>
                </a:lnTo>
                <a:lnTo>
                  <a:pt x="7620" y="0"/>
                </a:lnTo>
                <a:close/>
              </a:path>
            </a:pathLst>
          </a:custGeom>
          <a:solidFill>
            <a:srgbClr val="FFC000"/>
          </a:solidFill>
          <a:ln w="12700" cap="flat" cmpd="sng" algn="ctr">
            <a:noFill/>
            <a:prstDash val="solid"/>
            <a:miter lim="800000"/>
          </a:ln>
          <a:effectLst>
            <a:outerShdw blurRad="165100" dist="38100" dir="18900000" sx="70000" sy="70000" algn="bl" rotWithShape="0">
              <a:prstClr val="black">
                <a:alpha val="16000"/>
              </a:prstClr>
            </a:outerShdw>
          </a:effectLst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auto">
              <a:defRPr/>
            </a:pPr>
            <a:endParaRPr lang="zh-CN" altLang="en-US" sz="1800" kern="0" noProof="1">
              <a:solidFill>
                <a:prstClr val="white"/>
              </a:solidFill>
            </a:endParaRPr>
          </a:p>
        </p:txBody>
      </p:sp>
      <p:cxnSp>
        <p:nvCxnSpPr>
          <p:cNvPr id="8" name="直接连接符 7"/>
          <p:cNvCxnSpPr/>
          <p:nvPr userDrawn="1">
            <p:custDataLst>
              <p:tags r:id="rId3"/>
            </p:custDataLst>
          </p:nvPr>
        </p:nvCxnSpPr>
        <p:spPr>
          <a:xfrm flipV="1">
            <a:off x="139700" y="174625"/>
            <a:ext cx="8869363" cy="14288"/>
          </a:xfrm>
          <a:prstGeom prst="line">
            <a:avLst/>
          </a:prstGeom>
          <a:ln w="12700">
            <a:solidFill>
              <a:schemeClr val="accent6">
                <a:lumMod val="75000"/>
              </a:schemeClr>
            </a:solidFill>
            <a:prstDash val="dashDot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2"/>
          <p:cNvSpPr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 flipV="1">
            <a:off x="0" y="0"/>
            <a:ext cx="9144000" cy="125413"/>
          </a:xfrm>
          <a:prstGeom prst="rect">
            <a:avLst/>
          </a:prstGeom>
          <a:pattFill prst="wdUpDiag">
            <a:fgClr>
              <a:srgbClr val="00B050"/>
            </a:fgClr>
            <a:bgClr>
              <a:schemeClr val="bg1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mtClean="0"/>
          </a:p>
        </p:txBody>
      </p:sp>
      <p:sp>
        <p:nvSpPr>
          <p:cNvPr id="10" name="矩形 6"/>
          <p:cNvSpPr/>
          <p:nvPr userDrawn="1">
            <p:custDataLst>
              <p:tags r:id="rId5"/>
            </p:custDataLst>
          </p:nvPr>
        </p:nvSpPr>
        <p:spPr>
          <a:xfrm flipV="1">
            <a:off x="-7938" y="4948238"/>
            <a:ext cx="9151938" cy="195262"/>
          </a:xfrm>
          <a:custGeom>
            <a:gdLst>
              <a:gd name="connsiteX0" fmla="*/ 0 w 9144712"/>
              <a:gd name="connsiteY0" fmla="*/ 0 h 114300"/>
              <a:gd name="connsiteX1" fmla="*/ 9144712 w 9144712"/>
              <a:gd name="connsiteY1" fmla="*/ 0 h 114300"/>
              <a:gd name="connsiteX2" fmla="*/ 9144712 w 9144712"/>
              <a:gd name="connsiteY2" fmla="*/ 114300 h 114300"/>
              <a:gd name="connsiteX3" fmla="*/ 0 w 9144712"/>
              <a:gd name="connsiteY3" fmla="*/ 114300 h 114300"/>
              <a:gd name="connsiteX4" fmla="*/ 0 w 9144712"/>
              <a:gd name="connsiteY4" fmla="*/ 0 h 114300"/>
              <a:gd name="connsiteX0-1" fmla="*/ 7620 w 9152332"/>
              <a:gd name="connsiteY0-2" fmla="*/ 0 h 251460"/>
              <a:gd name="connsiteX1-3" fmla="*/ 9152332 w 9152332"/>
              <a:gd name="connsiteY1-4" fmla="*/ 0 h 251460"/>
              <a:gd name="connsiteX2-5" fmla="*/ 9152332 w 9152332"/>
              <a:gd name="connsiteY2-6" fmla="*/ 114300 h 251460"/>
              <a:gd name="connsiteX3-7" fmla="*/ 0 w 9152332"/>
              <a:gd name="connsiteY3-8" fmla="*/ 251460 h 251460"/>
              <a:gd name="connsiteX4-9" fmla="*/ 7620 w 9152332"/>
              <a:gd name="connsiteY4-10" fmla="*/ 0 h 2514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152332" h="251460">
                <a:moveTo>
                  <a:pt x="7620" y="0"/>
                </a:moveTo>
                <a:lnTo>
                  <a:pt x="9152332" y="0"/>
                </a:lnTo>
                <a:lnTo>
                  <a:pt x="9152332" y="114300"/>
                </a:lnTo>
                <a:lnTo>
                  <a:pt x="0" y="251460"/>
                </a:lnTo>
                <a:lnTo>
                  <a:pt x="7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 fontAlgn="auto">
              <a:defRPr/>
            </a:pPr>
            <a:endParaRPr lang="zh-CN" altLang="en-US" noProof="1">
              <a:solidFill>
                <a:prstClr val="white"/>
              </a:solidFill>
            </a:endParaRPr>
          </a:p>
        </p:txBody>
      </p:sp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8459788" y="4629150"/>
            <a:ext cx="466725" cy="465138"/>
          </a:xfrm>
          <a:prstGeom prst="ellipse">
            <a:avLst/>
          </a:prstGeom>
          <a:pattFill prst="wdUpDiag">
            <a:fgClr>
              <a:schemeClr val="accent6"/>
            </a:fgClr>
            <a:bgClr>
              <a:schemeClr val="bg1"/>
            </a:bgClr>
          </a:pattFill>
          <a:ln w="19050" cap="flat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 lIns="91432" tIns="45716" rIns="91432" bIns="4571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auto">
              <a:defRPr/>
            </a:pPr>
            <a:endParaRPr lang="zh-CN" altLang="en-US" noProof="1"/>
          </a:p>
        </p:txBody>
      </p:sp>
      <p:sp>
        <p:nvSpPr>
          <p:cNvPr id="15" name="矩形 14"/>
          <p:cNvSpPr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8507413" y="4719638"/>
            <a:ext cx="3810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eaLnBrk="1" hangingPunct="1">
              <a:defRPr/>
            </a:pPr>
            <a:fld id="{98F04223-5326-4400-8B9A-4B77048F96BB}" type="slidenum">
              <a:rPr lang="zh-CN" altLang="en-US" smtClean="0"/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 descr="1.png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100" y="993775"/>
            <a:ext cx="2771775" cy="382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5"/>
          <p:cNvSpPr txBox="1"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747713" y="315913"/>
            <a:ext cx="3725862" cy="41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defRPr/>
            </a:pPr>
            <a:r>
              <a:rPr lang="zh-CN" altLang="en-US" sz="21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课堂总结</a:t>
            </a:r>
          </a:p>
        </p:txBody>
      </p:sp>
      <p:sp>
        <p:nvSpPr>
          <p:cNvPr id="9" name="直角三角形 8"/>
          <p:cNvSpPr/>
          <p:nvPr userDrawn="1">
            <p:custDataLst>
              <p:tags r:id="rId5"/>
            </p:custDataLst>
          </p:nvPr>
        </p:nvSpPr>
        <p:spPr>
          <a:xfrm flipV="1">
            <a:off x="0" y="-14288"/>
            <a:ext cx="9144000" cy="223838"/>
          </a:xfrm>
          <a:prstGeom prst="rtTriangl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sp>
        <p:nvSpPr>
          <p:cNvPr id="10" name="矩形 9"/>
          <p:cNvSpPr/>
          <p:nvPr userDrawn="1">
            <p:custDataLst>
              <p:tags r:id="rId6"/>
            </p:custDataLst>
          </p:nvPr>
        </p:nvSpPr>
        <p:spPr>
          <a:xfrm>
            <a:off x="0" y="5030788"/>
            <a:ext cx="9144000" cy="114300"/>
          </a:xfrm>
          <a:prstGeom prst="rect">
            <a:avLst/>
          </a:prstGeom>
          <a:pattFill prst="dkHorz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8466138" y="4702175"/>
            <a:ext cx="444500" cy="412750"/>
          </a:xfrm>
          <a:prstGeom prst="ellipse">
            <a:avLst/>
          </a:prstGeom>
          <a:solidFill>
            <a:srgbClr val="00B0F0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sp>
        <p:nvSpPr>
          <p:cNvPr id="12" name="TextBox 15"/>
          <p:cNvSpPr txBox="1">
            <a:spLocks noChangeArrowheads="1"/>
          </p:cNvSpPr>
          <p:nvPr userDrawn="1">
            <p:custDataLst>
              <p:tags r:id="rId8"/>
            </p:custDataLst>
          </p:nvPr>
        </p:nvSpPr>
        <p:spPr bwMode="auto">
          <a:xfrm>
            <a:off x="8478838" y="4721225"/>
            <a:ext cx="419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eaLnBrk="1" hangingPunct="1">
              <a:defRPr/>
            </a:pPr>
            <a:fld id="{4354F615-F065-4805-9CE2-36C5AE23FE74}" type="slidenum">
              <a:rPr lang="zh-CN" altLang="en-US" sz="1000" smtClean="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‹#›</a:t>
            </a:fld>
            <a:r>
              <a:rPr lang="zh-CN" altLang="en-US" sz="1200" smtClean="0">
                <a:solidFill>
                  <a:srgbClr val="FFFFFF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 </a:t>
            </a:r>
          </a:p>
        </p:txBody>
      </p:sp>
      <p:pic>
        <p:nvPicPr>
          <p:cNvPr id="13" name="图片 11"/>
          <p:cNvPicPr>
            <a:picLocks noChangeAspect="1" noChangeArrowheads="1"/>
          </p:cNvPicPr>
          <p:nvPr userDrawn="1"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10832">
            <a:off x="66675" y="263525"/>
            <a:ext cx="309563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直角三角形 13"/>
          <p:cNvSpPr/>
          <p:nvPr userDrawn="1">
            <p:custDataLst>
              <p:tags r:id="rId11"/>
            </p:custDataLst>
          </p:nvPr>
        </p:nvSpPr>
        <p:spPr>
          <a:xfrm flipH="1" flipV="1">
            <a:off x="1219200" y="-15875"/>
            <a:ext cx="7924800" cy="322263"/>
          </a:xfrm>
          <a:prstGeom prst="rtTriangl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2" tIns="45716" rIns="91432" bIns="45716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1143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2286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3429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45720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3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000" noProof="1">
              <a:solidFill>
                <a:srgbClr val="FFFFFF"/>
              </a:solidFill>
              <a:latin typeface="Times New Roman" panose="02020603050405020304" pitchFamily="18" charset="0"/>
              <a:ea typeface="幼圆" panose="02010509060101010101" charset="-122"/>
            </a:endParaRPr>
          </a:p>
        </p:txBody>
      </p:sp>
      <p:grpSp>
        <p:nvGrpSpPr>
          <p:cNvPr id="15" name="组合 14"/>
          <p:cNvGrpSpPr/>
          <p:nvPr userDrawn="1">
            <p:custDataLst>
              <p:tags r:id="rId12"/>
            </p:custDataLst>
          </p:nvPr>
        </p:nvGrpSpPr>
        <p:grpSpPr>
          <a:xfrm>
            <a:off x="3409950" y="363538"/>
            <a:ext cx="4873625" cy="4344987"/>
            <a:chOff x="3369611" y="523226"/>
            <a:chExt cx="5169270" cy="4298759"/>
          </a:xfrm>
        </p:grpSpPr>
        <p:sp>
          <p:nvSpPr>
            <p:cNvPr id="16" name="椭圆形标注 15"/>
            <p:cNvSpPr/>
            <p:nvPr>
              <p:custDataLst>
                <p:tags r:id="rId13"/>
              </p:custDataLst>
            </p:nvPr>
          </p:nvSpPr>
          <p:spPr>
            <a:xfrm>
              <a:off x="3369611" y="523226"/>
              <a:ext cx="5169270" cy="4298759"/>
            </a:xfrm>
            <a:prstGeom prst="wedgeEllipseCallout">
              <a:avLst>
                <a:gd name="adj1" fmla="val -52924"/>
                <a:gd name="adj2" fmla="val 29375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fontAlgn="auto">
                <a:defRPr/>
              </a:pPr>
              <a:endParaRPr lang="zh-CN" altLang="zh-CN" sz="2100" noProof="1">
                <a:solidFill>
                  <a:srgbClr val="FF0000"/>
                </a:solidFill>
              </a:endParaRPr>
            </a:p>
          </p:txBody>
        </p:sp>
        <p:sp>
          <p:nvSpPr>
            <p:cNvPr id="17" name="矩形 16"/>
            <p:cNvSpPr/>
            <p:nvPr>
              <p:custDataLst>
                <p:tags r:id="rId14"/>
              </p:custDataLst>
            </p:nvPr>
          </p:nvSpPr>
          <p:spPr>
            <a:xfrm>
              <a:off x="3756885" y="782376"/>
              <a:ext cx="4396406" cy="359198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85800" fontAlgn="auto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sz="3000" noProof="1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　   </a:t>
              </a:r>
              <a:r>
                <a:rPr lang="zh-CN" altLang="zh-CN" sz="3000" b="1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同学们，这节课你有哪些</a:t>
              </a:r>
              <a:r>
                <a:rPr lang="zh-CN" altLang="zh-CN" sz="3000" b="1" noProof="1" smtClean="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收获呢</a:t>
              </a:r>
              <a:r>
                <a:rPr lang="zh-CN" altLang="zh-CN" sz="3000" b="1" noProof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？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6575" y="1730375"/>
            <a:ext cx="1600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/>
          <p:cNvSpPr txBox="1"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3208338" y="1730375"/>
            <a:ext cx="31210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2" tIns="45716" rIns="91432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000" b="1">
                <a:solidFill>
                  <a:srgbClr val="3B38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谢谢观看 </a:t>
            </a:r>
            <a:r>
              <a:rPr lang="en-US" altLang="zh-CN" sz="5000" b="1">
                <a:solidFill>
                  <a:srgbClr val="3B383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endParaRPr lang="zh-CN" altLang="en-US" sz="5000" b="1">
              <a:solidFill>
                <a:srgbClr val="3B383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任意多边形 8"/>
          <p:cNvSpPr/>
          <p:nvPr userDrawn="1">
            <p:custDataLst>
              <p:tags r:id="rId5"/>
            </p:custDataLst>
          </p:nvPr>
        </p:nvSpPr>
        <p:spPr bwMode="auto">
          <a:xfrm flipH="1">
            <a:off x="8026400" y="1562100"/>
            <a:ext cx="1116013" cy="3582988"/>
          </a:xfrm>
          <a:custGeom>
            <a:gdLst>
              <a:gd name="T0" fmla="*/ 0 w 1115615"/>
              <a:gd name="T1" fmla="*/ 0 h 4293096"/>
              <a:gd name="T2" fmla="*/ 0 w 1115615"/>
              <a:gd name="T3" fmla="*/ 354889 h 4293096"/>
              <a:gd name="T4" fmla="*/ 836708 w 1115615"/>
              <a:gd name="T5" fmla="*/ 703912 h 4293096"/>
              <a:gd name="T6" fmla="*/ 1119601 w 1115615"/>
              <a:gd name="T7" fmla="*/ 703912 h 4293096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115615" h="4293096">
                <a:moveTo>
                  <a:pt x="0" y="0"/>
                </a:moveTo>
                <a:lnTo>
                  <a:pt x="0" y="2164440"/>
                </a:lnTo>
                <a:lnTo>
                  <a:pt x="833729" y="4293096"/>
                </a:lnTo>
                <a:lnTo>
                  <a:pt x="1115615" y="4293096"/>
                </a:lnTo>
                <a:lnTo>
                  <a:pt x="0" y="0"/>
                </a:lnTo>
                <a:close/>
              </a:path>
            </a:pathLst>
          </a:custGeom>
          <a:solidFill>
            <a:srgbClr val="5DB8C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" name="组合 10"/>
          <p:cNvGrpSpPr/>
          <p:nvPr userDrawn="1">
            <p:custDataLst>
              <p:tags r:id="rId6"/>
            </p:custDataLst>
          </p:nvPr>
        </p:nvGrpSpPr>
        <p:grpSpPr>
          <a:xfrm>
            <a:off x="0" y="0"/>
            <a:ext cx="2413000" cy="5145088"/>
            <a:chOff x="-1" y="0"/>
            <a:chExt cx="2828842" cy="5143500"/>
          </a:xfrm>
        </p:grpSpPr>
        <p:sp>
          <p:nvSpPr>
            <p:cNvPr id="11" name="任意多边形 10"/>
            <p:cNvSpPr/>
            <p:nvPr>
              <p:custDataLst>
                <p:tags r:id="rId7"/>
              </p:custDataLst>
            </p:nvPr>
          </p:nvSpPr>
          <p:spPr bwMode="auto">
            <a:xfrm>
              <a:off x="-1" y="0"/>
              <a:ext cx="2828842" cy="5143500"/>
            </a:xfrm>
            <a:custGeom>
              <a:gdLst>
                <a:gd name="T0" fmla="*/ 2544780 w 2828842"/>
                <a:gd name="T1" fmla="*/ 0 h 6858000"/>
                <a:gd name="T2" fmla="*/ 2828842 w 2828842"/>
                <a:gd name="T3" fmla="*/ 0 h 6858000"/>
                <a:gd name="T4" fmla="*/ 1120663 w 2828842"/>
                <a:gd name="T5" fmla="*/ 386198 h 6858000"/>
                <a:gd name="T6" fmla="*/ 0 w 2828842"/>
                <a:gd name="T7" fmla="*/ 386198 h 6858000"/>
                <a:gd name="T8" fmla="*/ 0 w 2828842"/>
                <a:gd name="T9" fmla="*/ 365885 h 6858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828842" h="6858000">
                  <a:moveTo>
                    <a:pt x="2544780" y="0"/>
                  </a:moveTo>
                  <a:lnTo>
                    <a:pt x="2828842" y="0"/>
                  </a:lnTo>
                  <a:lnTo>
                    <a:pt x="1120663" y="6858000"/>
                  </a:lnTo>
                  <a:lnTo>
                    <a:pt x="0" y="6858000"/>
                  </a:lnTo>
                  <a:lnTo>
                    <a:pt x="0" y="6497270"/>
                  </a:lnTo>
                  <a:lnTo>
                    <a:pt x="2544780" y="0"/>
                  </a:lnTo>
                  <a:close/>
                </a:path>
              </a:pathLst>
            </a:custGeom>
            <a:solidFill>
              <a:srgbClr val="5DB8C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直角三角形 11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flipV="1">
              <a:off x="-1" y="0"/>
              <a:ext cx="2555264" cy="4894339"/>
            </a:xfrm>
            <a:prstGeom prst="rtTriangle">
              <a:avLst/>
            </a:prstGeom>
            <a:solidFill>
              <a:srgbClr val="FFD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3130" rtl="0" eaLnBrk="0" latinLnBrk="0" hangingPunct="0"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3130" rtl="0" eaLnBrk="0" latinLnBrk="0" hangingPunct="0"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3130" rtl="0" eaLnBrk="0" latinLnBrk="0" hangingPunct="0"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3130" rtl="0" eaLnBrk="0" latinLnBrk="0" hangingPunct="0"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3130" rtl="0" eaLnBrk="0" latinLnBrk="0" hangingPunct="0"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1827530" indent="455930" algn="l" defTabSz="9131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284730" indent="455930" algn="l" defTabSz="9131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2741930" indent="455930" algn="l" defTabSz="9131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199130" indent="455930" algn="l" defTabSz="9131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defRPr/>
              </a:pPr>
              <a:endParaRPr lang="zh-CN" altLang="en-US" sz="1400" b="1" smtClean="0">
                <a:latin typeface="Arial" pitchFamily="34" charset="0"/>
              </a:endParaRPr>
            </a:p>
          </p:txBody>
        </p:sp>
      </p:grpSp>
      <p:sp>
        <p:nvSpPr>
          <p:cNvPr id="13" name="直角三角形 12"/>
          <p:cNvSpPr>
            <a:spLocks noChangeArrowheads="1"/>
          </p:cNvSpPr>
          <p:nvPr userDrawn="1">
            <p:custDataLst>
              <p:tags r:id="rId9"/>
            </p:custDataLst>
          </p:nvPr>
        </p:nvSpPr>
        <p:spPr bwMode="auto">
          <a:xfrm flipH="1">
            <a:off x="8308975" y="3365500"/>
            <a:ext cx="835025" cy="1779588"/>
          </a:xfrm>
          <a:prstGeom prst="rtTriangle">
            <a:avLst/>
          </a:prstGeom>
          <a:solidFill>
            <a:srgbClr val="FFD2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8275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2847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7419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1991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grpSp>
        <p:nvGrpSpPr>
          <p:cNvPr id="14" name="组合 14"/>
          <p:cNvGrpSpPr/>
          <p:nvPr userDrawn="1">
            <p:custDataLst>
              <p:tags r:id="rId10"/>
            </p:custDataLst>
          </p:nvPr>
        </p:nvGrpSpPr>
        <p:grpSpPr>
          <a:xfrm rot="10800000">
            <a:off x="5502275" y="3141663"/>
            <a:ext cx="2438400" cy="1998662"/>
            <a:chOff x="6711147" y="0"/>
            <a:chExt cx="2438408" cy="1997900"/>
          </a:xfrm>
        </p:grpSpPr>
        <p:sp>
          <p:nvSpPr>
            <p:cNvPr id="15" name="矩形 14"/>
            <p:cNvSpPr/>
            <p:nvPr>
              <p:custDataLst>
                <p:tags r:id="rId11"/>
              </p:custDataLst>
            </p:nvPr>
          </p:nvSpPr>
          <p:spPr>
            <a:xfrm>
              <a:off x="8449465" y="0"/>
              <a:ext cx="773116" cy="772817"/>
            </a:xfrm>
            <a:prstGeom prst="rect">
              <a:avLst/>
            </a:prstGeom>
            <a:solidFill>
              <a:srgbClr val="47DAE9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6" name="矩形 15"/>
            <p:cNvSpPr/>
            <p:nvPr>
              <p:custDataLst>
                <p:tags r:id="rId12"/>
              </p:custDataLst>
            </p:nvPr>
          </p:nvSpPr>
          <p:spPr>
            <a:xfrm>
              <a:off x="8139902" y="303096"/>
              <a:ext cx="774703" cy="77281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7" name="矩形 16"/>
            <p:cNvSpPr/>
            <p:nvPr>
              <p:custDataLst>
                <p:tags r:id="rId13"/>
              </p:custDataLst>
            </p:nvPr>
          </p:nvSpPr>
          <p:spPr>
            <a:xfrm rot="3702580">
              <a:off x="7731164" y="910039"/>
              <a:ext cx="234860" cy="23653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8" name="矩形 17"/>
            <p:cNvSpPr/>
            <p:nvPr>
              <p:custDataLst>
                <p:tags r:id="rId14"/>
              </p:custDataLst>
            </p:nvPr>
          </p:nvSpPr>
          <p:spPr>
            <a:xfrm rot="3702580">
              <a:off x="7521596" y="1229022"/>
              <a:ext cx="142821" cy="14128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19" name="矩形 18"/>
            <p:cNvSpPr/>
            <p:nvPr>
              <p:custDataLst>
                <p:tags r:id="rId15"/>
              </p:custDataLst>
            </p:nvPr>
          </p:nvSpPr>
          <p:spPr>
            <a:xfrm rot="3702580">
              <a:off x="7901008" y="1457536"/>
              <a:ext cx="141234" cy="142875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0" name="矩形 19"/>
            <p:cNvSpPr/>
            <p:nvPr>
              <p:custDataLst>
                <p:tags r:id="rId16"/>
              </p:custDataLst>
            </p:nvPr>
          </p:nvSpPr>
          <p:spPr>
            <a:xfrm rot="3702580" flipV="1">
              <a:off x="7702559" y="1603541"/>
              <a:ext cx="82519" cy="84137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1" name="矩形 20"/>
            <p:cNvSpPr/>
            <p:nvPr>
              <p:custDataLst>
                <p:tags r:id="rId17"/>
              </p:custDataLst>
            </p:nvPr>
          </p:nvSpPr>
          <p:spPr>
            <a:xfrm rot="3702580" flipH="1" flipV="1">
              <a:off x="7181851" y="1594026"/>
              <a:ext cx="46019" cy="44450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2" name="矩形 21"/>
            <p:cNvSpPr/>
            <p:nvPr>
              <p:custDataLst>
                <p:tags r:id="rId18"/>
              </p:custDataLst>
            </p:nvPr>
          </p:nvSpPr>
          <p:spPr>
            <a:xfrm rot="3702580" flipH="1" flipV="1">
              <a:off x="7182644" y="1885222"/>
              <a:ext cx="44433" cy="44450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  <p:sp>
          <p:nvSpPr>
            <p:cNvPr id="23" name="矩形 22"/>
            <p:cNvSpPr/>
            <p:nvPr>
              <p:custDataLst>
                <p:tags r:id="rId19"/>
              </p:custDataLst>
            </p:nvPr>
          </p:nvSpPr>
          <p:spPr>
            <a:xfrm rot="3702580" flipH="1" flipV="1">
              <a:off x="6747669" y="1951871"/>
              <a:ext cx="46019" cy="46038"/>
            </a:xfrm>
            <a:prstGeom prst="rect">
              <a:avLst/>
            </a:prstGeom>
            <a:solidFill>
              <a:srgbClr val="47DAE9">
                <a:alpha val="67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100">
                <a:solidFill>
                  <a:prstClr val="white"/>
                </a:solidFill>
              </a:endParaRPr>
            </a:p>
          </p:txBody>
        </p:sp>
      </p:grpSp>
      <p:sp>
        <p:nvSpPr>
          <p:cNvPr id="24" name="任意多边形 23"/>
          <p:cNvSpPr/>
          <p:nvPr userDrawn="1">
            <p:custDataLst>
              <p:tags r:id="rId20"/>
            </p:custDataLst>
          </p:nvPr>
        </p:nvSpPr>
        <p:spPr bwMode="auto">
          <a:xfrm>
            <a:off x="8064500" y="0"/>
            <a:ext cx="468313" cy="288925"/>
          </a:xfrm>
          <a:custGeom>
            <a:gdLst>
              <a:gd name="T0" fmla="*/ 11099 w 468052"/>
              <a:gd name="T1" fmla="*/ 0 h 288703"/>
              <a:gd name="T2" fmla="*/ 459568 w 468052"/>
              <a:gd name="T3" fmla="*/ 0 h 288703"/>
              <a:gd name="T4" fmla="*/ 470668 w 468052"/>
              <a:gd name="T5" fmla="*/ 55097 h 288703"/>
              <a:gd name="T6" fmla="*/ 235336 w 468052"/>
              <a:gd name="T7" fmla="*/ 290931 h 288703"/>
              <a:gd name="T8" fmla="*/ 0 w 468052"/>
              <a:gd name="T9" fmla="*/ 55097 h 28870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468052" h="288703">
                <a:moveTo>
                  <a:pt x="11039" y="0"/>
                </a:moveTo>
                <a:lnTo>
                  <a:pt x="457013" y="0"/>
                </a:lnTo>
                <a:lnTo>
                  <a:pt x="468052" y="54677"/>
                </a:lnTo>
                <a:cubicBezTo>
                  <a:pt x="468052" y="183926"/>
                  <a:pt x="363275" y="288703"/>
                  <a:pt x="234026" y="288703"/>
                </a:cubicBezTo>
                <a:cubicBezTo>
                  <a:pt x="104777" y="288703"/>
                  <a:pt x="0" y="183926"/>
                  <a:pt x="0" y="54677"/>
                </a:cubicBezTo>
                <a:lnTo>
                  <a:pt x="11039" y="0"/>
                </a:lnTo>
                <a:close/>
              </a:path>
            </a:pathLst>
          </a:custGeom>
          <a:solidFill>
            <a:srgbClr val="FBAA2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椭圆 24"/>
          <p:cNvSpPr>
            <a:spLocks noChangeArrowheads="1"/>
          </p:cNvSpPr>
          <p:nvPr userDrawn="1">
            <p:custDataLst>
              <p:tags r:id="rId21"/>
            </p:custDataLst>
          </p:nvPr>
        </p:nvSpPr>
        <p:spPr bwMode="auto">
          <a:xfrm>
            <a:off x="8591550" y="222250"/>
            <a:ext cx="404813" cy="404813"/>
          </a:xfrm>
          <a:prstGeom prst="ellipse">
            <a:avLst/>
          </a:prstGeom>
          <a:solidFill>
            <a:srgbClr val="F212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8275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2847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7419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1991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sp>
        <p:nvSpPr>
          <p:cNvPr id="26" name="椭圆 25"/>
          <p:cNvSpPr>
            <a:spLocks noChangeArrowheads="1"/>
          </p:cNvSpPr>
          <p:nvPr userDrawn="1">
            <p:custDataLst>
              <p:tags r:id="rId22"/>
            </p:custDataLst>
          </p:nvPr>
        </p:nvSpPr>
        <p:spPr bwMode="auto">
          <a:xfrm flipH="1" flipV="1">
            <a:off x="8983663" y="850900"/>
            <a:ext cx="44450" cy="46038"/>
          </a:xfrm>
          <a:prstGeom prst="ellipse">
            <a:avLst/>
          </a:prstGeom>
          <a:solidFill>
            <a:srgbClr val="F212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8275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2847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7419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1991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sp>
        <p:nvSpPr>
          <p:cNvPr id="27" name="椭圆 26"/>
          <p:cNvSpPr>
            <a:spLocks noChangeArrowheads="1"/>
          </p:cNvSpPr>
          <p:nvPr userDrawn="1">
            <p:custDataLst>
              <p:tags r:id="rId23"/>
            </p:custDataLst>
          </p:nvPr>
        </p:nvSpPr>
        <p:spPr bwMode="auto">
          <a:xfrm>
            <a:off x="8353425" y="855663"/>
            <a:ext cx="196850" cy="196850"/>
          </a:xfrm>
          <a:prstGeom prst="ellipse">
            <a:avLst/>
          </a:prstGeom>
          <a:solidFill>
            <a:srgbClr val="3BC5F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313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8275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2847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7419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199130" indent="455930" algn="l" defTabSz="91313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endParaRPr lang="zh-CN" altLang="en-US" sz="1400" b="1" smtClean="0">
              <a:latin typeface="Arial" pitchFamily="34" charset="0"/>
            </a:endParaRPr>
          </a:p>
        </p:txBody>
      </p:sp>
      <p:sp>
        <p:nvSpPr>
          <p:cNvPr id="28" name="日期占位符 1"/>
          <p:cNvSpPr>
            <a:spLocks noGrp="1"/>
          </p:cNvSpPr>
          <p:nvPr userDrawn="1">
            <p:custDataLst>
              <p:tags r:id="rId24"/>
            </p:custDataLst>
          </p:nvPr>
        </p:nvSpPr>
        <p:spPr>
          <a:xfrm>
            <a:off x="628650" y="4768850"/>
            <a:ext cx="2057400" cy="274638"/>
          </a:xfrm>
        </p:spPr>
        <p:txBody>
          <a:bodyPr lIns="91432" tIns="45716" rIns="91432" bIns="45716"/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8035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935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835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fld id="{C1D334B9-2E27-4692-9692-F4ECB74CDAF1}" type="datetimeFigureOut">
              <a:rPr lang="zh-CN" altLang="en-US" sz="900">
                <a:solidFill>
                  <a:schemeClr val="tx1">
                    <a:tint val="75000"/>
                  </a:schemeClr>
                </a:solidFill>
              </a:rPr>
              <a:t>2023/2/23 Thursday</a:t>
            </a:fld>
            <a:endParaRPr lang="zh-CN" altLang="en-US" sz="90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9" name="灯片编号占位符 3"/>
          <p:cNvSpPr>
            <a:spLocks noGrp="1"/>
          </p:cNvSpPr>
          <p:nvPr userDrawn="1">
            <p:custDataLst>
              <p:tags r:id="rId25"/>
            </p:custDataLst>
          </p:nvPr>
        </p:nvSpPr>
        <p:spPr bwMode="auto">
          <a:xfrm>
            <a:off x="6457950" y="4768850"/>
            <a:ext cx="2057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6" rIns="91432" bIns="45716"/>
          <a:lstStyle>
            <a:defPPr>
              <a:defRPr lang="zh-CN"/>
            </a:defPPr>
            <a:lvl1pPr marL="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defRPr/>
            </a:pPr>
            <a:fld id="{CB8492EF-4125-4E17-B09D-CC9133811D60}" type="slidenum">
              <a:rPr lang="zh-CN" altLang="en-US" smtClean="0">
                <a:latin typeface="Arial" pitchFamily="34" charset="0"/>
              </a:r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129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image" Target="../media/image11.png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image" Target="../media/image1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image" Target="../media/image13.png" /><Relationship Id="rId6" Type="http://schemas.openxmlformats.org/officeDocument/2006/relationships/tags" Target="../tags/tag16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tags" Target="../tags/tag17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image" Target="../media/image14.gif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image" Target="../media/image17.png" /><Relationship Id="rId12" Type="http://schemas.openxmlformats.org/officeDocument/2006/relationships/tags" Target="../tags/tag191.xml" /><Relationship Id="rId13" Type="http://schemas.openxmlformats.org/officeDocument/2006/relationships/image" Target="../media/image15.png" /><Relationship Id="rId14" Type="http://schemas.openxmlformats.org/officeDocument/2006/relationships/tags" Target="../tags/tag19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image" Target="../media/image16.png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image" Target="../media/image15.png" /><Relationship Id="rId14" Type="http://schemas.openxmlformats.org/officeDocument/2006/relationships/tags" Target="../tags/tag20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image" Target="../media/image18.png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image" Target="../media/image1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image" Target="../media/image18.png" /><Relationship Id="rId14" Type="http://schemas.openxmlformats.org/officeDocument/2006/relationships/tags" Target="../tags/tag219.xml" /><Relationship Id="rId15" Type="http://schemas.openxmlformats.org/officeDocument/2006/relationships/image" Target="../media/image21.png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image" Target="../media/image14.gif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223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image" Target="../media/image20.png" /><Relationship Id="rId9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openxmlformats.org/officeDocument/2006/relationships/tags" Target="../tags/tag233.xml" /><Relationship Id="rId12" Type="http://schemas.openxmlformats.org/officeDocument/2006/relationships/image" Target="../media/image19.png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image" Target="../media/image25.png" /><Relationship Id="rId19" Type="http://schemas.openxmlformats.org/officeDocument/2006/relationships/tags" Target="../tags/tag239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image" Target="../media/image18.png" /><Relationship Id="rId24" Type="http://schemas.openxmlformats.org/officeDocument/2006/relationships/tags" Target="../tags/tag243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image" Target="../media/image22.png" /><Relationship Id="rId7" Type="http://schemas.openxmlformats.org/officeDocument/2006/relationships/tags" Target="../tags/tag231.xml" /><Relationship Id="rId8" Type="http://schemas.openxmlformats.org/officeDocument/2006/relationships/image" Target="../media/image23.png" /><Relationship Id="rId9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image" Target="../media/image18.png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image" Target="../media/image14.gif" /><Relationship Id="rId15" Type="http://schemas.openxmlformats.org/officeDocument/2006/relationships/tags" Target="../tags/tag258.xml" /><Relationship Id="rId16" Type="http://schemas.openxmlformats.org/officeDocument/2006/relationships/image" Target="../media/image26.png" /><Relationship Id="rId17" Type="http://schemas.openxmlformats.org/officeDocument/2006/relationships/tags" Target="../tags/tag25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64.xml" /><Relationship Id="rId4" Type="http://schemas.openxmlformats.org/officeDocument/2006/relationships/image" Target="../media/image26.png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image" Target="../media/image26.png" /><Relationship Id="rId14" Type="http://schemas.openxmlformats.org/officeDocument/2006/relationships/tags" Target="../tags/tag28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image" Target="../media/image18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image" Target="../media/image26.png" /><Relationship Id="rId14" Type="http://schemas.openxmlformats.org/officeDocument/2006/relationships/tags" Target="../tags/tag302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image" Target="../media/image18.png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image" Target="../media/image26.png" /><Relationship Id="rId13" Type="http://schemas.openxmlformats.org/officeDocument/2006/relationships/tags" Target="../tags/tag315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18.png" /><Relationship Id="rId9" Type="http://schemas.openxmlformats.org/officeDocument/2006/relationships/tags" Target="../tags/tag3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image" Target="../media/image27.png" /><Relationship Id="rId8" Type="http://schemas.openxmlformats.org/officeDocument/2006/relationships/tags" Target="../tags/tag3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image" Target="../media/image28.png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image" Target="../media/image30.png" /><Relationship Id="rId15" Type="http://schemas.openxmlformats.org/officeDocument/2006/relationships/tags" Target="../tags/tag349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image" Target="../media/image2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12" Type="http://schemas.openxmlformats.org/officeDocument/2006/relationships/tags" Target="../tags/tag362.xml" /><Relationship Id="rId13" Type="http://schemas.openxmlformats.org/officeDocument/2006/relationships/tags" Target="../tags/tag363.xml" /><Relationship Id="rId14" Type="http://schemas.openxmlformats.org/officeDocument/2006/relationships/tags" Target="../tags/tag364.xml" /><Relationship Id="rId15" Type="http://schemas.openxmlformats.org/officeDocument/2006/relationships/tags" Target="../tags/tag365.xml" /><Relationship Id="rId16" Type="http://schemas.openxmlformats.org/officeDocument/2006/relationships/tags" Target="../tags/tag366.xml" /><Relationship Id="rId17" Type="http://schemas.openxmlformats.org/officeDocument/2006/relationships/tags" Target="../tags/tag367.xml" /><Relationship Id="rId18" Type="http://schemas.openxmlformats.org/officeDocument/2006/relationships/tags" Target="../tags/tag368.xml" /><Relationship Id="rId19" Type="http://schemas.openxmlformats.org/officeDocument/2006/relationships/tags" Target="../tags/tag369.xml" /><Relationship Id="rId2" Type="http://schemas.openxmlformats.org/officeDocument/2006/relationships/notesSlide" Target="../notesSlides/notesSlide17.xml" /><Relationship Id="rId20" Type="http://schemas.openxmlformats.org/officeDocument/2006/relationships/tags" Target="../tags/tag370.xml" /><Relationship Id="rId21" Type="http://schemas.openxmlformats.org/officeDocument/2006/relationships/tags" Target="../tags/tag371.xml" /><Relationship Id="rId22" Type="http://schemas.openxmlformats.org/officeDocument/2006/relationships/tags" Target="../tags/tag372.xml" /><Relationship Id="rId23" Type="http://schemas.openxmlformats.org/officeDocument/2006/relationships/tags" Target="../tags/tag373.xml" /><Relationship Id="rId24" Type="http://schemas.openxmlformats.org/officeDocument/2006/relationships/tags" Target="../tags/tag374.xml" /><Relationship Id="rId25" Type="http://schemas.openxmlformats.org/officeDocument/2006/relationships/tags" Target="../tags/tag375.xml" /><Relationship Id="rId26" Type="http://schemas.openxmlformats.org/officeDocument/2006/relationships/tags" Target="../tags/tag376.xml" /><Relationship Id="rId27" Type="http://schemas.openxmlformats.org/officeDocument/2006/relationships/tags" Target="../tags/tag377.xml" /><Relationship Id="rId28" Type="http://schemas.openxmlformats.org/officeDocument/2006/relationships/tags" Target="../tags/tag378.xml" /><Relationship Id="rId29" Type="http://schemas.openxmlformats.org/officeDocument/2006/relationships/tags" Target="../tags/tag379.xml" /><Relationship Id="rId3" Type="http://schemas.openxmlformats.org/officeDocument/2006/relationships/tags" Target="../tags/tag354.xml" /><Relationship Id="rId30" Type="http://schemas.openxmlformats.org/officeDocument/2006/relationships/image" Target="../media/image32.png" /><Relationship Id="rId31" Type="http://schemas.openxmlformats.org/officeDocument/2006/relationships/tags" Target="../tags/tag380.xml" /><Relationship Id="rId32" Type="http://schemas.openxmlformats.org/officeDocument/2006/relationships/tags" Target="../tags/tag381.xml" /><Relationship Id="rId33" Type="http://schemas.openxmlformats.org/officeDocument/2006/relationships/tags" Target="../tags/tag382.xml" /><Relationship Id="rId34" Type="http://schemas.openxmlformats.org/officeDocument/2006/relationships/tags" Target="../tags/tag383.xml" /><Relationship Id="rId35" Type="http://schemas.openxmlformats.org/officeDocument/2006/relationships/tags" Target="../tags/tag384.xml" /><Relationship Id="rId36" Type="http://schemas.openxmlformats.org/officeDocument/2006/relationships/tags" Target="../tags/tag385.xml" /><Relationship Id="rId37" Type="http://schemas.openxmlformats.org/officeDocument/2006/relationships/tags" Target="../tags/tag386.xml" /><Relationship Id="rId38" Type="http://schemas.openxmlformats.org/officeDocument/2006/relationships/tags" Target="../tags/tag387.xml" /><Relationship Id="rId39" Type="http://schemas.openxmlformats.org/officeDocument/2006/relationships/tags" Target="../tags/tag388.xml" /><Relationship Id="rId4" Type="http://schemas.openxmlformats.org/officeDocument/2006/relationships/tags" Target="../tags/tag355.xml" /><Relationship Id="rId40" Type="http://schemas.openxmlformats.org/officeDocument/2006/relationships/tags" Target="../tags/tag389.xml" /><Relationship Id="rId41" Type="http://schemas.openxmlformats.org/officeDocument/2006/relationships/tags" Target="../tags/tag390.xml" /><Relationship Id="rId42" Type="http://schemas.openxmlformats.org/officeDocument/2006/relationships/tags" Target="../tags/tag391.xml" /><Relationship Id="rId43" Type="http://schemas.openxmlformats.org/officeDocument/2006/relationships/tags" Target="../tags/tag392.xml" /><Relationship Id="rId44" Type="http://schemas.openxmlformats.org/officeDocument/2006/relationships/tags" Target="../tags/tag393.xml" /><Relationship Id="rId45" Type="http://schemas.openxmlformats.org/officeDocument/2006/relationships/tags" Target="../tags/tag394.xml" /><Relationship Id="rId46" Type="http://schemas.openxmlformats.org/officeDocument/2006/relationships/tags" Target="../tags/tag395.xml" /><Relationship Id="rId47" Type="http://schemas.openxmlformats.org/officeDocument/2006/relationships/tags" Target="../tags/tag396.xml" /><Relationship Id="rId48" Type="http://schemas.openxmlformats.org/officeDocument/2006/relationships/tags" Target="../tags/tag397.xml" /><Relationship Id="rId49" Type="http://schemas.openxmlformats.org/officeDocument/2006/relationships/tags" Target="../tags/tag398.xml" /><Relationship Id="rId5" Type="http://schemas.openxmlformats.org/officeDocument/2006/relationships/tags" Target="../tags/tag356.xml" /><Relationship Id="rId50" Type="http://schemas.openxmlformats.org/officeDocument/2006/relationships/tags" Target="../tags/tag399.xml" /><Relationship Id="rId51" Type="http://schemas.openxmlformats.org/officeDocument/2006/relationships/tags" Target="../tags/tag400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tags" Target="../tags/tag359.xml" /><Relationship Id="rId9" Type="http://schemas.openxmlformats.org/officeDocument/2006/relationships/image" Target="../media/image3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1.xml" /><Relationship Id="rId11" Type="http://schemas.openxmlformats.org/officeDocument/2006/relationships/tags" Target="../tags/tag412.xml" /><Relationship Id="rId12" Type="http://schemas.openxmlformats.org/officeDocument/2006/relationships/tags" Target="../tags/tag413.xml" /><Relationship Id="rId13" Type="http://schemas.openxmlformats.org/officeDocument/2006/relationships/tags" Target="../tags/tag414.xml" /><Relationship Id="rId14" Type="http://schemas.openxmlformats.org/officeDocument/2006/relationships/tags" Target="../tags/tag415.xml" /><Relationship Id="rId15" Type="http://schemas.openxmlformats.org/officeDocument/2006/relationships/tags" Target="../tags/tag416.xml" /><Relationship Id="rId16" Type="http://schemas.openxmlformats.org/officeDocument/2006/relationships/tags" Target="../tags/tag417.xml" /><Relationship Id="rId17" Type="http://schemas.openxmlformats.org/officeDocument/2006/relationships/tags" Target="../tags/tag418.xml" /><Relationship Id="rId18" Type="http://schemas.openxmlformats.org/officeDocument/2006/relationships/tags" Target="../tags/tag419.xml" /><Relationship Id="rId19" Type="http://schemas.openxmlformats.org/officeDocument/2006/relationships/tags" Target="../tags/tag420.xml" /><Relationship Id="rId2" Type="http://schemas.openxmlformats.org/officeDocument/2006/relationships/notesSlide" Target="../notesSlides/notesSlide18.xml" /><Relationship Id="rId20" Type="http://schemas.openxmlformats.org/officeDocument/2006/relationships/tags" Target="../tags/tag421.xml" /><Relationship Id="rId21" Type="http://schemas.openxmlformats.org/officeDocument/2006/relationships/tags" Target="../tags/tag422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tags" Target="../tags/tag408.xml" /><Relationship Id="rId7" Type="http://schemas.openxmlformats.org/officeDocument/2006/relationships/tags" Target="../tags/tag409.xml" /><Relationship Id="rId8" Type="http://schemas.openxmlformats.org/officeDocument/2006/relationships/tags" Target="../tags/tag410.xml" /><Relationship Id="rId9" Type="http://schemas.openxmlformats.org/officeDocument/2006/relationships/image" Target="../media/image3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4.png" /><Relationship Id="rId11" Type="http://schemas.openxmlformats.org/officeDocument/2006/relationships/tags" Target="../tags/tag434.xml" /><Relationship Id="rId12" Type="http://schemas.openxmlformats.org/officeDocument/2006/relationships/tags" Target="../tags/tag435.xml" /><Relationship Id="rId13" Type="http://schemas.openxmlformats.org/officeDocument/2006/relationships/tags" Target="../tags/tag436.xml" /><Relationship Id="rId14" Type="http://schemas.openxmlformats.org/officeDocument/2006/relationships/tags" Target="../tags/tag437.xml" /><Relationship Id="rId15" Type="http://schemas.openxmlformats.org/officeDocument/2006/relationships/tags" Target="../tags/tag438.xml" /><Relationship Id="rId16" Type="http://schemas.openxmlformats.org/officeDocument/2006/relationships/tags" Target="../tags/tag439.xml" /><Relationship Id="rId17" Type="http://schemas.openxmlformats.org/officeDocument/2006/relationships/tags" Target="../tags/tag440.xml" /><Relationship Id="rId18" Type="http://schemas.openxmlformats.org/officeDocument/2006/relationships/tags" Target="../tags/tag441.xml" /><Relationship Id="rId19" Type="http://schemas.openxmlformats.org/officeDocument/2006/relationships/tags" Target="../tags/tag442.xml" /><Relationship Id="rId2" Type="http://schemas.openxmlformats.org/officeDocument/2006/relationships/notesSlide" Target="../notesSlides/notesSlide19.xml" /><Relationship Id="rId20" Type="http://schemas.openxmlformats.org/officeDocument/2006/relationships/tags" Target="../tags/tag443.xml" /><Relationship Id="rId21" Type="http://schemas.openxmlformats.org/officeDocument/2006/relationships/tags" Target="../tags/tag444.xml" /><Relationship Id="rId22" Type="http://schemas.openxmlformats.org/officeDocument/2006/relationships/tags" Target="../tags/tag445.xml" /><Relationship Id="rId23" Type="http://schemas.openxmlformats.org/officeDocument/2006/relationships/tags" Target="../tags/tag446.xml" /><Relationship Id="rId24" Type="http://schemas.openxmlformats.org/officeDocument/2006/relationships/tags" Target="../tags/tag447.xml" /><Relationship Id="rId25" Type="http://schemas.openxmlformats.org/officeDocument/2006/relationships/tags" Target="../tags/tag448.xml" /><Relationship Id="rId26" Type="http://schemas.openxmlformats.org/officeDocument/2006/relationships/tags" Target="../tags/tag449.xml" /><Relationship Id="rId27" Type="http://schemas.openxmlformats.org/officeDocument/2006/relationships/tags" Target="../tags/tag450.xml" /><Relationship Id="rId28" Type="http://schemas.openxmlformats.org/officeDocument/2006/relationships/tags" Target="../tags/tag451.xml" /><Relationship Id="rId29" Type="http://schemas.openxmlformats.org/officeDocument/2006/relationships/tags" Target="../tags/tag452.xml" /><Relationship Id="rId3" Type="http://schemas.openxmlformats.org/officeDocument/2006/relationships/tags" Target="../tags/tag427.xml" /><Relationship Id="rId30" Type="http://schemas.openxmlformats.org/officeDocument/2006/relationships/tags" Target="../tags/tag453.xml" /><Relationship Id="rId31" Type="http://schemas.openxmlformats.org/officeDocument/2006/relationships/tags" Target="../tags/tag454.xml" /><Relationship Id="rId32" Type="http://schemas.openxmlformats.org/officeDocument/2006/relationships/tags" Target="../tags/tag455.xml" /><Relationship Id="rId33" Type="http://schemas.openxmlformats.org/officeDocument/2006/relationships/tags" Target="../tags/tag456.xml" /><Relationship Id="rId34" Type="http://schemas.openxmlformats.org/officeDocument/2006/relationships/tags" Target="../tags/tag457.xml" /><Relationship Id="rId35" Type="http://schemas.openxmlformats.org/officeDocument/2006/relationships/tags" Target="../tags/tag458.xml" /><Relationship Id="rId36" Type="http://schemas.openxmlformats.org/officeDocument/2006/relationships/tags" Target="../tags/tag459.xml" /><Relationship Id="rId37" Type="http://schemas.openxmlformats.org/officeDocument/2006/relationships/tags" Target="../tags/tag460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tags" Target="../tags/tag431.xml" /><Relationship Id="rId8" Type="http://schemas.openxmlformats.org/officeDocument/2006/relationships/tags" Target="../tags/tag432.xml" /><Relationship Id="rId9" Type="http://schemas.openxmlformats.org/officeDocument/2006/relationships/tags" Target="../tags/tag43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14" Type="http://schemas.openxmlformats.org/officeDocument/2006/relationships/tags" Target="../tags/tag475.xml" /><Relationship Id="rId15" Type="http://schemas.openxmlformats.org/officeDocument/2006/relationships/tags" Target="../tags/tag476.xml" /><Relationship Id="rId16" Type="http://schemas.openxmlformats.org/officeDocument/2006/relationships/tags" Target="../tags/tag477.xml" /><Relationship Id="rId17" Type="http://schemas.openxmlformats.org/officeDocument/2006/relationships/tags" Target="../tags/tag478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image" Target="../media/image3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9.xml" /><Relationship Id="rId11" Type="http://schemas.openxmlformats.org/officeDocument/2006/relationships/tags" Target="../tags/tag490.xml" /><Relationship Id="rId12" Type="http://schemas.openxmlformats.org/officeDocument/2006/relationships/tags" Target="../tags/tag491.xml" /><Relationship Id="rId13" Type="http://schemas.openxmlformats.org/officeDocument/2006/relationships/image" Target="../media/image37.png" /><Relationship Id="rId14" Type="http://schemas.openxmlformats.org/officeDocument/2006/relationships/tags" Target="../tags/tag492.xml" /><Relationship Id="rId15" Type="http://schemas.openxmlformats.org/officeDocument/2006/relationships/image" Target="../media/image38.png" /><Relationship Id="rId16" Type="http://schemas.openxmlformats.org/officeDocument/2006/relationships/tags" Target="../tags/tag493.xml" /><Relationship Id="rId17" Type="http://schemas.openxmlformats.org/officeDocument/2006/relationships/tags" Target="../tags/tag494.xml" /><Relationship Id="rId18" Type="http://schemas.openxmlformats.org/officeDocument/2006/relationships/tags" Target="../tags/tag495.xml" /><Relationship Id="rId19" Type="http://schemas.openxmlformats.org/officeDocument/2006/relationships/tags" Target="../tags/tag496.xml" /><Relationship Id="rId2" Type="http://schemas.openxmlformats.org/officeDocument/2006/relationships/notesSlide" Target="../notesSlides/notesSlide21.xml" /><Relationship Id="rId20" Type="http://schemas.openxmlformats.org/officeDocument/2006/relationships/tags" Target="../tags/tag497.xml" /><Relationship Id="rId21" Type="http://schemas.openxmlformats.org/officeDocument/2006/relationships/tags" Target="../tags/tag498.xml" /><Relationship Id="rId22" Type="http://schemas.openxmlformats.org/officeDocument/2006/relationships/tags" Target="../tags/tag499.xml" /><Relationship Id="rId23" Type="http://schemas.openxmlformats.org/officeDocument/2006/relationships/tags" Target="../tags/tag500.xml" /><Relationship Id="rId24" Type="http://schemas.openxmlformats.org/officeDocument/2006/relationships/tags" Target="../tags/tag501.xml" /><Relationship Id="rId25" Type="http://schemas.openxmlformats.org/officeDocument/2006/relationships/tags" Target="../tags/tag502.xml" /><Relationship Id="rId26" Type="http://schemas.openxmlformats.org/officeDocument/2006/relationships/tags" Target="../tags/tag503.xml" /><Relationship Id="rId27" Type="http://schemas.openxmlformats.org/officeDocument/2006/relationships/tags" Target="../tags/tag504.xml" /><Relationship Id="rId28" Type="http://schemas.openxmlformats.org/officeDocument/2006/relationships/tags" Target="../tags/tag505.xml" /><Relationship Id="rId29" Type="http://schemas.openxmlformats.org/officeDocument/2006/relationships/tags" Target="../tags/tag506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image" Target="../media/image36.png" /><Relationship Id="rId7" Type="http://schemas.openxmlformats.org/officeDocument/2006/relationships/tags" Target="../tags/tag486.xml" /><Relationship Id="rId8" Type="http://schemas.openxmlformats.org/officeDocument/2006/relationships/tags" Target="../tags/tag487.xml" /><Relationship Id="rId9" Type="http://schemas.openxmlformats.org/officeDocument/2006/relationships/tags" Target="../tags/tag48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Relationship Id="rId6" Type="http://schemas.openxmlformats.org/officeDocument/2006/relationships/tags" Target="../tags/tag514.xml" /><Relationship Id="rId7" Type="http://schemas.openxmlformats.org/officeDocument/2006/relationships/tags" Target="../tags/tag515.xml" /><Relationship Id="rId8" Type="http://schemas.openxmlformats.org/officeDocument/2006/relationships/tags" Target="../tags/tag51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image" Target="../media/image39.png" /><Relationship Id="rId6" Type="http://schemas.openxmlformats.org/officeDocument/2006/relationships/tags" Target="../tags/tag523.xml" /><Relationship Id="rId7" Type="http://schemas.openxmlformats.org/officeDocument/2006/relationships/tags" Target="../tags/tag5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5.xml" /><Relationship Id="rId11" Type="http://schemas.openxmlformats.org/officeDocument/2006/relationships/tags" Target="../tags/tag536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image" Target="../media/image39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37.xml" /><Relationship Id="rId3" Type="http://schemas.openxmlformats.org/officeDocument/2006/relationships/tags" Target="../tags/tag538.xml" /><Relationship Id="rId4" Type="http://schemas.openxmlformats.org/officeDocument/2006/relationships/hyperlink" Target="https://d.book118.com/405112344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" name="分割线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24242" b="18205"/>
          <a:stretch>
            <a:fillRect/>
          </a:stretch>
        </p:blipFill>
        <p:spPr>
          <a:xfrm>
            <a:off x="72312" y="793176"/>
            <a:ext cx="6516000" cy="17332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"/>
          <p:cNvSpPr/>
          <p:nvPr>
            <p:custDataLst>
              <p:tags r:id="rId5"/>
            </p:custDataLst>
          </p:nvPr>
        </p:nvSpPr>
        <p:spPr>
          <a:xfrm>
            <a:off x="683568" y="2009065"/>
            <a:ext cx="7892501" cy="1138749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 lIns="121898" tIns="60948" rIns="121898" bIns="60948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2192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2192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2192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2192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470150" indent="-18415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SzTx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27350" indent="-18415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SzTx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384550" indent="-18415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SzTx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41750" indent="-184150" algn="l" defTabSz="1219200" rtl="0" eaLnBrk="1" fontAlgn="base" latinLnBrk="0" hangingPunct="1">
              <a:spcBef>
                <a:spcPct val="0"/>
              </a:spcBef>
              <a:spcAft>
                <a:spcPct val="0"/>
              </a:spcAft>
              <a:buSzTx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66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《</a:t>
            </a:r>
            <a:r>
              <a:rPr lang="zh-CN" altLang="en-US" sz="66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除法的初步认识</a:t>
            </a:r>
            <a:r>
              <a:rPr lang="en-US" altLang="zh-CN" sz="66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》</a:t>
            </a:r>
            <a:endParaRPr lang="en-US" altLang="zh-CN" sz="6600" b="1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pitchFamily="34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6"/>
            </p:custDataLst>
          </p:nvPr>
        </p:nvSpPr>
        <p:spPr>
          <a:xfrm>
            <a:off x="104867" y="363691"/>
            <a:ext cx="6483357" cy="461641"/>
          </a:xfrm>
          <a:prstGeom prst="rect">
            <a:avLst/>
          </a:prstGeom>
          <a:noFill/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5065" b="1" kern="1200" spc="213">
                <a:blipFill dpi="0" rotWithShape="1">
                  <a:blip r:embed="rId7"/>
                  <a:tile tx="0" ty="0" sx="100000" sy="100000" flip="none" algn="tl"/>
                </a:blip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zh-CN" altLang="en-US" sz="2200" b="1" i="0" u="none" strike="noStrike" kern="1200" cap="none" spc="213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人教</a:t>
            </a:r>
            <a:r>
              <a:rPr kumimoji="0" lang="zh-CN" altLang="en-US" sz="2200" b="1" i="0" u="none" strike="noStrike" kern="1200" cap="none" spc="213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版数学二年级</a:t>
            </a:r>
            <a:r>
              <a:rPr lang="zh-CN" altLang="en-US" sz="220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下第二单元 表内除法（一</a:t>
            </a:r>
            <a:r>
              <a:rPr lang="zh-CN" altLang="en-US" sz="2200" smtClean="0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）</a:t>
            </a:r>
            <a:endParaRPr lang="zh-CN" altLang="en-US" sz="2200">
              <a:solidFill>
                <a:prstClr val="white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750" fill="hold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3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2375199" y="2751043"/>
            <a:ext cx="4255011" cy="684803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accent4"/>
                </a:solidFill>
                <a:latin typeface="+mn-ea"/>
              </a:rPr>
              <a:t>第一</a:t>
            </a:r>
            <a:r>
              <a:rPr lang="zh-CN" altLang="en-US" sz="4000" b="1" smtClean="0">
                <a:solidFill>
                  <a:schemeClr val="accent4"/>
                </a:solidFill>
                <a:latin typeface="+mn-ea"/>
              </a:rPr>
              <a:t>课时：平均</a:t>
            </a:r>
            <a:r>
              <a:rPr lang="zh-CN" altLang="en-US" sz="4000" b="1">
                <a:solidFill>
                  <a:schemeClr val="accent4"/>
                </a:solidFill>
                <a:latin typeface="+mn-ea"/>
              </a:rPr>
              <a:t>分</a:t>
            </a:r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1331640" y="1022851"/>
            <a:ext cx="6670416" cy="12003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pitchFamily="34" charset="-122"/>
              </a:rPr>
              <a:t>除法的初步认识</a:t>
            </a:r>
            <a:endParaRPr lang="zh-CN" altLang="en-US" sz="72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32088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Rectangle 18"/>
          <p:cNvSpPr/>
          <p:nvPr>
            <p:custDataLst>
              <p:tags r:id="rId4"/>
            </p:custDataLst>
          </p:nvPr>
        </p:nvSpPr>
        <p:spPr>
          <a:xfrm>
            <a:off x="1395151" y="1547964"/>
            <a:ext cx="1038746" cy="2129093"/>
          </a:xfrm>
          <a:prstGeom prst="rect">
            <a:avLst/>
          </a:prstGeom>
        </p:spPr>
        <p:txBody>
          <a:bodyPr vert="eaVert" wrap="square" lIns="68580" tIns="34290" rIns="68580" bIns="3429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 spc="225">
                <a:solidFill>
                  <a:srgbClr val="FF7043"/>
                </a:solidFill>
                <a:latin typeface="+mn-ea"/>
              </a:rPr>
              <a:t>目录 </a:t>
            </a:r>
            <a:endParaRPr lang="zh-CN" altLang="en-US" sz="6000" b="1" spc="225">
              <a:solidFill>
                <a:srgbClr val="FF7043"/>
              </a:solidFill>
              <a:latin typeface="+mn-ea"/>
            </a:endParaRPr>
          </a:p>
        </p:txBody>
      </p:sp>
      <p:sp>
        <p:nvSpPr>
          <p:cNvPr id="9" name="Oval 19"/>
          <p:cNvSpPr/>
          <p:nvPr>
            <p:custDataLst>
              <p:tags r:id="rId5"/>
            </p:custDataLst>
          </p:nvPr>
        </p:nvSpPr>
        <p:spPr>
          <a:xfrm>
            <a:off x="3609329" y="3821202"/>
            <a:ext cx="837000" cy="837000"/>
          </a:xfrm>
          <a:prstGeom prst="ellipse">
            <a:avLst/>
          </a:prstGeom>
          <a:solidFill>
            <a:srgbClr val="FF70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 b="1">
                <a:solidFill>
                  <a:schemeClr val="bg1"/>
                </a:solidFill>
                <a:latin typeface="+mn-ea"/>
              </a:rPr>
              <a:t>04</a:t>
            </a:r>
          </a:p>
        </p:txBody>
      </p:sp>
      <p:sp>
        <p:nvSpPr>
          <p:cNvPr id="23" name="TextBox 33"/>
          <p:cNvSpPr txBox="1"/>
          <p:nvPr>
            <p:custDataLst>
              <p:tags r:id="rId6"/>
            </p:custDataLst>
          </p:nvPr>
        </p:nvSpPr>
        <p:spPr>
          <a:xfrm>
            <a:off x="4477779" y="3955757"/>
            <a:ext cx="3180321" cy="572385"/>
          </a:xfrm>
          <a:prstGeom prst="rect">
            <a:avLst/>
          </a:prstGeom>
          <a:noFill/>
        </p:spPr>
        <p:txBody>
          <a:bodyPr wrap="none" lIns="270000" tIns="0" rIns="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 b="1">
                <a:solidFill>
                  <a:srgbClr val="FF7043"/>
                </a:solidFill>
                <a:latin typeface="+mn-ea"/>
              </a:rPr>
              <a:t>课堂小结</a:t>
            </a:r>
            <a:endParaRPr lang="zh-CN" altLang="en-US" sz="3300" b="1">
              <a:solidFill>
                <a:srgbClr val="FF7043"/>
              </a:solidFill>
              <a:latin typeface="+mn-ea"/>
            </a:endParaRPr>
          </a:p>
        </p:txBody>
      </p:sp>
      <p:sp>
        <p:nvSpPr>
          <p:cNvPr id="11" name="Oval 21"/>
          <p:cNvSpPr/>
          <p:nvPr>
            <p:custDataLst>
              <p:tags r:id="rId7"/>
            </p:custDataLst>
          </p:nvPr>
        </p:nvSpPr>
        <p:spPr>
          <a:xfrm>
            <a:off x="3609329" y="2759528"/>
            <a:ext cx="837000" cy="8370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 b="1">
                <a:solidFill>
                  <a:schemeClr val="bg1"/>
                </a:solidFill>
                <a:latin typeface="+mn-ea"/>
              </a:rPr>
              <a:t>03</a:t>
            </a:r>
          </a:p>
        </p:txBody>
      </p:sp>
      <p:sp>
        <p:nvSpPr>
          <p:cNvPr id="21" name="TextBox 31"/>
          <p:cNvSpPr txBox="1"/>
          <p:nvPr>
            <p:custDataLst>
              <p:tags r:id="rId8"/>
            </p:custDataLst>
          </p:nvPr>
        </p:nvSpPr>
        <p:spPr>
          <a:xfrm>
            <a:off x="4477779" y="2907514"/>
            <a:ext cx="3119272" cy="541029"/>
          </a:xfrm>
          <a:prstGeom prst="rect">
            <a:avLst/>
          </a:prstGeom>
          <a:noFill/>
        </p:spPr>
        <p:txBody>
          <a:bodyPr wrap="none" lIns="270000" tIns="0" rIns="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 b="1">
                <a:solidFill>
                  <a:srgbClr val="92D050"/>
                </a:solidFill>
                <a:latin typeface="+mn-ea"/>
              </a:rPr>
              <a:t>学以致用</a:t>
            </a:r>
            <a:endParaRPr lang="zh-CN" altLang="en-US" sz="3300" b="1">
              <a:solidFill>
                <a:srgbClr val="92D050"/>
              </a:solidFill>
              <a:latin typeface="+mn-ea"/>
            </a:endParaRPr>
          </a:p>
        </p:txBody>
      </p:sp>
      <p:sp>
        <p:nvSpPr>
          <p:cNvPr id="13" name="Oval 23"/>
          <p:cNvSpPr/>
          <p:nvPr>
            <p:custDataLst>
              <p:tags r:id="rId9"/>
            </p:custDataLst>
          </p:nvPr>
        </p:nvSpPr>
        <p:spPr>
          <a:xfrm>
            <a:off x="3609329" y="1697855"/>
            <a:ext cx="837000" cy="837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 b="1">
                <a:solidFill>
                  <a:schemeClr val="bg1"/>
                </a:solidFill>
                <a:latin typeface="+mn-ea"/>
              </a:rPr>
              <a:t>02</a:t>
            </a:r>
          </a:p>
        </p:txBody>
      </p:sp>
      <p:sp>
        <p:nvSpPr>
          <p:cNvPr id="19" name="TextBox 29"/>
          <p:cNvSpPr txBox="1"/>
          <p:nvPr>
            <p:custDataLst>
              <p:tags r:id="rId10"/>
            </p:custDataLst>
          </p:nvPr>
        </p:nvSpPr>
        <p:spPr>
          <a:xfrm>
            <a:off x="4477779" y="1816594"/>
            <a:ext cx="2937434" cy="583706"/>
          </a:xfrm>
          <a:prstGeom prst="rect">
            <a:avLst/>
          </a:prstGeom>
          <a:noFill/>
        </p:spPr>
        <p:txBody>
          <a:bodyPr wrap="none" lIns="270000" tIns="0" rIns="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accent2">
                    <a:lumMod val="100000"/>
                  </a:schemeClr>
                </a:solidFill>
                <a:latin typeface="+mn-ea"/>
              </a:rPr>
              <a:t>新课精讲</a:t>
            </a:r>
            <a:endParaRPr lang="zh-CN" altLang="en-US" sz="3300" b="1">
              <a:solidFill>
                <a:schemeClr val="accent2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15" name="Oval 25"/>
          <p:cNvSpPr/>
          <p:nvPr>
            <p:custDataLst>
              <p:tags r:id="rId11"/>
            </p:custDataLst>
          </p:nvPr>
        </p:nvSpPr>
        <p:spPr>
          <a:xfrm>
            <a:off x="3609329" y="636181"/>
            <a:ext cx="837000" cy="837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 b="1">
                <a:solidFill>
                  <a:schemeClr val="bg1"/>
                </a:solidFill>
                <a:latin typeface="+mn-ea"/>
              </a:rPr>
              <a:t>01</a:t>
            </a:r>
          </a:p>
        </p:txBody>
      </p:sp>
      <p:sp>
        <p:nvSpPr>
          <p:cNvPr id="17" name="TextBox 27"/>
          <p:cNvSpPr txBox="1"/>
          <p:nvPr>
            <p:custDataLst>
              <p:tags r:id="rId12"/>
            </p:custDataLst>
          </p:nvPr>
        </p:nvSpPr>
        <p:spPr>
          <a:xfrm>
            <a:off x="4446330" y="780040"/>
            <a:ext cx="2683133" cy="549281"/>
          </a:xfrm>
          <a:prstGeom prst="rect">
            <a:avLst/>
          </a:prstGeom>
          <a:noFill/>
        </p:spPr>
        <p:txBody>
          <a:bodyPr wrap="none" lIns="270000" tIns="0" rIns="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accent1">
                    <a:lumMod val="100000"/>
                  </a:schemeClr>
                </a:solidFill>
                <a:latin typeface="+mn-ea"/>
              </a:rPr>
              <a:t>课前导入</a:t>
            </a:r>
            <a:endParaRPr lang="zh-CN" altLang="en-US" sz="3300" b="1">
              <a:solidFill>
                <a:schemeClr val="accent1">
                  <a:lumMod val="100000"/>
                </a:schemeClr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483830875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3" grpId="0"/>
      <p:bldP spid="11" grpId="0"/>
      <p:bldP spid="21" grpId="0"/>
      <p:bldP spid="13" grpId="0"/>
      <p:bldP spid="19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543610" y="203140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情景导入</a:t>
            </a:r>
            <a:endParaRPr lang="zh-CN" altLang="en-US" sz="2700" b="1">
              <a:latin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77070" y="832743"/>
            <a:ext cx="3767138" cy="3755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143790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5"/>
            </p:custDataLst>
          </p:nvPr>
        </p:nvSpPr>
        <p:spPr>
          <a:xfrm>
            <a:off x="1419335" y="1019770"/>
            <a:ext cx="1171575" cy="336947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5CCD8"/>
              </a:gs>
              <a:gs pos="100000">
                <a:schemeClr val="bg1"/>
              </a:gs>
            </a:gsLst>
          </a:gradFill>
          <a:ln>
            <a:solidFill>
              <a:srgbClr val="ECADC4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>
              <a:latin typeface="+mn-ea"/>
            </a:endParaRPr>
          </a:p>
        </p:txBody>
      </p:sp>
      <p:sp>
        <p:nvSpPr>
          <p:cNvPr id="4" name="文本框 1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670557" y="1019770"/>
            <a:ext cx="848915" cy="346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探究点</a:t>
            </a:r>
          </a:p>
        </p:txBody>
      </p:sp>
      <p:sp>
        <p:nvSpPr>
          <p:cNvPr id="5" name="文本框 22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590909" y="1019770"/>
            <a:ext cx="2528888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平均分的含义</a:t>
            </a:r>
          </a:p>
        </p:txBody>
      </p:sp>
      <p:pic>
        <p:nvPicPr>
          <p:cNvPr id="16" name="图片 9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8063" y="942380"/>
            <a:ext cx="815578" cy="501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840706" y="1746409"/>
            <a:ext cx="5468303" cy="2429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54493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grpSp>
        <p:nvGrpSpPr>
          <p:cNvPr id="6" name="Group 49"/>
          <p:cNvGrpSpPr/>
          <p:nvPr>
            <p:custDataLst>
              <p:tags r:id="rId5"/>
            </p:custDataLst>
          </p:nvPr>
        </p:nvGrpSpPr>
        <p:grpSpPr>
          <a:xfrm>
            <a:off x="1737122" y="1197769"/>
            <a:ext cx="1509713" cy="2051448"/>
            <a:chOff x="-111" y="1523"/>
            <a:chExt cx="1268" cy="1723"/>
          </a:xfrm>
        </p:grpSpPr>
        <p:pic>
          <p:nvPicPr>
            <p:cNvPr id="7" name="Picture 47" descr="C:\Users\Administrator\Desktop\333.png333"/>
            <p:cNvPicPr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6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-16" y="1523"/>
              <a:ext cx="952" cy="8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AutoShape 27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-111" y="2542"/>
              <a:ext cx="1268" cy="704"/>
            </a:xfrm>
            <a:prstGeom prst="wedgeRoundRectCallout">
              <a:avLst>
                <a:gd name="adj1" fmla="val -6935"/>
                <a:gd name="adj2" fmla="val -81185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defRPr/>
              </a:pPr>
              <a:r>
                <a:rPr lang="zh-CN" altLang="en-US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有几种不同的分法？</a:t>
              </a:r>
            </a:p>
          </p:txBody>
        </p:sp>
      </p:grpSp>
      <p:grpSp>
        <p:nvGrpSpPr>
          <p:cNvPr id="10" name="Group 51"/>
          <p:cNvGrpSpPr/>
          <p:nvPr>
            <p:custDataLst>
              <p:tags r:id="rId9"/>
            </p:custDataLst>
          </p:nvPr>
        </p:nvGrpSpPr>
        <p:grpSpPr>
          <a:xfrm>
            <a:off x="4321970" y="3249217"/>
            <a:ext cx="3594497" cy="1193007"/>
            <a:chOff x="2408" y="3294"/>
            <a:chExt cx="3019" cy="1002"/>
          </a:xfrm>
        </p:grpSpPr>
        <p:sp>
          <p:nvSpPr>
            <p:cNvPr id="11" name="AutoShape 27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2408" y="3592"/>
              <a:ext cx="2105" cy="704"/>
            </a:xfrm>
            <a:prstGeom prst="wedgeRoundRectCallout">
              <a:avLst>
                <a:gd name="adj1" fmla="val 56347"/>
                <a:gd name="adj2" fmla="val 10083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defRPr/>
              </a:pPr>
              <a:r>
                <a:rPr lang="zh-CN" altLang="en-US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观察同学们分的结果，你喜欢哪种？为什么？ </a:t>
              </a:r>
            </a:p>
          </p:txBody>
        </p:sp>
        <p:pic>
          <p:nvPicPr>
            <p:cNvPr id="12" name="Picture 15" descr="C:\Users\Administrator\Desktop\356.png356"/>
            <p:cNvPicPr>
              <a:picLocks noChangeAspect="1" noChangeArrowheads="1"/>
            </p:cNvPicPr>
            <p:nvPr>
              <p:custDataLst>
                <p:tags r:id="rId12"/>
              </p:custDataLst>
            </p:nvPr>
          </p:nvPicPr>
          <p:blipFill>
            <a:blip r:embed="rId1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4559" y="3294"/>
              <a:ext cx="868" cy="8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9" name="图片 18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3388519" y="1072516"/>
            <a:ext cx="3714750" cy="165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984444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grpSp>
        <p:nvGrpSpPr>
          <p:cNvPr id="7" name="Group 15"/>
          <p:cNvGrpSpPr/>
          <p:nvPr>
            <p:custDataLst>
              <p:tags r:id="rId5"/>
            </p:custDataLst>
          </p:nvPr>
        </p:nvGrpSpPr>
        <p:grpSpPr>
          <a:xfrm>
            <a:off x="1762264" y="1034654"/>
            <a:ext cx="4416873" cy="969169"/>
            <a:chOff x="407" y="1525"/>
            <a:chExt cx="3865" cy="814"/>
          </a:xfrm>
        </p:grpSpPr>
        <p:pic>
          <p:nvPicPr>
            <p:cNvPr id="9" name="Picture 20" descr="C:\Users\Administrator\Desktop\16.png16"/>
            <p:cNvPicPr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6">
              <a:clrChange>
                <a:clrFrom>
                  <a:srgbClr val="FEFEFE">
                    <a:alpha val="100000"/>
                  </a:srgbClr>
                </a:clrFrom>
                <a:clrTo>
                  <a:srgbClr val="FEFEFE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 flipH="1">
              <a:off x="407" y="1525"/>
              <a:ext cx="925" cy="8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AutoShape 27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1565" y="1719"/>
              <a:ext cx="2707" cy="395"/>
            </a:xfrm>
            <a:prstGeom prst="wedgeRoundRectCallout">
              <a:avLst>
                <a:gd name="adj1" fmla="val -58569"/>
                <a:gd name="adj2" fmla="val -3977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defRPr/>
              </a:pPr>
              <a:r>
                <a:rPr lang="zh-CN" altLang="en-US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每份分得同样多，叫</a:t>
              </a:r>
              <a:r>
                <a:rPr lang="zh-CN" altLang="en-US">
                  <a:solidFill>
                    <a:srgbClr val="FF00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平均分</a:t>
              </a:r>
              <a:r>
                <a:rPr lang="zh-CN" altLang="en-US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。</a:t>
              </a:r>
            </a:p>
          </p:txBody>
        </p:sp>
      </p:grpSp>
      <p:pic>
        <p:nvPicPr>
          <p:cNvPr id="11" name="图片 36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0404" y="3533775"/>
            <a:ext cx="2428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矩形 11"/>
          <p:cNvSpPr/>
          <p:nvPr>
            <p:custDataLst>
              <p:tags r:id="rId11"/>
            </p:custDataLst>
          </p:nvPr>
        </p:nvSpPr>
        <p:spPr>
          <a:xfrm>
            <a:off x="1985432" y="3508772"/>
            <a:ext cx="827485" cy="342900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ker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提示：</a:t>
            </a:r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Box 20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290232" y="3386138"/>
            <a:ext cx="5153025" cy="900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       只要有一份与其他不是同样多，就不叫平均分。只有平均分才是公平的。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714625" y="1746409"/>
            <a:ext cx="3714750" cy="165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839199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5"/>
            </p:custDataLst>
          </p:nvPr>
        </p:nvSpPr>
        <p:spPr>
          <a:xfrm>
            <a:off x="1404938" y="1021557"/>
            <a:ext cx="1171575" cy="336947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5CCD8"/>
              </a:gs>
              <a:gs pos="100000">
                <a:schemeClr val="bg1"/>
              </a:gs>
            </a:gsLst>
          </a:gradFill>
          <a:ln>
            <a:solidFill>
              <a:srgbClr val="ECADC4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>
              <a:latin typeface="+mn-ea"/>
            </a:endParaRPr>
          </a:p>
        </p:txBody>
      </p:sp>
      <p:sp>
        <p:nvSpPr>
          <p:cNvPr id="4" name="文本框 1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656160" y="1021557"/>
            <a:ext cx="920353" cy="346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探究点</a:t>
            </a:r>
          </a:p>
        </p:txBody>
      </p:sp>
      <p:sp>
        <p:nvSpPr>
          <p:cNvPr id="5" name="文本框 22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649141" y="1013223"/>
            <a:ext cx="3390900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按指定的份数平均分</a:t>
            </a:r>
          </a:p>
        </p:txBody>
      </p:sp>
      <p:pic>
        <p:nvPicPr>
          <p:cNvPr id="6" name="Picture 16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9838" y="2522934"/>
            <a:ext cx="4048125" cy="1246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Group 47"/>
          <p:cNvGrpSpPr/>
          <p:nvPr>
            <p:custDataLst>
              <p:tags r:id="rId10"/>
            </p:custDataLst>
          </p:nvPr>
        </p:nvGrpSpPr>
        <p:grpSpPr>
          <a:xfrm>
            <a:off x="1404938" y="1465793"/>
            <a:ext cx="6019800" cy="1047750"/>
            <a:chOff x="566" y="1278"/>
            <a:chExt cx="5056" cy="880"/>
          </a:xfrm>
        </p:grpSpPr>
        <p:grpSp>
          <p:nvGrpSpPr>
            <p:cNvPr id="9" name="Group 21"/>
            <p:cNvGrpSpPr/>
            <p:nvPr>
              <p:custDataLst>
                <p:tags r:id="rId11"/>
              </p:custDataLst>
            </p:nvPr>
          </p:nvGrpSpPr>
          <p:grpSpPr>
            <a:xfrm>
              <a:off x="566" y="1278"/>
              <a:ext cx="5056" cy="880"/>
              <a:chOff x="521" y="1395"/>
              <a:chExt cx="5056" cy="880"/>
            </a:xfrm>
          </p:grpSpPr>
          <p:sp>
            <p:nvSpPr>
              <p:cNvPr id="11" name="AutoShape 27"/>
              <p:cNvSpPr>
                <a:spLocks noChangeArrowheads="1"/>
              </p:cNvSpPr>
              <p:nvPr>
                <p:custDataLst>
                  <p:tags r:id="rId12"/>
                </p:custDataLst>
              </p:nvPr>
            </p:nvSpPr>
            <p:spPr bwMode="auto">
              <a:xfrm>
                <a:off x="1791" y="1526"/>
                <a:ext cx="3786" cy="704"/>
              </a:xfrm>
              <a:prstGeom prst="wedgeRoundRectCallout">
                <a:avLst>
                  <a:gd name="adj1" fmla="val -58968"/>
                  <a:gd name="adj2" fmla="val 20431"/>
                  <a:gd name="adj3" fmla="val 16667"/>
                </a:avLst>
              </a:prstGeom>
              <a:solidFill>
                <a:schemeClr val="bg1"/>
              </a:solidFill>
              <a:ln w="19050">
                <a:solidFill>
                  <a:srgbClr val="3399FF"/>
                </a:solidFill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685800" eaLnBrk="1" hangingPunct="1">
                  <a:lnSpc>
                    <a:spcPct val="120000"/>
                  </a:lnSpc>
                  <a:defRPr/>
                </a:pPr>
                <a:r>
                  <a:rPr lang="zh-CN" altLang="en-US">
                    <a:latin typeface="+mn-ea"/>
                    <a:ea typeface="+mn-ea"/>
                    <a:cs typeface="Times New Roman" panose="02020603050405020304" pitchFamily="18" charset="0"/>
                  </a:rPr>
                  <a:t>把</a:t>
                </a:r>
                <a:r>
                  <a:rPr lang="en-US" altLang="zh-CN">
                    <a:latin typeface="+mn-ea"/>
                    <a:ea typeface="+mn-ea"/>
                    <a:cs typeface="Times New Roman" panose="02020603050405020304" pitchFamily="18" charset="0"/>
                  </a:rPr>
                  <a:t>18</a:t>
                </a:r>
                <a:r>
                  <a:rPr lang="zh-CN" altLang="en-US">
                    <a:latin typeface="+mn-ea"/>
                    <a:ea typeface="+mn-ea"/>
                    <a:cs typeface="Times New Roman" panose="02020603050405020304" pitchFamily="18" charset="0"/>
                  </a:rPr>
                  <a:t>个       平均分成</a:t>
                </a:r>
                <a:r>
                  <a:rPr lang="en-US" altLang="zh-CN">
                    <a:latin typeface="+mn-ea"/>
                    <a:ea typeface="+mn-ea"/>
                    <a:cs typeface="Times New Roman" panose="02020603050405020304" pitchFamily="18" charset="0"/>
                  </a:rPr>
                  <a:t>6</a:t>
                </a:r>
                <a:r>
                  <a:rPr lang="zh-CN" altLang="en-US">
                    <a:latin typeface="+mn-ea"/>
                    <a:ea typeface="+mn-ea"/>
                    <a:cs typeface="Times New Roman" panose="02020603050405020304" pitchFamily="18" charset="0"/>
                  </a:rPr>
                  <a:t>份，每份几个？</a:t>
                </a:r>
                <a:endParaRPr lang="en-US" altLang="zh-CN">
                  <a:latin typeface="+mn-ea"/>
                  <a:ea typeface="+mn-ea"/>
                  <a:cs typeface="Times New Roman" panose="02020603050405020304" pitchFamily="18" charset="0"/>
                </a:endParaRPr>
              </a:p>
              <a:p>
                <a:pPr defTabSz="685800" eaLnBrk="1" hangingPunct="1">
                  <a:lnSpc>
                    <a:spcPct val="120000"/>
                  </a:lnSpc>
                  <a:defRPr/>
                </a:pPr>
                <a:r>
                  <a:rPr lang="zh-CN" altLang="en-US">
                    <a:latin typeface="+mn-ea"/>
                    <a:ea typeface="+mn-ea"/>
                    <a:cs typeface="Times New Roman" panose="02020603050405020304" pitchFamily="18" charset="0"/>
                  </a:rPr>
                  <a:t>用手中的圆纸片代替        分一分。</a:t>
                </a:r>
              </a:p>
            </p:txBody>
          </p:sp>
          <p:pic>
            <p:nvPicPr>
              <p:cNvPr id="12" name="Picture 20" descr="C:\Users\Administrator\Desktop\16.png16"/>
              <p:cNvPicPr>
                <a:picLocks noChangeAspect="1" noChangeArrowheads="1"/>
              </p:cNvPicPr>
              <p:nvPr>
                <p:custDataLst>
                  <p:tags r:id="rId14"/>
                </p:custDataLst>
              </p:nvPr>
            </p:nvPicPr>
            <p:blipFill>
              <a:blip r:embed="rId13">
                <a:clrChange>
                  <a:clrFrom>
                    <a:srgbClr val="FEFEFE">
                      <a:alpha val="100000"/>
                    </a:srgbClr>
                  </a:clrFrom>
                  <a:clrTo>
                    <a:srgbClr val="FEFEFE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 bwMode="auto">
              <a:xfrm flipH="1">
                <a:off x="521" y="1395"/>
                <a:ext cx="960" cy="8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3" name="Picture 14" descr="未标题-4"/>
              <p:cNvPicPr>
                <a:picLocks noChangeAspect="1" noChangeArrowheads="1"/>
              </p:cNvPicPr>
              <p:nvPr>
                <p:custDataLst>
                  <p:tags r:id="rId16"/>
                </p:custDataLst>
              </p:nvPr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0489" r="11679"/>
              <a:stretch>
                <a:fillRect/>
              </a:stretch>
            </p:blipFill>
            <p:spPr bwMode="auto">
              <a:xfrm>
                <a:off x="2536" y="1562"/>
                <a:ext cx="257" cy="2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0" name="Picture 14" descr="未标题-4"/>
            <p:cNvPicPr>
              <a:picLocks noChangeAspect="1" noChangeArrowheads="1"/>
            </p:cNvPicPr>
            <p:nvPr>
              <p:custDataLst>
                <p:tags r:id="rId17"/>
              </p:custDataLst>
            </p:nvPr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489" r="11679"/>
            <a:stretch>
              <a:fillRect/>
            </a:stretch>
          </p:blipFill>
          <p:spPr bwMode="auto">
            <a:xfrm>
              <a:off x="3729" y="1750"/>
              <a:ext cx="257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4" name="Text Box 8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1322009" y="3776127"/>
            <a:ext cx="6024726" cy="900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50000"/>
              </a:lnSpc>
              <a:defRPr/>
            </a:pP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（</a:t>
            </a:r>
            <a:r>
              <a:rPr lang="en-US" altLang="zh-CN">
                <a:latin typeface="+mn-ea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）自己试着分一分。</a:t>
            </a:r>
          </a:p>
          <a:p>
            <a:pPr defTabSz="685800" eaLnBrk="1" hangingPunct="1">
              <a:lnSpc>
                <a:spcPct val="150000"/>
              </a:lnSpc>
              <a:defRPr/>
            </a:pP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（</a:t>
            </a:r>
            <a:r>
              <a:rPr lang="en-US" altLang="zh-CN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）交流分的结果，边分边跟大家说一说你是怎么分的。</a:t>
            </a:r>
          </a:p>
        </p:txBody>
      </p:sp>
      <p:pic>
        <p:nvPicPr>
          <p:cNvPr id="15" name="图片 9"/>
          <p:cNvPicPr>
            <a:picLocks noChangeAspect="1" noChangeArrowheads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666" y="944166"/>
            <a:ext cx="815578" cy="501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8779490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Line 18"/>
          <p:cNvSpPr>
            <a:spLocks noChangeShapeType="1"/>
          </p:cNvSpPr>
          <p:nvPr>
            <p:custDataLst>
              <p:tags r:id="rId5"/>
            </p:custDataLst>
          </p:nvPr>
        </p:nvSpPr>
        <p:spPr bwMode="auto">
          <a:xfrm flipH="1">
            <a:off x="3721894" y="985838"/>
            <a:ext cx="0" cy="1484710"/>
          </a:xfrm>
          <a:prstGeom prst="line">
            <a:avLst/>
          </a:prstGeom>
          <a:noFill/>
          <a:ln w="19050">
            <a:solidFill>
              <a:schemeClr val="tx1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>
              <a:latin typeface="+mn-ea"/>
              <a:cs typeface="Times New Roman" panose="02020603050405020304" pitchFamily="18" charset="0"/>
            </a:endParaRPr>
          </a:p>
        </p:txBody>
      </p:sp>
      <p:pic>
        <p:nvPicPr>
          <p:cNvPr id="4" name="Picture 36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>
            <a:off x="1615678" y="1231821"/>
            <a:ext cx="1890713" cy="867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7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 bwMode="auto">
          <a:xfrm>
            <a:off x="3831432" y="1261825"/>
            <a:ext cx="2051447" cy="857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9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0344" y="2551510"/>
            <a:ext cx="2268141" cy="608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图片 36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13335" y="3708797"/>
            <a:ext cx="2428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矩形 10"/>
          <p:cNvSpPr/>
          <p:nvPr>
            <p:custDataLst>
              <p:tags r:id="rId14"/>
            </p:custDataLst>
          </p:nvPr>
        </p:nvSpPr>
        <p:spPr>
          <a:xfrm>
            <a:off x="2138363" y="3683794"/>
            <a:ext cx="827485" cy="342900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</a:rPr>
              <a:t>提示：</a:t>
            </a:r>
            <a:endParaRPr lang="zh-CN" altLang="en-US"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12" name="Text Box 19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2499122" y="4040981"/>
            <a:ext cx="4961334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>
                <a:latin typeface="+mn-ea"/>
                <a:cs typeface="Times New Roman" panose="02020603050405020304" pitchFamily="18" charset="0"/>
              </a:rPr>
              <a:t>不管哪种分法，东西都必须分完。</a:t>
            </a:r>
          </a:p>
        </p:txBody>
      </p:sp>
      <p:grpSp>
        <p:nvGrpSpPr>
          <p:cNvPr id="13" name="Group 49"/>
          <p:cNvGrpSpPr/>
          <p:nvPr>
            <p:custDataLst>
              <p:tags r:id="rId16"/>
            </p:custDataLst>
          </p:nvPr>
        </p:nvGrpSpPr>
        <p:grpSpPr>
          <a:xfrm>
            <a:off x="2770585" y="3223022"/>
            <a:ext cx="4698206" cy="440532"/>
            <a:chOff x="2472" y="3326"/>
            <a:chExt cx="3946" cy="370"/>
          </a:xfrm>
        </p:grpSpPr>
        <p:sp>
          <p:nvSpPr>
            <p:cNvPr id="14" name="Text Box 44"/>
            <p:cNvSpPr txBox="1"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2472" y="3339"/>
              <a:ext cx="3946" cy="3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defRPr/>
              </a:pPr>
              <a:r>
                <a:rPr lang="zh-CN" altLang="en-US">
                  <a:latin typeface="+mn-ea"/>
                  <a:ea typeface="+mn-ea"/>
                  <a:cs typeface="Times New Roman" panose="02020603050405020304" pitchFamily="18" charset="0"/>
                </a:rPr>
                <a:t>把</a:t>
              </a:r>
              <a:r>
                <a:rPr lang="en-US" altLang="zh-CN">
                  <a:latin typeface="+mn-ea"/>
                  <a:ea typeface="+mn-ea"/>
                  <a:cs typeface="Times New Roman" panose="02020603050405020304" pitchFamily="18" charset="0"/>
                </a:rPr>
                <a:t>18</a:t>
              </a:r>
              <a:r>
                <a:rPr lang="zh-CN" altLang="en-US">
                  <a:latin typeface="+mn-ea"/>
                  <a:ea typeface="+mn-ea"/>
                  <a:cs typeface="Times New Roman" panose="02020603050405020304" pitchFamily="18" charset="0"/>
                </a:rPr>
                <a:t>个       平均分成</a:t>
              </a:r>
              <a:r>
                <a:rPr lang="en-US" altLang="zh-CN">
                  <a:latin typeface="+mn-ea"/>
                  <a:ea typeface="+mn-ea"/>
                  <a:cs typeface="Times New Roman" panose="02020603050405020304" pitchFamily="18" charset="0"/>
                </a:rPr>
                <a:t>6</a:t>
              </a:r>
              <a:r>
                <a:rPr lang="zh-CN" altLang="en-US">
                  <a:latin typeface="+mn-ea"/>
                  <a:ea typeface="+mn-ea"/>
                  <a:cs typeface="Times New Roman" panose="02020603050405020304" pitchFamily="18" charset="0"/>
                </a:rPr>
                <a:t>份，每份（   ）个。</a:t>
              </a:r>
            </a:p>
          </p:txBody>
        </p:sp>
        <p:pic>
          <p:nvPicPr>
            <p:cNvPr id="15" name="Picture 48" descr="未标题-4"/>
            <p:cNvPicPr>
              <a:picLocks noChangeAspect="1" noChangeArrowheads="1"/>
            </p:cNvPicPr>
            <p:nvPr>
              <p:custDataLst>
                <p:tags r:id="rId19"/>
              </p:custDataLst>
            </p:nvPr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18" y="3326"/>
              <a:ext cx="261" cy="2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6" name="Text Box 33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186487" y="3234928"/>
            <a:ext cx="253916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defRPr/>
            </a:pPr>
            <a:r>
              <a:rPr lang="en-US" altLang="zh-CN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3</a:t>
            </a:r>
          </a:p>
        </p:txBody>
      </p:sp>
      <p:grpSp>
        <p:nvGrpSpPr>
          <p:cNvPr id="17" name="Group 50"/>
          <p:cNvGrpSpPr/>
          <p:nvPr>
            <p:custDataLst>
              <p:tags r:id="rId21"/>
            </p:custDataLst>
          </p:nvPr>
        </p:nvGrpSpPr>
        <p:grpSpPr>
          <a:xfrm>
            <a:off x="1488281" y="3554011"/>
            <a:ext cx="5790011" cy="1047750"/>
            <a:chOff x="310" y="3527"/>
            <a:chExt cx="4863" cy="880"/>
          </a:xfrm>
        </p:grpSpPr>
        <p:sp>
          <p:nvSpPr>
            <p:cNvPr id="18" name="AutoShape 27"/>
            <p:cNvSpPr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1565" y="3657"/>
              <a:ext cx="3608" cy="704"/>
            </a:xfrm>
            <a:prstGeom prst="wedgeRoundRectCallout">
              <a:avLst>
                <a:gd name="adj1" fmla="val -59241"/>
                <a:gd name="adj2" fmla="val 20458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defRPr/>
              </a:pPr>
              <a:r>
                <a:rPr lang="zh-CN" altLang="en-US">
                  <a:latin typeface="+mn-ea"/>
                  <a:ea typeface="+mn-ea"/>
                  <a:cs typeface="Times New Roman" panose="02020603050405020304" pitchFamily="18" charset="0"/>
                </a:rPr>
                <a:t>不论怎样平均分，分的结果都相同，只</a:t>
              </a:r>
            </a:p>
            <a:p>
              <a:pPr defTabSz="685800" eaLnBrk="1" hangingPunct="1">
                <a:lnSpc>
                  <a:spcPct val="120000"/>
                </a:lnSpc>
                <a:defRPr/>
              </a:pPr>
              <a:r>
                <a:rPr lang="zh-CN" altLang="en-US">
                  <a:latin typeface="+mn-ea"/>
                  <a:ea typeface="+mn-ea"/>
                  <a:cs typeface="Times New Roman" panose="02020603050405020304" pitchFamily="18" charset="0"/>
                </a:rPr>
                <a:t>要每份分得同样多，就是“平均分”。</a:t>
              </a:r>
            </a:p>
          </p:txBody>
        </p:sp>
        <p:pic>
          <p:nvPicPr>
            <p:cNvPr id="19" name="Picture 20" descr="C:\Users\Administrator\Desktop\16.png16"/>
            <p:cNvPicPr>
              <a:picLocks noChangeAspect="1" noChangeArrowheads="1"/>
            </p:cNvPicPr>
            <p:nvPr>
              <p:custDataLst>
                <p:tags r:id="rId24"/>
              </p:custDataLst>
            </p:nvPr>
          </p:nvPicPr>
          <p:blipFill>
            <a:blip r:embed="rId23">
              <a:clrChange>
                <a:clrFrom>
                  <a:srgbClr val="FEFEFE">
                    <a:alpha val="100000"/>
                  </a:srgbClr>
                </a:clrFrom>
                <a:clrTo>
                  <a:srgbClr val="FEFEFE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 flipH="1">
              <a:off x="310" y="3527"/>
              <a:ext cx="960" cy="8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89509196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2" grpId="0"/>
      <p:bldP spid="12" grpId="1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5"/>
            </p:custDataLst>
          </p:nvPr>
        </p:nvSpPr>
        <p:spPr>
          <a:xfrm>
            <a:off x="1447800" y="1028701"/>
            <a:ext cx="1333500" cy="336947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5CCD8"/>
              </a:gs>
              <a:gs pos="100000">
                <a:schemeClr val="bg1"/>
              </a:gs>
            </a:gsLst>
          </a:gradFill>
          <a:ln>
            <a:solidFill>
              <a:srgbClr val="ECADC4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>
              <a:latin typeface="+mn-ea"/>
            </a:endParaRPr>
          </a:p>
        </p:txBody>
      </p:sp>
      <p:sp>
        <p:nvSpPr>
          <p:cNvPr id="4" name="文本框 1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699023" y="1028701"/>
            <a:ext cx="1193006" cy="346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探究点</a:t>
            </a:r>
            <a:r>
              <a:rPr lang="en-US" altLang="zh-CN" sz="1800">
                <a:latin typeface="+mn-ea"/>
                <a:ea typeface="+mn-ea"/>
              </a:rPr>
              <a:t> 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5" name="文本框 22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875360" y="1020366"/>
            <a:ext cx="3854053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按每几个一份平均分</a:t>
            </a:r>
          </a:p>
        </p:txBody>
      </p:sp>
      <p:sp>
        <p:nvSpPr>
          <p:cNvPr id="6" name="Text Box 17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259806" y="1535907"/>
            <a:ext cx="4748213" cy="40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袋一份，能分成几份？圈一圈。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Oval 22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321843" y="1561905"/>
            <a:ext cx="1107282" cy="321469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zh-CN" altLang="en-US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9" name="Group 16"/>
          <p:cNvGrpSpPr/>
          <p:nvPr>
            <p:custDataLst>
              <p:tags r:id="rId10"/>
            </p:custDataLst>
          </p:nvPr>
        </p:nvGrpSpPr>
        <p:grpSpPr>
          <a:xfrm>
            <a:off x="4121944" y="2728318"/>
            <a:ext cx="3593306" cy="1239441"/>
            <a:chOff x="2300" y="2693"/>
            <a:chExt cx="3018" cy="1041"/>
          </a:xfrm>
        </p:grpSpPr>
        <p:pic>
          <p:nvPicPr>
            <p:cNvPr id="10" name="Picture 41" descr="C:\Users\Administrator\Desktop\16.png16"/>
            <p:cNvPicPr>
              <a:picLocks noChangeAspect="1" noChangeArrowheads="1"/>
            </p:cNvPicPr>
            <p:nvPr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 bwMode="auto">
            <a:xfrm>
              <a:off x="4513" y="2693"/>
              <a:ext cx="805" cy="7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AutoShape 42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300" y="3030"/>
              <a:ext cx="2032" cy="704"/>
            </a:xfrm>
            <a:prstGeom prst="wedgeRoundRectCallout">
              <a:avLst>
                <a:gd name="adj1" fmla="val 61190"/>
                <a:gd name="adj2" fmla="val 6361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“每</a:t>
              </a:r>
              <a:r>
                <a:rPr lang="en-US" sz="1800">
                  <a:latin typeface="+mn-ea"/>
                  <a:ea typeface="+mn-ea"/>
                  <a:cs typeface="Times New Roman" panose="02020603050405020304" pitchFamily="18" charset="0"/>
                </a:rPr>
                <a:t>2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袋一份”是什么意思？你想怎样分？</a:t>
              </a:r>
            </a:p>
          </p:txBody>
        </p:sp>
      </p:grpSp>
      <p:pic>
        <p:nvPicPr>
          <p:cNvPr id="13" name="图片 9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6529" y="951310"/>
            <a:ext cx="815578" cy="501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2875122" y="2171700"/>
            <a:ext cx="3393281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610055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875122" y="2171224"/>
            <a:ext cx="3393281" cy="800100"/>
          </a:xfrm>
          <a:prstGeom prst="rect">
            <a:avLst/>
          </a:prstGeom>
        </p:spPr>
      </p:pic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6" name="Text Box 1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463404" y="3981451"/>
            <a:ext cx="4870564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袋一份，能分成（       ）份。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Text Box 17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844778" y="3981450"/>
            <a:ext cx="253916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9" name="AutoShape 30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972175" y="1549004"/>
            <a:ext cx="1081088" cy="1026319"/>
          </a:xfrm>
          <a:prstGeom prst="irregularSeal2">
            <a:avLst/>
          </a:prstGeom>
          <a:ln>
            <a:solidFill>
              <a:srgbClr val="33CCFF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eaLnBrk="1" hangingPunct="1">
              <a:lnSpc>
                <a:spcPct val="120000"/>
              </a:lnSpc>
              <a:defRPr/>
            </a:pP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画</a:t>
            </a:r>
          </a:p>
        </p:txBody>
      </p:sp>
      <p:sp>
        <p:nvSpPr>
          <p:cNvPr id="10" name="Oval 31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3146108" y="2276951"/>
            <a:ext cx="644366" cy="588645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zh-CN" altLang="en-US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Oval 32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925253" y="2276951"/>
            <a:ext cx="623411" cy="598170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zh-CN" altLang="en-US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Oval 3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683442" y="2276951"/>
            <a:ext cx="633413" cy="610553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zh-CN" altLang="en-US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3" name="Oval 34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376386" y="2276952"/>
            <a:ext cx="694373" cy="657701"/>
          </a:xfrm>
          <a:prstGeom prst="ellipse">
            <a:avLst/>
          </a:prstGeom>
          <a:noFill/>
          <a:ln w="28575" algn="ctr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endParaRPr lang="zh-CN" altLang="en-US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Text Box 17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663304" y="1001317"/>
            <a:ext cx="4799409" cy="40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袋一份，能分成几份？圈一圈。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515519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Text Box 1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656160" y="1009651"/>
            <a:ext cx="4680347" cy="40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袋一份，能分成几份？圈一圈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4" name="Group 40"/>
          <p:cNvGrpSpPr/>
          <p:nvPr>
            <p:custDataLst>
              <p:tags r:id="rId6"/>
            </p:custDataLst>
          </p:nvPr>
        </p:nvGrpSpPr>
        <p:grpSpPr>
          <a:xfrm>
            <a:off x="4377928" y="2432096"/>
            <a:ext cx="3018235" cy="1183482"/>
            <a:chOff x="2880" y="1026"/>
            <a:chExt cx="2535" cy="994"/>
          </a:xfrm>
        </p:grpSpPr>
        <p:pic>
          <p:nvPicPr>
            <p:cNvPr id="5" name="Picture 41" descr="C:\Users\Administrator\Desktop\16.png16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 bwMode="auto">
            <a:xfrm>
              <a:off x="4536" y="1026"/>
              <a:ext cx="879" cy="8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AutoShape 42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2880" y="1162"/>
              <a:ext cx="1542" cy="858"/>
            </a:xfrm>
            <a:prstGeom prst="wedgeRoundRectCallout">
              <a:avLst>
                <a:gd name="adj1" fmla="val 68037"/>
                <a:gd name="adj2" fmla="val 27208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2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个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2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个地数，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8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里面有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4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个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2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。</a:t>
              </a:r>
            </a:p>
          </p:txBody>
        </p:sp>
      </p:grpSp>
      <p:sp>
        <p:nvSpPr>
          <p:cNvPr id="7" name="AutoShape 30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66172" y="1323623"/>
            <a:ext cx="1540669" cy="1096566"/>
          </a:xfrm>
          <a:prstGeom prst="irregularSeal2">
            <a:avLst/>
          </a:prstGeom>
          <a:ln>
            <a:solidFill>
              <a:srgbClr val="33CCFF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algn="ctr"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zh-CN" altLang="en-US" sz="1800">
                <a:solidFill>
                  <a:schemeClr val="tx1"/>
                </a:solidFill>
                <a:latin typeface="+mn-ea"/>
                <a:ea typeface="+mn-ea"/>
                <a:cs typeface="Times New Roman" panose="02020603050405020304" pitchFamily="18" charset="0"/>
              </a:rPr>
              <a:t>乘法意义</a:t>
            </a:r>
          </a:p>
        </p:txBody>
      </p:sp>
      <p:sp>
        <p:nvSpPr>
          <p:cNvPr id="9" name="Text Box 16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2122884" y="4027534"/>
            <a:ext cx="4524315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袋一份，能分成（    ）份。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Text Box 17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406628" y="4016818"/>
            <a:ext cx="253916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656398" y="1620203"/>
            <a:ext cx="3393281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162929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Text Box 1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677591" y="1008460"/>
            <a:ext cx="4681538" cy="40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袋一份，能分成几份？圈一圈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4" name="Group 40"/>
          <p:cNvGrpSpPr/>
          <p:nvPr>
            <p:custDataLst>
              <p:tags r:id="rId6"/>
            </p:custDataLst>
          </p:nvPr>
        </p:nvGrpSpPr>
        <p:grpSpPr>
          <a:xfrm>
            <a:off x="4707731" y="2398164"/>
            <a:ext cx="2949179" cy="1000125"/>
            <a:chOff x="3000" y="1026"/>
            <a:chExt cx="2477" cy="840"/>
          </a:xfrm>
        </p:grpSpPr>
        <p:pic>
          <p:nvPicPr>
            <p:cNvPr id="5" name="Picture 41" descr="C:\Users\Administrator\Desktop\16.png16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 bwMode="auto">
            <a:xfrm>
              <a:off x="4598" y="1026"/>
              <a:ext cx="879" cy="8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AutoShape 42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3000" y="1162"/>
              <a:ext cx="1422" cy="704"/>
            </a:xfrm>
            <a:prstGeom prst="wedgeRoundRectCallout">
              <a:avLst>
                <a:gd name="adj1" fmla="val 68037"/>
                <a:gd name="adj2" fmla="val 27208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20000"/>
                </a:lnSpc>
                <a:spcBef>
                  <a:spcPct val="0"/>
                </a:spcBef>
                <a:buNone/>
                <a:defRPr/>
              </a:pP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2×4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＝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8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，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4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个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2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合起来是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8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。</a:t>
              </a:r>
            </a:p>
          </p:txBody>
        </p:sp>
      </p:grpSp>
      <p:sp>
        <p:nvSpPr>
          <p:cNvPr id="7" name="AutoShape 30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883186" y="1193251"/>
            <a:ext cx="1489472" cy="1204913"/>
          </a:xfrm>
          <a:prstGeom prst="irregularSeal2">
            <a:avLst/>
          </a:prstGeom>
          <a:ln>
            <a:solidFill>
              <a:srgbClr val="33CCFF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algn="ctr"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zh-CN" altLang="en-US" sz="1800">
                <a:solidFill>
                  <a:schemeClr val="tx1"/>
                </a:solidFill>
                <a:latin typeface="+mn-ea"/>
                <a:ea typeface="+mn-ea"/>
                <a:cs typeface="Times New Roman" panose="02020603050405020304" pitchFamily="18" charset="0"/>
              </a:rPr>
              <a:t>乘法算式</a:t>
            </a:r>
          </a:p>
        </p:txBody>
      </p:sp>
      <p:sp>
        <p:nvSpPr>
          <p:cNvPr id="9" name="Text Box 16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2250281" y="4051942"/>
            <a:ext cx="4524315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袋一份，能分成（    ）份。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Text Box 17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545931" y="4041226"/>
            <a:ext cx="253916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545432" y="1680686"/>
            <a:ext cx="3393281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87057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Text Box 1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082403" y="3870967"/>
            <a:ext cx="4524315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袋一份，能分成（    ）份。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Text Box 14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373291" y="3885255"/>
            <a:ext cx="313134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grpSp>
        <p:nvGrpSpPr>
          <p:cNvPr id="6" name="Group 40"/>
          <p:cNvGrpSpPr/>
          <p:nvPr>
            <p:custDataLst>
              <p:tags r:id="rId7"/>
            </p:custDataLst>
          </p:nvPr>
        </p:nvGrpSpPr>
        <p:grpSpPr>
          <a:xfrm>
            <a:off x="4549379" y="1870717"/>
            <a:ext cx="2753916" cy="1184672"/>
            <a:chOff x="2881" y="1026"/>
            <a:chExt cx="2313" cy="995"/>
          </a:xfrm>
        </p:grpSpPr>
        <p:pic>
          <p:nvPicPr>
            <p:cNvPr id="7" name="Picture 41" descr="C:\Users\Administrator\Desktop\16.png16"/>
            <p:cNvPicPr>
              <a:picLocks noChangeAspect="1" noChangeArrowheads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 bwMode="auto">
            <a:xfrm>
              <a:off x="4315" y="1026"/>
              <a:ext cx="879" cy="8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AutoShape 42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2881" y="1163"/>
              <a:ext cx="1390" cy="858"/>
            </a:xfrm>
            <a:prstGeom prst="wedgeRoundRectCallout">
              <a:avLst>
                <a:gd name="adj1" fmla="val 60903"/>
                <a:gd name="adj2" fmla="val 24097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685800" eaLnBrk="1" hangingPunct="1"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也就是问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8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里面有几个</a:t>
              </a:r>
              <a:r>
                <a:rPr lang="en-US" altLang="zh-CN" sz="1800">
                  <a:latin typeface="+mn-ea"/>
                  <a:ea typeface="+mn-ea"/>
                  <a:cs typeface="Times New Roman" panose="02020603050405020304" pitchFamily="18" charset="0"/>
                </a:rPr>
                <a:t>2</a:t>
              </a:r>
              <a:r>
                <a:rPr lang="zh-CN" altLang="en-US" sz="1800">
                  <a:latin typeface="+mn-ea"/>
                  <a:ea typeface="+mn-ea"/>
                  <a:cs typeface="Times New Roman" panose="02020603050405020304" pitchFamily="18" charset="0"/>
                </a:rPr>
                <a:t>。</a:t>
              </a:r>
            </a:p>
          </p:txBody>
        </p:sp>
      </p:grpSp>
      <p:sp>
        <p:nvSpPr>
          <p:cNvPr id="10" name="Text Box 17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657350" y="984648"/>
            <a:ext cx="4951810" cy="40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spcBef>
                <a:spcPct val="0"/>
              </a:spcBef>
              <a:buNone/>
              <a:defRPr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8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袋饼干，每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  <a:sym typeface="+mn-ea"/>
              </a:rPr>
              <a:t>袋一份，能分成几份？圈一圈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24414" y="2228374"/>
            <a:ext cx="3393281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620956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探索新知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AutoShape 670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919288" y="1629966"/>
            <a:ext cx="5526881" cy="2275284"/>
          </a:xfrm>
          <a:prstGeom prst="roundRect">
            <a:avLst>
              <a:gd name="adj" fmla="val 10139"/>
            </a:avLst>
          </a:prstGeom>
          <a:solidFill>
            <a:srgbClr val="C0C0C0">
              <a:alpha val="25098"/>
            </a:srgbClr>
          </a:solidFill>
          <a:ln w="19050">
            <a:solidFill>
              <a:srgbClr val="C0C0C0"/>
            </a:solidFill>
            <a:round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endParaRPr lang="ko-KR" altLang="en-US" sz="1800">
              <a:solidFill>
                <a:srgbClr val="000000"/>
              </a:solidFill>
              <a:latin typeface="+mn-ea"/>
              <a:ea typeface="+mn-ea"/>
            </a:endParaRPr>
          </a:p>
        </p:txBody>
      </p:sp>
      <p:sp>
        <p:nvSpPr>
          <p:cNvPr id="4" name="文本框 1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701529" y="1862138"/>
            <a:ext cx="4020740" cy="1731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生活中，数学多，大家听我说一说。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学数学，真有趣，什么都要有根据。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有东西，分一分，亲自动手记得深。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要平等，同样多，所有朋友乐呵呵。</a:t>
            </a:r>
          </a:p>
        </p:txBody>
      </p:sp>
      <p:pic>
        <p:nvPicPr>
          <p:cNvPr id="5" name="图片 17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4006" y="1170385"/>
            <a:ext cx="1872854" cy="691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4790850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典题精讲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矩形 5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494235" y="935832"/>
            <a:ext cx="5604272" cy="484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450850" indent="-45085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  <a:cs typeface="Times New Roman" panose="02020603050405020304" pitchFamily="18" charset="0"/>
              </a:rPr>
              <a:t>．哪些分法是平均分？在括号里画“√”。</a:t>
            </a:r>
            <a:endParaRPr lang="zh-CN" altLang="en-US" sz="1500">
              <a:solidFill>
                <a:srgbClr val="008000"/>
              </a:solidFill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41078" y="1694237"/>
            <a:ext cx="5177079" cy="2236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矩形 4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480493" y="2432964"/>
            <a:ext cx="384572" cy="346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√</a:t>
            </a:r>
          </a:p>
        </p:txBody>
      </p:sp>
      <p:sp>
        <p:nvSpPr>
          <p:cNvPr id="6" name="矩形 5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207025" y="3584674"/>
            <a:ext cx="384572" cy="346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1000506866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典题精讲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TextBox 2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840816" y="2201466"/>
            <a:ext cx="5935265" cy="789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30000"/>
              </a:lnSpc>
              <a:defRPr/>
            </a:pP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一共有（      ）片枫叶，每（       ）片一份，平均分成了（       ）份。</a:t>
            </a:r>
          </a:p>
        </p:txBody>
      </p:sp>
      <p:sp>
        <p:nvSpPr>
          <p:cNvPr id="4" name="TextBox 2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873337" y="2212182"/>
            <a:ext cx="253916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defRPr/>
            </a:pPr>
            <a:r>
              <a:rPr lang="en-US" altLang="zh-CN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5" name="TextBox 25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862372" y="2206229"/>
            <a:ext cx="369332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defRPr/>
            </a:pPr>
            <a:r>
              <a:rPr lang="en-US" altLang="zh-CN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16</a:t>
            </a:r>
          </a:p>
        </p:txBody>
      </p:sp>
      <p:sp>
        <p:nvSpPr>
          <p:cNvPr id="6" name="TextBox 25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262297" y="2600326"/>
            <a:ext cx="253916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defRPr/>
            </a:pPr>
            <a:r>
              <a:rPr lang="en-US" altLang="zh-CN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pic>
        <p:nvPicPr>
          <p:cNvPr id="7" name="Picture 13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40816" y="808435"/>
            <a:ext cx="5509022" cy="137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6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498998" y="1040607"/>
            <a:ext cx="741869" cy="346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2.</a:t>
            </a:r>
            <a:r>
              <a:rPr lang="zh-CN" altLang="en-US" sz="1800">
                <a:solidFill>
                  <a:srgbClr val="008000"/>
                </a:solidFill>
                <a:latin typeface="+mn-ea"/>
                <a:ea typeface="+mn-ea"/>
                <a:cs typeface="Times New Roman" panose="02020603050405020304" pitchFamily="18" charset="0"/>
                <a:sym typeface="Wingdings" panose="05000000000000000000" pitchFamily="2" charset="2"/>
              </a:rPr>
              <a:t> </a:t>
            </a:r>
            <a:endParaRPr lang="zh-CN" altLang="en-US" sz="1400">
              <a:solidFill>
                <a:srgbClr val="008000"/>
              </a:solidFill>
              <a:latin typeface="+mn-ea"/>
              <a:ea typeface="+mn-ea"/>
              <a:cs typeface="Times New Roman" panose="02020603050405020304" pitchFamily="18" charset="0"/>
              <a:sym typeface="Wingdings" panose="05000000000000000000" pitchFamily="2" charset="2"/>
            </a:endParaRPr>
          </a:p>
        </p:txBody>
      </p:sp>
      <p:sp>
        <p:nvSpPr>
          <p:cNvPr id="10" name="TextBox 25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536652" y="4326640"/>
            <a:ext cx="4427934" cy="734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eaLnBrk="1" hangingPunct="1">
              <a:lnSpc>
                <a:spcPct val="120000"/>
              </a:lnSpc>
              <a:defRPr/>
            </a:pP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把</a:t>
            </a:r>
            <a:r>
              <a:rPr lang="en-US" altLang="zh-CN">
                <a:latin typeface="+mn-ea"/>
                <a:ea typeface="+mn-ea"/>
                <a:cs typeface="Times New Roman" panose="02020603050405020304" pitchFamily="18" charset="0"/>
              </a:rPr>
              <a:t>10</a:t>
            </a: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盒酸奶平均分成</a:t>
            </a:r>
            <a:r>
              <a:rPr lang="en-US" altLang="zh-CN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>
                <a:latin typeface="+mn-ea"/>
                <a:ea typeface="+mn-ea"/>
                <a:cs typeface="Times New Roman" panose="02020603050405020304" pitchFamily="18" charset="0"/>
              </a:rPr>
              <a:t>份，每份（      ）盒。</a:t>
            </a:r>
          </a:p>
        </p:txBody>
      </p:sp>
      <p:sp>
        <p:nvSpPr>
          <p:cNvPr id="11" name="TextBox 25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984702" y="4326639"/>
            <a:ext cx="325040" cy="401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eaLnBrk="1" hangingPunct="1">
              <a:lnSpc>
                <a:spcPct val="120000"/>
              </a:lnSpc>
              <a:defRPr/>
            </a:pPr>
            <a:r>
              <a:rPr lang="en-US" altLang="zh-CN">
                <a:solidFill>
                  <a:srgbClr val="FF0000"/>
                </a:solidFill>
                <a:latin typeface="+mn-ea"/>
                <a:ea typeface="+mn-ea"/>
                <a:cs typeface="Times New Roman" panose="02020603050405020304" pitchFamily="18" charset="0"/>
              </a:rPr>
              <a:t>5</a:t>
            </a:r>
          </a:p>
        </p:txBody>
      </p:sp>
      <p:pic>
        <p:nvPicPr>
          <p:cNvPr id="12" name="Picture 10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27143" y="2990913"/>
            <a:ext cx="3705711" cy="133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1694251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典题精讲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Rectangle 8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498998" y="1012032"/>
            <a:ext cx="6787753" cy="3393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</a:rPr>
              <a:t>3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．先圈一圈，再填空。</a:t>
            </a:r>
          </a:p>
          <a:p>
            <a:pPr marL="265748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</a:rPr>
              <a:t>(1) </a:t>
            </a:r>
          </a:p>
          <a:p>
            <a:pPr defTabSz="685800">
              <a:lnSpc>
                <a:spcPct val="150000"/>
              </a:lnSpc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marL="265748" defTabSz="685800">
              <a:lnSpc>
                <a:spcPct val="150000"/>
              </a:lnSpc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</a:rPr>
              <a:t>有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15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支铅笔，每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3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支分给一个小朋友，可以分给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个小朋友。</a:t>
            </a:r>
          </a:p>
          <a:p>
            <a:pPr marL="265748" defTabSz="685800">
              <a:lnSpc>
                <a:spcPct val="150000"/>
              </a:lnSpc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marL="265748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</a:rPr>
              <a:t>(2) </a:t>
            </a:r>
          </a:p>
          <a:p>
            <a:pPr defTabSz="685800">
              <a:lnSpc>
                <a:spcPct val="150000"/>
              </a:lnSpc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indent="265748" defTabSz="685800">
              <a:lnSpc>
                <a:spcPct val="150000"/>
              </a:lnSpc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</a:rPr>
              <a:t>有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块蛋糕，每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6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块装一盒，可以装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盒。</a:t>
            </a:r>
            <a:endParaRPr lang="zh-CN" altLang="en-US">
              <a:solidFill>
                <a:prstClr val="black"/>
              </a:solidFill>
              <a:latin typeface="+mn-ea"/>
            </a:endParaRPr>
          </a:p>
        </p:txBody>
      </p:sp>
      <p:sp>
        <p:nvSpPr>
          <p:cNvPr id="6" name="矩形 5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761497" y="2335005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5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7" name="矩形 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165152" y="3957474"/>
            <a:ext cx="369332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18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9" name="矩形 8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937647" y="3967803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3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2441233" y="1476043"/>
            <a:ext cx="263418" cy="6410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2704651" y="1476043"/>
            <a:ext cx="263418" cy="64109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2971061" y="1476043"/>
            <a:ext cx="263418" cy="64109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3334202" y="1476043"/>
            <a:ext cx="263418" cy="64109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3597620" y="1476043"/>
            <a:ext cx="263418" cy="641090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3864029" y="1476042"/>
            <a:ext cx="263418" cy="64109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4227170" y="1476042"/>
            <a:ext cx="263418" cy="641090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4490588" y="1476042"/>
            <a:ext cx="263418" cy="64109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4756998" y="1476041"/>
            <a:ext cx="263418" cy="64109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5120139" y="1476042"/>
            <a:ext cx="263418" cy="64109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5383557" y="1476042"/>
            <a:ext cx="263418" cy="64109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5649967" y="1476041"/>
            <a:ext cx="263418" cy="64109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6013108" y="1476041"/>
            <a:ext cx="263418" cy="641090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6276526" y="1476041"/>
            <a:ext cx="263418" cy="641090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V="1">
            <a:off x="6542936" y="1476040"/>
            <a:ext cx="263418" cy="641090"/>
          </a:xfrm>
          <a:prstGeom prst="rect">
            <a:avLst/>
          </a:prstGeom>
        </p:spPr>
      </p:pic>
      <p:sp>
        <p:nvSpPr>
          <p:cNvPr id="10" name="椭圆 9"/>
          <p:cNvSpPr/>
          <p:nvPr>
            <p:custDataLst>
              <p:tags r:id="rId25"/>
            </p:custDataLst>
          </p:nvPr>
        </p:nvSpPr>
        <p:spPr>
          <a:xfrm>
            <a:off x="5977316" y="1357091"/>
            <a:ext cx="924363" cy="82249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sp>
        <p:nvSpPr>
          <p:cNvPr id="11" name="椭圆 10"/>
          <p:cNvSpPr/>
          <p:nvPr>
            <p:custDataLst>
              <p:tags r:id="rId26"/>
            </p:custDataLst>
          </p:nvPr>
        </p:nvSpPr>
        <p:spPr>
          <a:xfrm>
            <a:off x="5102336" y="1366163"/>
            <a:ext cx="871989" cy="8043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sp>
        <p:nvSpPr>
          <p:cNvPr id="12" name="椭圆 11"/>
          <p:cNvSpPr/>
          <p:nvPr>
            <p:custDataLst>
              <p:tags r:id="rId27"/>
            </p:custDataLst>
          </p:nvPr>
        </p:nvSpPr>
        <p:spPr>
          <a:xfrm>
            <a:off x="2321272" y="1388783"/>
            <a:ext cx="955331" cy="8043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sp>
        <p:nvSpPr>
          <p:cNvPr id="13" name="椭圆 12"/>
          <p:cNvSpPr/>
          <p:nvPr>
            <p:custDataLst>
              <p:tags r:id="rId28"/>
            </p:custDataLst>
          </p:nvPr>
        </p:nvSpPr>
        <p:spPr>
          <a:xfrm>
            <a:off x="3260085" y="1366163"/>
            <a:ext cx="955331" cy="8043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9"/>
            </p:custDataLst>
          </p:nvPr>
        </p:nvSpPr>
        <p:spPr>
          <a:xfrm>
            <a:off x="4205321" y="1366163"/>
            <a:ext cx="894945" cy="8043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pic>
        <p:nvPicPr>
          <p:cNvPr id="35" name="图片 34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97263" y="3367937"/>
            <a:ext cx="406496" cy="494865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59214" y="3367937"/>
            <a:ext cx="406496" cy="494865"/>
          </a:xfrm>
          <a:prstGeom prst="rect">
            <a:avLst/>
          </a:prstGeom>
        </p:spPr>
      </p:pic>
      <p:pic>
        <p:nvPicPr>
          <p:cNvPr id="37" name="图片 36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61397" y="3367937"/>
            <a:ext cx="406496" cy="494865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89575" y="3367937"/>
            <a:ext cx="406496" cy="494865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51526" y="3367937"/>
            <a:ext cx="406496" cy="494865"/>
          </a:xfrm>
          <a:prstGeom prst="rect">
            <a:avLst/>
          </a:prstGeom>
        </p:spPr>
      </p:pic>
      <p:pic>
        <p:nvPicPr>
          <p:cNvPr id="40" name="图片 39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53709" y="3367937"/>
            <a:ext cx="406496" cy="494865"/>
          </a:xfrm>
          <a:prstGeom prst="rect">
            <a:avLst/>
          </a:prstGeom>
        </p:spPr>
      </p:pic>
      <p:pic>
        <p:nvPicPr>
          <p:cNvPr id="41" name="图片 40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78068" y="3367937"/>
            <a:ext cx="406496" cy="494865"/>
          </a:xfrm>
          <a:prstGeom prst="rect">
            <a:avLst/>
          </a:prstGeom>
        </p:spPr>
      </p:pic>
      <p:pic>
        <p:nvPicPr>
          <p:cNvPr id="42" name="图片 41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40019" y="3367937"/>
            <a:ext cx="406496" cy="494865"/>
          </a:xfrm>
          <a:prstGeom prst="rect">
            <a:avLst/>
          </a:prstGeom>
        </p:spPr>
      </p:pic>
      <p:pic>
        <p:nvPicPr>
          <p:cNvPr id="43" name="图片 42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42202" y="3367937"/>
            <a:ext cx="406496" cy="494865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>
            <p:custDataLst>
              <p:tags r:id="rId40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85371" y="2800959"/>
            <a:ext cx="406496" cy="494865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47321" y="2800959"/>
            <a:ext cx="406496" cy="494865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>
            <p:custDataLst>
              <p:tags r:id="rId42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49504" y="2800959"/>
            <a:ext cx="406496" cy="494865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77683" y="2800959"/>
            <a:ext cx="406496" cy="494865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>
            <p:custDataLst>
              <p:tags r:id="rId44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39633" y="2800959"/>
            <a:ext cx="406496" cy="494865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41816" y="2800959"/>
            <a:ext cx="406496" cy="494865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>
            <p:custDataLst>
              <p:tags r:id="rId46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66176" y="2800959"/>
            <a:ext cx="406496" cy="494865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28126" y="2800959"/>
            <a:ext cx="406496" cy="494865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30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30309" y="2800959"/>
            <a:ext cx="406496" cy="494865"/>
          </a:xfrm>
          <a:prstGeom prst="rect">
            <a:avLst/>
          </a:prstGeom>
        </p:spPr>
      </p:pic>
      <p:sp>
        <p:nvSpPr>
          <p:cNvPr id="15" name="椭圆 14"/>
          <p:cNvSpPr/>
          <p:nvPr>
            <p:custDataLst>
              <p:tags r:id="rId49"/>
            </p:custDataLst>
          </p:nvPr>
        </p:nvSpPr>
        <p:spPr>
          <a:xfrm>
            <a:off x="2415545" y="2689281"/>
            <a:ext cx="1422364" cy="130741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sp>
        <p:nvSpPr>
          <p:cNvPr id="16" name="椭圆 15"/>
          <p:cNvSpPr/>
          <p:nvPr>
            <p:custDataLst>
              <p:tags r:id="rId50"/>
            </p:custDataLst>
          </p:nvPr>
        </p:nvSpPr>
        <p:spPr>
          <a:xfrm>
            <a:off x="3828346" y="2691680"/>
            <a:ext cx="1435622" cy="130502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  <p:sp>
        <p:nvSpPr>
          <p:cNvPr id="17" name="椭圆 16"/>
          <p:cNvSpPr/>
          <p:nvPr>
            <p:custDataLst>
              <p:tags r:id="rId51"/>
            </p:custDataLst>
          </p:nvPr>
        </p:nvSpPr>
        <p:spPr>
          <a:xfrm>
            <a:off x="5243280" y="2642114"/>
            <a:ext cx="1399972" cy="135458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endParaRPr lang="zh-CN" altLang="en-US">
              <a:solidFill>
                <a:prstClr val="white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278699877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典题精讲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TextBox 2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500812" y="2733225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3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4" name="TextBox 28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500812" y="3116607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4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5" name="TextBox 31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500812" y="3541660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2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6" name="矩形 1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445419" y="970360"/>
            <a:ext cx="6627019" cy="3254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4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．填一填。</a:t>
            </a:r>
          </a:p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 </a:t>
            </a:r>
            <a:endParaRPr lang="en-US" altLang="zh-CN" sz="1800">
              <a:solidFill>
                <a:srgbClr val="000000"/>
              </a:solidFill>
              <a:latin typeface="+mn-ea"/>
              <a:ea typeface="+mn-ea"/>
            </a:endParaRPr>
          </a:p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endParaRPr lang="en-US" altLang="zh-CN" sz="1800">
              <a:solidFill>
                <a:srgbClr val="000000"/>
              </a:solidFill>
              <a:latin typeface="+mn-ea"/>
              <a:ea typeface="+mn-ea"/>
            </a:endParaRPr>
          </a:p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1800">
              <a:solidFill>
                <a:srgbClr val="000000"/>
              </a:solidFill>
              <a:latin typeface="+mn-ea"/>
              <a:ea typeface="+mn-ea"/>
            </a:endParaRPr>
          </a:p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(1)12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根小棒，每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4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根小棒摆一个正方形，可以摆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(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　　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)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个正方形。</a:t>
            </a:r>
          </a:p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(2)12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根小棒，每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3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根小棒摆一个三角形，可以摆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(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　　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)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个三角形。</a:t>
            </a:r>
          </a:p>
          <a:p>
            <a:pPr defTabSz="68580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(3)12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根小棒，每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6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根小棒摆一个长方形，可以摆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(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　　</a:t>
            </a:r>
            <a:r>
              <a:rPr lang="en-US" altLang="zh-CN" sz="1800">
                <a:solidFill>
                  <a:srgbClr val="000000"/>
                </a:solidFill>
                <a:latin typeface="+mn-ea"/>
                <a:ea typeface="+mn-ea"/>
              </a:rPr>
              <a:t>)</a:t>
            </a: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</a:rPr>
              <a:t>个长方形。</a:t>
            </a:r>
          </a:p>
          <a:p>
            <a:pPr defTabSz="685800">
              <a:spcBef>
                <a:spcPct val="0"/>
              </a:spcBef>
              <a:buNone/>
            </a:pPr>
            <a:endParaRPr lang="zh-CN" altLang="en-US" sz="1800">
              <a:solidFill>
                <a:srgbClr val="000000"/>
              </a:solidFill>
              <a:latin typeface="+mn-ea"/>
              <a:ea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4992" y="1652587"/>
            <a:ext cx="178314" cy="694151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2095" y="1652587"/>
            <a:ext cx="178314" cy="694151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787" y="1652424"/>
            <a:ext cx="178314" cy="694151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890" y="1652424"/>
            <a:ext cx="178314" cy="694151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077" y="1652587"/>
            <a:ext cx="178314" cy="694151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1180" y="1652587"/>
            <a:ext cx="178314" cy="694151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9872" y="1652424"/>
            <a:ext cx="178314" cy="694151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6975" y="1652424"/>
            <a:ext cx="178314" cy="694151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667" y="1652587"/>
            <a:ext cx="178314" cy="694151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770" y="1652587"/>
            <a:ext cx="178314" cy="694151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462" y="1652424"/>
            <a:ext cx="178314" cy="694151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565" y="1652424"/>
            <a:ext cx="178314" cy="69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157323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典题精讲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TextBox 19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862637" y="3918861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5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4" name="Rectangle 1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303139" y="921778"/>
            <a:ext cx="6847387" cy="3808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80" tIns="34290" rIns="68580" bIns="3429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00025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5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．有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12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个星星。</a:t>
            </a:r>
          </a:p>
          <a:p>
            <a:pPr indent="200025" defTabSz="685800">
              <a:lnSpc>
                <a:spcPct val="150000"/>
              </a:lnSpc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 </a:t>
            </a:r>
          </a:p>
          <a:p>
            <a:pPr marL="471488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(1)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把这些星星平均贴在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3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面墙上，每面墙上贴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个。</a:t>
            </a:r>
          </a:p>
          <a:p>
            <a:pPr indent="471488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(2)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每面墙上贴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4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个，可以贴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面墙。</a:t>
            </a:r>
          </a:p>
          <a:p>
            <a:pPr indent="200025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6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．有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15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颗糖。</a:t>
            </a:r>
          </a:p>
          <a:p>
            <a:pPr indent="200025" defTabSz="685800">
              <a:lnSpc>
                <a:spcPct val="150000"/>
              </a:lnSpc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 </a:t>
            </a:r>
            <a:endParaRPr lang="en-US" altLang="zh-CN">
              <a:solidFill>
                <a:prstClr val="black"/>
              </a:solidFill>
              <a:latin typeface="+mn-ea"/>
              <a:cs typeface="Times New Roman" panose="02020603050405020304" pitchFamily="18" charset="0"/>
            </a:endParaRPr>
          </a:p>
          <a:p>
            <a:pPr indent="200025" defTabSz="685800">
              <a:lnSpc>
                <a:spcPct val="150000"/>
              </a:lnSpc>
              <a:defRPr/>
            </a:pPr>
            <a:endParaRPr lang="zh-CN" altLang="en-US">
              <a:solidFill>
                <a:prstClr val="black"/>
              </a:solidFill>
              <a:latin typeface="+mn-ea"/>
              <a:cs typeface="Times New Roman" panose="02020603050405020304" pitchFamily="18" charset="0"/>
            </a:endParaRPr>
          </a:p>
          <a:p>
            <a:pPr marL="471488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(1)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每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3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颗糖分给一个小朋友，可以分给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个小朋友。</a:t>
            </a:r>
          </a:p>
          <a:p>
            <a:pPr indent="471488" defTabSz="685800">
              <a:lnSpc>
                <a:spcPct val="150000"/>
              </a:lnSpc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(2)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把这些糖平均分给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5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个小朋友，每个小朋友分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  <a:cs typeface="Times New Roman" panose="02020603050405020304" pitchFamily="18" charset="0"/>
              </a:rPr>
              <a:t>颗糖。</a:t>
            </a:r>
            <a:endParaRPr lang="zh-CN" altLang="en-US">
              <a:solidFill>
                <a:prstClr val="black"/>
              </a:solidFill>
              <a:latin typeface="+mn-ea"/>
              <a:cs typeface="Times New Roman" panose="02020603050405020304" pitchFamily="18" charset="0"/>
            </a:endParaRPr>
          </a:p>
        </p:txBody>
      </p:sp>
      <p:sp>
        <p:nvSpPr>
          <p:cNvPr id="5" name="TextBox 2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541294" y="1837134"/>
            <a:ext cx="230981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4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6" name="TextBox 27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698742" y="2266586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3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7" name="TextBox 22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778228" y="4327245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3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pic>
        <p:nvPicPr>
          <p:cNvPr id="11" name="Picture 33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1136" y="3125279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五角星 1"/>
          <p:cNvSpPr/>
          <p:nvPr>
            <p:custDataLst>
              <p:tags r:id="rId12"/>
            </p:custDataLst>
          </p:nvPr>
        </p:nvSpPr>
        <p:spPr>
          <a:xfrm>
            <a:off x="2286000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五角星 11"/>
          <p:cNvSpPr/>
          <p:nvPr>
            <p:custDataLst>
              <p:tags r:id="rId13"/>
            </p:custDataLst>
          </p:nvPr>
        </p:nvSpPr>
        <p:spPr>
          <a:xfrm>
            <a:off x="2600325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五角星 12"/>
          <p:cNvSpPr/>
          <p:nvPr>
            <p:custDataLst>
              <p:tags r:id="rId14"/>
            </p:custDataLst>
          </p:nvPr>
        </p:nvSpPr>
        <p:spPr>
          <a:xfrm>
            <a:off x="2914650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五角星 13"/>
          <p:cNvSpPr/>
          <p:nvPr>
            <p:custDataLst>
              <p:tags r:id="rId15"/>
            </p:custDataLst>
          </p:nvPr>
        </p:nvSpPr>
        <p:spPr>
          <a:xfrm>
            <a:off x="3228975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五角星 14"/>
          <p:cNvSpPr/>
          <p:nvPr>
            <p:custDataLst>
              <p:tags r:id="rId16"/>
            </p:custDataLst>
          </p:nvPr>
        </p:nvSpPr>
        <p:spPr>
          <a:xfrm>
            <a:off x="3543300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五角星 15"/>
          <p:cNvSpPr/>
          <p:nvPr>
            <p:custDataLst>
              <p:tags r:id="rId17"/>
            </p:custDataLst>
          </p:nvPr>
        </p:nvSpPr>
        <p:spPr>
          <a:xfrm>
            <a:off x="3857625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五角星 16"/>
          <p:cNvSpPr/>
          <p:nvPr>
            <p:custDataLst>
              <p:tags r:id="rId18"/>
            </p:custDataLst>
          </p:nvPr>
        </p:nvSpPr>
        <p:spPr>
          <a:xfrm>
            <a:off x="4198679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五角星 17"/>
          <p:cNvSpPr/>
          <p:nvPr>
            <p:custDataLst>
              <p:tags r:id="rId19"/>
            </p:custDataLst>
          </p:nvPr>
        </p:nvSpPr>
        <p:spPr>
          <a:xfrm>
            <a:off x="4513004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五角星 18"/>
          <p:cNvSpPr/>
          <p:nvPr>
            <p:custDataLst>
              <p:tags r:id="rId20"/>
            </p:custDataLst>
          </p:nvPr>
        </p:nvSpPr>
        <p:spPr>
          <a:xfrm>
            <a:off x="4827329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五角星 19"/>
          <p:cNvSpPr/>
          <p:nvPr>
            <p:custDataLst>
              <p:tags r:id="rId21"/>
            </p:custDataLst>
          </p:nvPr>
        </p:nvSpPr>
        <p:spPr>
          <a:xfrm>
            <a:off x="5141654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五角星 20"/>
          <p:cNvSpPr/>
          <p:nvPr>
            <p:custDataLst>
              <p:tags r:id="rId22"/>
            </p:custDataLst>
          </p:nvPr>
        </p:nvSpPr>
        <p:spPr>
          <a:xfrm>
            <a:off x="5455979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五角星 21"/>
          <p:cNvSpPr/>
          <p:nvPr>
            <p:custDataLst>
              <p:tags r:id="rId23"/>
            </p:custDataLst>
          </p:nvPr>
        </p:nvSpPr>
        <p:spPr>
          <a:xfrm>
            <a:off x="5770304" y="1503875"/>
            <a:ext cx="314325" cy="28872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" name="Picture 33"/>
          <p:cNvPicPr>
            <a:picLocks noChangeAspect="1" noChangeArrowheads="1"/>
          </p:cNvPicPr>
          <p:nvPr>
            <p:custDataLst>
              <p:tags r:id="rId24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2048" y="3125278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33"/>
          <p:cNvPicPr>
            <a:picLocks noChangeAspect="1" noChangeArrowheads="1"/>
          </p:cNvPicPr>
          <p:nvPr>
            <p:custDataLst>
              <p:tags r:id="rId25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38449" y="3122325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33"/>
          <p:cNvPicPr>
            <a:picLocks noChangeAspect="1" noChangeArrowheads="1"/>
          </p:cNvPicPr>
          <p:nvPr>
            <p:custDataLst>
              <p:tags r:id="rId2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89360" y="3122324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33"/>
          <p:cNvPicPr>
            <a:picLocks noChangeAspect="1" noChangeArrowheads="1"/>
          </p:cNvPicPr>
          <p:nvPr>
            <p:custDataLst>
              <p:tags r:id="rId27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25762" y="3128869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33"/>
          <p:cNvPicPr>
            <a:picLocks noChangeAspect="1" noChangeArrowheads="1"/>
          </p:cNvPicPr>
          <p:nvPr>
            <p:custDataLst>
              <p:tags r:id="rId28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7357" y="3118735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33"/>
          <p:cNvPicPr>
            <a:picLocks noChangeAspect="1" noChangeArrowheads="1"/>
          </p:cNvPicPr>
          <p:nvPr>
            <p:custDataLst>
              <p:tags r:id="rId29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8268" y="3118734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3"/>
          <p:cNvPicPr>
            <a:picLocks noChangeAspect="1" noChangeArrowheads="1"/>
          </p:cNvPicPr>
          <p:nvPr>
            <p:custDataLst>
              <p:tags r:id="rId30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4669" y="3115780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33"/>
          <p:cNvPicPr>
            <a:picLocks noChangeAspect="1" noChangeArrowheads="1"/>
          </p:cNvPicPr>
          <p:nvPr>
            <p:custDataLst>
              <p:tags r:id="rId3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5581" y="3115780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3"/>
          <p:cNvPicPr>
            <a:picLocks noChangeAspect="1" noChangeArrowheads="1"/>
          </p:cNvPicPr>
          <p:nvPr>
            <p:custDataLst>
              <p:tags r:id="rId32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1982" y="3122324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3"/>
          <p:cNvPicPr>
            <a:picLocks noChangeAspect="1" noChangeArrowheads="1"/>
          </p:cNvPicPr>
          <p:nvPr>
            <p:custDataLst>
              <p:tags r:id="rId33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3578" y="3137662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33"/>
          <p:cNvPicPr>
            <a:picLocks noChangeAspect="1" noChangeArrowheads="1"/>
          </p:cNvPicPr>
          <p:nvPr>
            <p:custDataLst>
              <p:tags r:id="rId34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4489" y="3137662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33"/>
          <p:cNvPicPr>
            <a:picLocks noChangeAspect="1" noChangeArrowheads="1"/>
          </p:cNvPicPr>
          <p:nvPr>
            <p:custDataLst>
              <p:tags r:id="rId35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0890" y="3134708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3"/>
          <p:cNvPicPr>
            <a:picLocks noChangeAspect="1" noChangeArrowheads="1"/>
          </p:cNvPicPr>
          <p:nvPr>
            <p:custDataLst>
              <p:tags r:id="rId3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61802" y="3134707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33"/>
          <p:cNvPicPr>
            <a:picLocks noChangeAspect="1" noChangeArrowheads="1"/>
          </p:cNvPicPr>
          <p:nvPr>
            <p:custDataLst>
              <p:tags r:id="rId37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8203" y="3141252"/>
            <a:ext cx="584053" cy="550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4018496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小试牛刀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Rectangle 8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182291" y="1981200"/>
            <a:ext cx="5023247" cy="1315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357505" indent="-357505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 latinLnBrk="1">
              <a:lnSpc>
                <a:spcPct val="150000"/>
              </a:lnSpc>
              <a:spcBef>
                <a:spcPct val="0"/>
              </a:spcBef>
              <a:buNone/>
            </a:pPr>
            <a:endParaRPr lang="en-US" altLang="zh-CN" sz="1800">
              <a:solidFill>
                <a:srgbClr val="000000"/>
              </a:solidFill>
              <a:latin typeface="+mn-ea"/>
              <a:ea typeface="+mn-ea"/>
              <a:cs typeface="Times New Roman" panose="02020603050405020304" pitchFamily="18" charset="0"/>
            </a:endParaRPr>
          </a:p>
          <a:p>
            <a:pPr defTabSz="685800" latinLnBrk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800">
                <a:solidFill>
                  <a:srgbClr val="000000"/>
                </a:solidFill>
                <a:latin typeface="+mn-ea"/>
                <a:ea typeface="+mn-ea"/>
                <a:cs typeface="Times New Roman" panose="02020603050405020304" pitchFamily="18" charset="0"/>
              </a:rPr>
              <a:t> </a:t>
            </a:r>
          </a:p>
          <a:p>
            <a:pPr defTabSz="685800" latinLnBrk="1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1800">
              <a:solidFill>
                <a:srgbClr val="000000"/>
              </a:solidFill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TextBox 1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784445" y="2246985"/>
            <a:ext cx="253916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4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1263254" y="1062037"/>
            <a:ext cx="7123509" cy="159274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</a:rPr>
              <a:t>1. </a:t>
            </a: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marL="265748" defTabSz="685800">
              <a:lnSpc>
                <a:spcPct val="150000"/>
              </a:lnSpc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</a:rPr>
              <a:t>把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8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个西瓜平均分成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2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份，每份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个。说一说你是怎样分的。</a:t>
            </a:r>
          </a:p>
        </p:txBody>
      </p:sp>
      <p:sp>
        <p:nvSpPr>
          <p:cNvPr id="7" name="TextBox 6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508523" y="3263875"/>
            <a:ext cx="6185828" cy="623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说一说略</a:t>
            </a:r>
            <a:endParaRPr lang="en-US" altLang="zh-CN" sz="1800">
              <a:solidFill>
                <a:srgbClr val="FF0000"/>
              </a:solidFill>
              <a:latin typeface="+mn-ea"/>
              <a:ea typeface="+mn-ea"/>
            </a:endParaRPr>
          </a:p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(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可以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1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个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1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个地分，也可以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2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个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2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个地分，还可以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4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个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4</a:t>
            </a:r>
            <a:r>
              <a:rPr lang="zh-CN" altLang="en-US" sz="1800">
                <a:solidFill>
                  <a:srgbClr val="FF0000"/>
                </a:solidFill>
                <a:latin typeface="+mn-ea"/>
                <a:ea typeface="+mn-ea"/>
              </a:rPr>
              <a:t>个地分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)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85350" y="1106246"/>
            <a:ext cx="681600" cy="5964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85425" y="1106246"/>
            <a:ext cx="681600" cy="5964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89981" y="1106246"/>
            <a:ext cx="681600" cy="5964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90056" y="1106246"/>
            <a:ext cx="681600" cy="5964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21547" y="1106246"/>
            <a:ext cx="681600" cy="59640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921622" y="1106246"/>
            <a:ext cx="681600" cy="5964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26179" y="1106246"/>
            <a:ext cx="681600" cy="5964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26254" y="1106246"/>
            <a:ext cx="681600" cy="59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797838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317322" y="64294"/>
            <a:ext cx="1523494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+mn-ea"/>
              </a:rPr>
              <a:t>小试牛刀</a:t>
            </a:r>
            <a:endParaRPr lang="zh-CN" altLang="en-US" sz="2700" b="1">
              <a:latin typeface="+mn-ea"/>
            </a:endParaRPr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967979" y="1418034"/>
            <a:ext cx="7875984" cy="297773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</a:rPr>
              <a:t>2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．</a:t>
            </a: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marL="197644" indent="137160" defTabSz="685800"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</a:rPr>
              <a:t>把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个○平均分成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份，每份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个。</a:t>
            </a: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r>
              <a:rPr lang="en-US" altLang="zh-CN">
                <a:solidFill>
                  <a:prstClr val="black"/>
                </a:solidFill>
                <a:latin typeface="+mn-ea"/>
              </a:rPr>
              <a:t>3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．</a:t>
            </a: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defTabSz="685800">
              <a:defRPr/>
            </a:pPr>
            <a:endParaRPr lang="en-US" altLang="zh-CN">
              <a:solidFill>
                <a:prstClr val="black"/>
              </a:solidFill>
              <a:latin typeface="+mn-ea"/>
            </a:endParaRPr>
          </a:p>
          <a:p>
            <a:pPr marL="334804" defTabSz="685800">
              <a:lnSpc>
                <a:spcPct val="150000"/>
              </a:lnSpc>
              <a:defRPr/>
            </a:pPr>
            <a:r>
              <a:rPr lang="zh-CN" altLang="en-US">
                <a:solidFill>
                  <a:prstClr val="black"/>
                </a:solidFill>
                <a:latin typeface="+mn-ea"/>
              </a:rPr>
              <a:t>一共有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根胡萝卜，每只小兔分得同样多，每只小兔分   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(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　　</a:t>
            </a:r>
            <a:r>
              <a:rPr lang="en-US" altLang="zh-CN">
                <a:solidFill>
                  <a:prstClr val="black"/>
                </a:solidFill>
                <a:latin typeface="+mn-ea"/>
              </a:rPr>
              <a:t>)</a:t>
            </a:r>
            <a:r>
              <a:rPr lang="zh-CN" altLang="en-US">
                <a:solidFill>
                  <a:prstClr val="black"/>
                </a:solidFill>
                <a:latin typeface="+mn-ea"/>
              </a:rPr>
              <a:t>根。</a:t>
            </a:r>
            <a:endParaRPr lang="zh-CN" altLang="en-US">
              <a:solidFill>
                <a:prstClr val="black"/>
              </a:solidFill>
              <a:latin typeface="+mn-ea"/>
            </a:endParaRPr>
          </a:p>
        </p:txBody>
      </p:sp>
      <p:pic>
        <p:nvPicPr>
          <p:cNvPr id="4" name="Picture 6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96392" y="1230312"/>
            <a:ext cx="2925962" cy="916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11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654625" y="2246622"/>
            <a:ext cx="413147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3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7" name="TextBox 12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167831" y="3985218"/>
            <a:ext cx="413147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18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9" name="TextBox 13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612857" y="3985218"/>
            <a:ext cx="413147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6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10" name="TextBox 14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716287" y="2266902"/>
            <a:ext cx="573881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15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11" name="TextBox 15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175349" y="2259759"/>
            <a:ext cx="413147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</a:rPr>
              <a:t>5</a:t>
            </a:r>
            <a:endParaRPr lang="zh-CN" altLang="en-US" sz="1800">
              <a:solidFill>
                <a:srgbClr val="FF0000"/>
              </a:solidFill>
              <a:latin typeface="+mn-ea"/>
              <a:ea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69361" y="2842675"/>
            <a:ext cx="626058" cy="802561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29399" y="2694361"/>
            <a:ext cx="533987" cy="45151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42546" y="2694361"/>
            <a:ext cx="533987" cy="45151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55694" y="2693118"/>
            <a:ext cx="533987" cy="451518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57382" y="2693118"/>
            <a:ext cx="533987" cy="451518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470529" y="2697345"/>
            <a:ext cx="533987" cy="451518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72217" y="2697345"/>
            <a:ext cx="533987" cy="451518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19385" y="3222150"/>
            <a:ext cx="533987" cy="451518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32532" y="3222150"/>
            <a:ext cx="533987" cy="451518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45680" y="3220907"/>
            <a:ext cx="533987" cy="451518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47368" y="3220907"/>
            <a:ext cx="533987" cy="451518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460515" y="3225134"/>
            <a:ext cx="533987" cy="451518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62203" y="3225134"/>
            <a:ext cx="533987" cy="451518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38711" y="2864711"/>
            <a:ext cx="626058" cy="802561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73890" y="2878305"/>
            <a:ext cx="626058" cy="80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339373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5819" y="934641"/>
            <a:ext cx="2190343" cy="561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>
                <a:solidFill>
                  <a:srgbClr val="FF0000"/>
                </a:solidFill>
                <a:latin typeface="+mn-ea"/>
                <a:ea typeface="+mn-ea"/>
              </a:rPr>
              <a:t>归纳总结：</a:t>
            </a:r>
          </a:p>
        </p:txBody>
      </p:sp>
      <p:cxnSp>
        <p:nvCxnSpPr>
          <p:cNvPr id="3" name="直线连接符 38"/>
          <p:cNvCxnSpPr/>
          <p:nvPr>
            <p:custDataLst>
              <p:tags r:id="rId5"/>
            </p:custDataLst>
          </p:nvPr>
        </p:nvCxnSpPr>
        <p:spPr>
          <a:xfrm>
            <a:off x="817959" y="1381124"/>
            <a:ext cx="7263000" cy="0"/>
          </a:xfrm>
          <a:prstGeom prst="line">
            <a:avLst/>
          </a:prstGeom>
          <a:ln>
            <a:solidFill>
              <a:srgbClr val="FF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文本框 22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22746" y="1302544"/>
            <a:ext cx="7764080" cy="1315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平均分的含义：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1.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数学上，每份分得同样多叫做平均分。</a:t>
            </a:r>
            <a:endParaRPr lang="en-US" altLang="zh-CN" sz="1800">
              <a:latin typeface="+mn-ea"/>
              <a:ea typeface="+mn-ea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2.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平均分很公平，体现人人平等。</a:t>
            </a:r>
          </a:p>
        </p:txBody>
      </p:sp>
      <p:sp>
        <p:nvSpPr>
          <p:cNvPr id="5" name="文本框 22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5819" y="2574221"/>
            <a:ext cx="7764080" cy="900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按指定的份数平均分：</a:t>
            </a:r>
          </a:p>
          <a:p>
            <a:pPr indent="471488" eaLnBrk="1" hangingPunct="1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可以根据情况选择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个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个地分，也可以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个</a:t>
            </a:r>
            <a:r>
              <a:rPr lang="en-US" altLang="zh-CN" sz="1800">
                <a:latin typeface="+mn-ea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1800">
                <a:latin typeface="+mn-ea"/>
                <a:ea typeface="+mn-ea"/>
                <a:cs typeface="Times New Roman" panose="02020603050405020304" pitchFamily="18" charset="0"/>
              </a:rPr>
              <a:t>个地分，或几个几个地分。</a:t>
            </a:r>
          </a:p>
        </p:txBody>
      </p:sp>
      <p:sp>
        <p:nvSpPr>
          <p:cNvPr id="6" name="Text Box 15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35819" y="3430192"/>
            <a:ext cx="7668816" cy="1315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平均分的方法：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+mn-ea"/>
                <a:ea typeface="+mn-ea"/>
              </a:rPr>
              <a:t>        把一些物品按每几个一份平均分，可以动手分一分，也可以圈一圈，最后数出能分成几份。</a:t>
            </a:r>
          </a:p>
        </p:txBody>
      </p:sp>
    </p:spTree>
    <p:extLst>
      <p:ext uri="{BB962C8B-B14F-4D97-AF65-F5344CB8AC3E}">
        <p14:creationId xmlns:p14="http://schemas.microsoft.com/office/powerpoint/2010/main" val="3450229765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" name="TextBox 4"/>
          <p:cNvSpPr txBox="1"/>
          <p:nvPr>
            <p:custDataLst>
              <p:tags r:id="rId4"/>
            </p:custDataLst>
          </p:nvPr>
        </p:nvSpPr>
        <p:spPr>
          <a:xfrm>
            <a:off x="2237545" y="2048964"/>
            <a:ext cx="4582620" cy="830805"/>
          </a:xfrm>
          <a:prstGeom prst="rect">
            <a:avLst/>
          </a:prstGeom>
          <a:noFill/>
        </p:spPr>
        <p:txBody>
          <a:bodyPr wrap="none" lIns="68571" tIns="34285" rIns="68571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5000" b="1" noProof="1">
                <a:latin typeface="微软雅黑" panose="020b0503020204020204" pitchFamily="34" charset="-122"/>
                <a:ea typeface="微软雅黑" panose="020b0503020204020204" pitchFamily="34" charset="-122"/>
              </a:rPr>
              <a:t>除法的初步认识</a:t>
            </a:r>
            <a:endParaRPr lang="zh-CN" altLang="en-US" sz="5000" b="1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05094" y="1681574"/>
            <a:ext cx="925013" cy="965016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7602" y="1675658"/>
            <a:ext cx="925013" cy="96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725681"/>
      </p:ext>
    </p:extLst>
  </p:cSld>
  <p:clrMapOvr>
    <a:masterClrMapping/>
  </p:clrMapOvr>
  <mc:AlternateContent>
    <mc:Choice xmlns:p14="http://schemas.microsoft.com/office/powerpoint/2010/main" Requires="p14">
      <p:transition advClick="0" advTm="1000" p14:dur="0"/>
    </mc:Choice>
    <mc:Fallback>
      <p:transition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9" dur="75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3" dur="75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6" name="矩形 35"/>
          <p:cNvSpPr/>
          <p:nvPr>
            <p:custDataLst>
              <p:tags r:id="rId4"/>
            </p:custDataLst>
          </p:nvPr>
        </p:nvSpPr>
        <p:spPr>
          <a:xfrm>
            <a:off x="3277027" y="693226"/>
            <a:ext cx="2591137" cy="92285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5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zh-CN" altLang="en-US" sz="2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文本框 3"/>
          <p:cNvSpPr txBox="1"/>
          <p:nvPr>
            <p:custDataLst>
              <p:tags r:id="rId5"/>
            </p:custDataLst>
          </p:nvPr>
        </p:nvSpPr>
        <p:spPr>
          <a:xfrm>
            <a:off x="871251" y="2158104"/>
            <a:ext cx="3468597" cy="700182"/>
          </a:xfrm>
          <a:prstGeom prst="rect">
            <a:avLst/>
          </a:prstGeom>
          <a:noFill/>
          <a:ln w="38100">
            <a:solidFill>
              <a:srgbClr val="FA888C"/>
            </a:solidFill>
          </a:ln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r>
              <a:rPr kumimoji="1" lang="zh-CN" altLang="en-US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  课前导入</a:t>
            </a:r>
            <a:endParaRPr kumimoji="1" lang="zh-CN" altLang="en-US" sz="41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4"/>
          <p:cNvSpPr txBox="1"/>
          <p:nvPr>
            <p:custDataLst>
              <p:tags r:id="rId6"/>
            </p:custDataLst>
          </p:nvPr>
        </p:nvSpPr>
        <p:spPr>
          <a:xfrm>
            <a:off x="871251" y="3392467"/>
            <a:ext cx="3468598" cy="700182"/>
          </a:xfrm>
          <a:prstGeom prst="rect">
            <a:avLst/>
          </a:prstGeom>
          <a:noFill/>
          <a:ln w="38100">
            <a:solidFill>
              <a:srgbClr val="8F9977"/>
            </a:solidFill>
          </a:ln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03  </a:t>
            </a:r>
            <a:r>
              <a:rPr kumimoji="1" lang="zh-CN" altLang="en-US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学以致用</a:t>
            </a:r>
            <a:endParaRPr kumimoji="1" lang="zh-CN" altLang="en-US" sz="41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文本框 7"/>
          <p:cNvSpPr txBox="1"/>
          <p:nvPr>
            <p:custDataLst>
              <p:tags r:id="rId7"/>
            </p:custDataLst>
          </p:nvPr>
        </p:nvSpPr>
        <p:spPr>
          <a:xfrm>
            <a:off x="4772247" y="2158104"/>
            <a:ext cx="3468598" cy="700182"/>
          </a:xfrm>
          <a:prstGeom prst="rect">
            <a:avLst/>
          </a:prstGeom>
          <a:noFill/>
          <a:ln w="38100">
            <a:solidFill>
              <a:srgbClr val="8F9977"/>
            </a:solidFill>
          </a:ln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02  </a:t>
            </a:r>
            <a:r>
              <a:rPr kumimoji="1" lang="zh-CN" altLang="en-US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新课精讲</a:t>
            </a:r>
            <a:endParaRPr kumimoji="1" lang="zh-CN" altLang="en-US" sz="41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5" name="文本框 8"/>
          <p:cNvSpPr txBox="1"/>
          <p:nvPr>
            <p:custDataLst>
              <p:tags r:id="rId8"/>
            </p:custDataLst>
          </p:nvPr>
        </p:nvSpPr>
        <p:spPr>
          <a:xfrm>
            <a:off x="4772248" y="3392466"/>
            <a:ext cx="3468598" cy="700182"/>
          </a:xfrm>
          <a:prstGeom prst="rect">
            <a:avLst/>
          </a:prstGeom>
          <a:noFill/>
          <a:ln w="38100">
            <a:solidFill>
              <a:srgbClr val="FA888C"/>
            </a:solidFill>
          </a:ln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04  </a:t>
            </a:r>
            <a:r>
              <a:rPr kumimoji="1" lang="zh-CN" altLang="en-US" sz="4100" b="1">
                <a:latin typeface="微软雅黑" panose="020b0503020204020204" pitchFamily="34" charset="-122"/>
                <a:ea typeface="微软雅黑" panose="020b0503020204020204" pitchFamily="34" charset="-122"/>
              </a:rPr>
              <a:t>课堂小结</a:t>
            </a:r>
            <a:endParaRPr kumimoji="1" lang="zh-CN" altLang="en-US" sz="41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63480" y="663391"/>
            <a:ext cx="925013" cy="96501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844" y="663391"/>
            <a:ext cx="925013" cy="96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934402"/>
      </p:ext>
    </p:extLst>
  </p:cSld>
  <p:clrMapOvr>
    <a:masterClrMapping/>
  </p:clrMapOvr>
  <mc:AlternateContent>
    <mc:Choice xmlns:p14="http://schemas.microsoft.com/office/powerpoint/2010/main" Requires="p14">
      <p:transition spd="slow" advTm="1000" p14:dur="1600">
        <p:blinds dir="vert"/>
      </p:transition>
    </mc:Choice>
    <mc:Fallback>
      <p:transition spd="slow" advTm="100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9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3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9" presetID="42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31" presetID="42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42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28" grpId="0"/>
      <p:bldP spid="29" grpId="0"/>
      <p:bldP spid="39" grpId="0"/>
      <p:bldP spid="5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https://d.book118.com/405112344222011101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764"/>
</p:tagLst>
</file>

<file path=ppt/tags/tag2.xml><?xml version="1.0" encoding="utf-8"?>
<p:tagLst xmlns:p="http://schemas.openxmlformats.org/presentationml/2006/main">
  <p:tag name="AS_UNIQUEID" val="765"/>
</p:tagLst>
</file>

<file path=ppt/tags/tag3.xml><?xml version="1.0" encoding="utf-8"?>
<p:tagLst xmlns:p="http://schemas.openxmlformats.org/presentationml/2006/main">
  <p:tag name="AS_UNIQUEID" val="766"/>
</p:tagLst>
</file>

<file path=ppt/tags/tag4.xml><?xml version="1.0" encoding="utf-8"?>
<p:tagLst xmlns:p="http://schemas.openxmlformats.org/presentationml/2006/main">
  <p:tag name="AS_UNIQUEID" val="767"/>
</p:tagLst>
</file>

<file path=ppt/tags/tag5.xml><?xml version="1.0" encoding="utf-8"?>
<p:tagLst xmlns:p="http://schemas.openxmlformats.org/presentationml/2006/main">
  <p:tag name="AS_UNIQUEID" val="768"/>
</p:tagLst>
</file>

<file path=ppt/tags/tag6.xml><?xml version="1.0" encoding="utf-8"?>
<p:tagLst xmlns:p="http://schemas.openxmlformats.org/presentationml/2006/main">
  <p:tag name="AS_UNIQUEID" val="769"/>
</p:tagLst>
</file>

<file path=ppt/tags/tag7.xml><?xml version="1.0" encoding="utf-8"?>
<p:tagLst xmlns:p="http://schemas.openxmlformats.org/presentationml/2006/main">
  <p:tag name="AS_UNIQUEID" val="770"/>
</p:tagLst>
</file>

<file path=ppt/tags/tag8.xml><?xml version="1.0" encoding="utf-8"?>
<p:tagLst xmlns:p="http://schemas.openxmlformats.org/presentationml/2006/main">
  <p:tag name="AS_UNIQUEID" val="771"/>
</p:tagLst>
</file>

<file path=ppt/tags/tag9.xml><?xml version="1.0" encoding="utf-8"?>
<p:tagLst xmlns:p="http://schemas.openxmlformats.org/presentationml/2006/main">
  <p:tag name="AS_UNIQUEID" val="772"/>
</p:tagLst>
</file>

<file path=ppt/tags/tag10.xml><?xml version="1.0" encoding="utf-8"?>
<p:tagLst xmlns:p="http://schemas.openxmlformats.org/presentationml/2006/main">
  <p:tag name="AS_UNIQUEID" val="773"/>
</p:tagLst>
</file>

<file path=ppt/tags/tag11.xml><?xml version="1.0" encoding="utf-8"?>
<p:tagLst xmlns:p="http://schemas.openxmlformats.org/presentationml/2006/main">
  <p:tag name="AS_UNIQUEID" val="774"/>
</p:tagLst>
</file>

<file path=ppt/tags/tag12.xml><?xml version="1.0" encoding="utf-8"?>
<p:tagLst xmlns:p="http://schemas.openxmlformats.org/presentationml/2006/main">
  <p:tag name="AS_UNIQUEID" val="775"/>
</p:tagLst>
</file>

<file path=ppt/tags/tag13.xml><?xml version="1.0" encoding="utf-8"?>
<p:tagLst xmlns:p="http://schemas.openxmlformats.org/presentationml/2006/main">
  <p:tag name="AS_UNIQUEID" val="776"/>
</p:tagLst>
</file>

<file path=ppt/tags/tag14.xml><?xml version="1.0" encoding="utf-8"?>
<p:tagLst xmlns:p="http://schemas.openxmlformats.org/presentationml/2006/main">
  <p:tag name="AS_UNIQUEID" val="777"/>
</p:tagLst>
</file>

<file path=ppt/tags/tag15.xml><?xml version="1.0" encoding="utf-8"?>
<p:tagLst xmlns:p="http://schemas.openxmlformats.org/presentationml/2006/main">
  <p:tag name="AS_UNIQUEID" val="778"/>
</p:tagLst>
</file>

<file path=ppt/tags/tag16.xml><?xml version="1.0" encoding="utf-8"?>
<p:tagLst xmlns:p="http://schemas.openxmlformats.org/presentationml/2006/main">
  <p:tag name="AS_UNIQUEID" val="779"/>
</p:tagLst>
</file>

<file path=ppt/tags/tag17.xml><?xml version="1.0" encoding="utf-8"?>
<p:tagLst xmlns:p="http://schemas.openxmlformats.org/presentationml/2006/main">
  <p:tag name="AS_UNIQUEID" val="780"/>
</p:tagLst>
</file>

<file path=ppt/tags/tag18.xml><?xml version="1.0" encoding="utf-8"?>
<p:tagLst xmlns:p="http://schemas.openxmlformats.org/presentationml/2006/main">
  <p:tag name="AS_UNIQUEID" val="781"/>
</p:tagLst>
</file>

<file path=ppt/tags/tag19.xml><?xml version="1.0" encoding="utf-8"?>
<p:tagLst xmlns:p="http://schemas.openxmlformats.org/presentationml/2006/main">
  <p:tag name="AS_UNIQUEID" val="782"/>
</p:tagLst>
</file>

<file path=ppt/tags/tag20.xml><?xml version="1.0" encoding="utf-8"?>
<p:tagLst xmlns:p="http://schemas.openxmlformats.org/presentationml/2006/main">
  <p:tag name="AS_UNIQUEID" val="783"/>
</p:tagLst>
</file>

<file path=ppt/tags/tag21.xml><?xml version="1.0" encoding="utf-8"?>
<p:tagLst xmlns:p="http://schemas.openxmlformats.org/presentationml/2006/main">
  <p:tag name="AS_UNIQUEID" val="784"/>
</p:tagLst>
</file>

<file path=ppt/tags/tag22.xml><?xml version="1.0" encoding="utf-8"?>
<p:tagLst xmlns:p="http://schemas.openxmlformats.org/presentationml/2006/main">
  <p:tag name="AS_UNIQUEID" val="785"/>
</p:tagLst>
</file>

<file path=ppt/tags/tag23.xml><?xml version="1.0" encoding="utf-8"?>
<p:tagLst xmlns:p="http://schemas.openxmlformats.org/presentationml/2006/main">
  <p:tag name="AS_UNIQUEID" val="786"/>
</p:tagLst>
</file>

<file path=ppt/tags/tag24.xml><?xml version="1.0" encoding="utf-8"?>
<p:tagLst xmlns:p="http://schemas.openxmlformats.org/presentationml/2006/main">
  <p:tag name="AS_UNIQUEID" val="787"/>
</p:tagLst>
</file>

<file path=ppt/tags/tag25.xml><?xml version="1.0" encoding="utf-8"?>
<p:tagLst xmlns:p="http://schemas.openxmlformats.org/presentationml/2006/main">
  <p:tag name="AS_UNIQUEID" val="788"/>
</p:tagLst>
</file>

<file path=ppt/tags/tag26.xml><?xml version="1.0" encoding="utf-8"?>
<p:tagLst xmlns:p="http://schemas.openxmlformats.org/presentationml/2006/main">
  <p:tag name="AS_UNIQUEID" val="789"/>
</p:tagLst>
</file>

<file path=ppt/tags/tag27.xml><?xml version="1.0" encoding="utf-8"?>
<p:tagLst xmlns:p="http://schemas.openxmlformats.org/presentationml/2006/main">
  <p:tag name="AS_UNIQUEID" val="790"/>
</p:tagLst>
</file>

<file path=ppt/tags/tag28.xml><?xml version="1.0" encoding="utf-8"?>
<p:tagLst xmlns:p="http://schemas.openxmlformats.org/presentationml/2006/main">
  <p:tag name="AS_UNIQUEID" val="791"/>
</p:tagLst>
</file>

<file path=ppt/tags/tag29.xml><?xml version="1.0" encoding="utf-8"?>
<p:tagLst xmlns:p="http://schemas.openxmlformats.org/presentationml/2006/main">
  <p:tag name="AS_UNIQUEID" val="792"/>
</p:tagLst>
</file>

<file path=ppt/tags/tag30.xml><?xml version="1.0" encoding="utf-8"?>
<p:tagLst xmlns:p="http://schemas.openxmlformats.org/presentationml/2006/main">
  <p:tag name="AS_UNIQUEID" val="793"/>
</p:tagLst>
</file>

<file path=ppt/tags/tag31.xml><?xml version="1.0" encoding="utf-8"?>
<p:tagLst xmlns:p="http://schemas.openxmlformats.org/presentationml/2006/main">
  <p:tag name="AS_UNIQUEID" val="794"/>
</p:tagLst>
</file>

<file path=ppt/tags/tag32.xml><?xml version="1.0" encoding="utf-8"?>
<p:tagLst xmlns:p="http://schemas.openxmlformats.org/presentationml/2006/main">
  <p:tag name="AS_UNIQUEID" val="795"/>
</p:tagLst>
</file>

<file path=ppt/tags/tag33.xml><?xml version="1.0" encoding="utf-8"?>
<p:tagLst xmlns:p="http://schemas.openxmlformats.org/presentationml/2006/main">
  <p:tag name="AS_UNIQUEID" val="796"/>
</p:tagLst>
</file>

<file path=ppt/tags/tag34.xml><?xml version="1.0" encoding="utf-8"?>
<p:tagLst xmlns:p="http://schemas.openxmlformats.org/presentationml/2006/main">
  <p:tag name="AS_UNIQUEID" val="797"/>
</p:tagLst>
</file>

<file path=ppt/tags/tag35.xml><?xml version="1.0" encoding="utf-8"?>
<p:tagLst xmlns:p="http://schemas.openxmlformats.org/presentationml/2006/main">
  <p:tag name="AS_UNIQUEID" val="798"/>
</p:tagLst>
</file>

<file path=ppt/tags/tag36.xml><?xml version="1.0" encoding="utf-8"?>
<p:tagLst xmlns:p="http://schemas.openxmlformats.org/presentationml/2006/main">
  <p:tag name="AS_UNIQUEID" val="799"/>
</p:tagLst>
</file>

<file path=ppt/tags/tag37.xml><?xml version="1.0" encoding="utf-8"?>
<p:tagLst xmlns:p="http://schemas.openxmlformats.org/presentationml/2006/main">
  <p:tag name="AS_UNIQUEID" val="800"/>
</p:tagLst>
</file>

<file path=ppt/tags/tag38.xml><?xml version="1.0" encoding="utf-8"?>
<p:tagLst xmlns:p="http://schemas.openxmlformats.org/presentationml/2006/main">
  <p:tag name="AS_UNIQUEID" val="801"/>
</p:tagLst>
</file>

<file path=ppt/tags/tag39.xml><?xml version="1.0" encoding="utf-8"?>
<p:tagLst xmlns:p="http://schemas.openxmlformats.org/presentationml/2006/main">
  <p:tag name="AS_UNIQUEID" val="802"/>
</p:tagLst>
</file>

<file path=ppt/tags/tag40.xml><?xml version="1.0" encoding="utf-8"?>
<p:tagLst xmlns:p="http://schemas.openxmlformats.org/presentationml/2006/main">
  <p:tag name="AS_UNIQUEID" val="803"/>
</p:tagLst>
</file>

<file path=ppt/tags/tag41.xml><?xml version="1.0" encoding="utf-8"?>
<p:tagLst xmlns:p="http://schemas.openxmlformats.org/presentationml/2006/main">
  <p:tag name="AS_UNIQUEID" val="804"/>
</p:tagLst>
</file>

<file path=ppt/tags/tag42.xml><?xml version="1.0" encoding="utf-8"?>
<p:tagLst xmlns:p="http://schemas.openxmlformats.org/presentationml/2006/main">
  <p:tag name="AS_UNIQUEID" val="805"/>
</p:tagLst>
</file>

<file path=ppt/tags/tag43.xml><?xml version="1.0" encoding="utf-8"?>
<p:tagLst xmlns:p="http://schemas.openxmlformats.org/presentationml/2006/main">
  <p:tag name="AS_UNIQUEID" val="806"/>
</p:tagLst>
</file>

<file path=ppt/tags/tag44.xml><?xml version="1.0" encoding="utf-8"?>
<p:tagLst xmlns:p="http://schemas.openxmlformats.org/presentationml/2006/main">
  <p:tag name="AS_UNIQUEID" val="807"/>
</p:tagLst>
</file>

<file path=ppt/tags/tag45.xml><?xml version="1.0" encoding="utf-8"?>
<p:tagLst xmlns:p="http://schemas.openxmlformats.org/presentationml/2006/main">
  <p:tag name="AS_UNIQUEID" val="808"/>
</p:tagLst>
</file>

<file path=ppt/tags/tag46.xml><?xml version="1.0" encoding="utf-8"?>
<p:tagLst xmlns:p="http://schemas.openxmlformats.org/presentationml/2006/main">
  <p:tag name="AS_UNIQUEID" val="809"/>
</p:tagLst>
</file>

<file path=ppt/tags/tag47.xml><?xml version="1.0" encoding="utf-8"?>
<p:tagLst xmlns:p="http://schemas.openxmlformats.org/presentationml/2006/main">
  <p:tag name="AS_UNIQUEID" val="810"/>
</p:tagLst>
</file>

<file path=ppt/tags/tag48.xml><?xml version="1.0" encoding="utf-8"?>
<p:tagLst xmlns:p="http://schemas.openxmlformats.org/presentationml/2006/main">
  <p:tag name="AS_UNIQUEID" val="811"/>
</p:tagLst>
</file>

<file path=ppt/tags/tag49.xml><?xml version="1.0" encoding="utf-8"?>
<p:tagLst xmlns:p="http://schemas.openxmlformats.org/presentationml/2006/main">
  <p:tag name="AS_UNIQUEID" val="812"/>
</p:tagLst>
</file>

<file path=ppt/tags/tag50.xml><?xml version="1.0" encoding="utf-8"?>
<p:tagLst xmlns:p="http://schemas.openxmlformats.org/presentationml/2006/main">
  <p:tag name="AS_UNIQUEID" val="813"/>
</p:tagLst>
</file>

<file path=ppt/tags/tag51.xml><?xml version="1.0" encoding="utf-8"?>
<p:tagLst xmlns:p="http://schemas.openxmlformats.org/presentationml/2006/main">
  <p:tag name="AS_UNIQUEID" val="814"/>
</p:tagLst>
</file>

<file path=ppt/tags/tag52.xml><?xml version="1.0" encoding="utf-8"?>
<p:tagLst xmlns:p="http://schemas.openxmlformats.org/presentationml/2006/main">
  <p:tag name="AS_UNIQUEID" val="815"/>
</p:tagLst>
</file>

<file path=ppt/tags/tag53.xml><?xml version="1.0" encoding="utf-8"?>
<p:tagLst xmlns:p="http://schemas.openxmlformats.org/presentationml/2006/main">
  <p:tag name="AS_UNIQUEID" val="816"/>
</p:tagLst>
</file>

<file path=ppt/tags/tag54.xml><?xml version="1.0" encoding="utf-8"?>
<p:tagLst xmlns:p="http://schemas.openxmlformats.org/presentationml/2006/main">
  <p:tag name="AS_UNIQUEID" val="817"/>
</p:tagLst>
</file>

<file path=ppt/tags/tag55.xml><?xml version="1.0" encoding="utf-8"?>
<p:tagLst xmlns:p="http://schemas.openxmlformats.org/presentationml/2006/main">
  <p:tag name="AS_UNIQUEID" val="818"/>
</p:tagLst>
</file>

<file path=ppt/tags/tag56.xml><?xml version="1.0" encoding="utf-8"?>
<p:tagLst xmlns:p="http://schemas.openxmlformats.org/presentationml/2006/main">
  <p:tag name="AS_UNIQUEID" val="819"/>
</p:tagLst>
</file>

<file path=ppt/tags/tag57.xml><?xml version="1.0" encoding="utf-8"?>
<p:tagLst xmlns:p="http://schemas.openxmlformats.org/presentationml/2006/main">
  <p:tag name="AS_UNIQUEID" val="820"/>
</p:tagLst>
</file>

<file path=ppt/tags/tag58.xml><?xml version="1.0" encoding="utf-8"?>
<p:tagLst xmlns:p="http://schemas.openxmlformats.org/presentationml/2006/main">
  <p:tag name="AS_UNIQUEID" val="821"/>
</p:tagLst>
</file>

<file path=ppt/tags/tag59.xml><?xml version="1.0" encoding="utf-8"?>
<p:tagLst xmlns:p="http://schemas.openxmlformats.org/presentationml/2006/main">
  <p:tag name="AS_UNIQUEID" val="822"/>
</p:tagLst>
</file>

<file path=ppt/tags/tag60.xml><?xml version="1.0" encoding="utf-8"?>
<p:tagLst xmlns:p="http://schemas.openxmlformats.org/presentationml/2006/main">
  <p:tag name="AS_UNIQUEID" val="823"/>
</p:tagLst>
</file>

<file path=ppt/tags/tag61.xml><?xml version="1.0" encoding="utf-8"?>
<p:tagLst xmlns:p="http://schemas.openxmlformats.org/presentationml/2006/main">
  <p:tag name="AS_UNIQUEID" val="824"/>
</p:tagLst>
</file>

<file path=ppt/tags/tag62.xml><?xml version="1.0" encoding="utf-8"?>
<p:tagLst xmlns:p="http://schemas.openxmlformats.org/presentationml/2006/main">
  <p:tag name="AS_UNIQUEID" val="825"/>
</p:tagLst>
</file>

<file path=ppt/tags/tag63.xml><?xml version="1.0" encoding="utf-8"?>
<p:tagLst xmlns:p="http://schemas.openxmlformats.org/presentationml/2006/main">
  <p:tag name="AS_UNIQUEID" val="826"/>
</p:tagLst>
</file>

<file path=ppt/tags/tag64.xml><?xml version="1.0" encoding="utf-8"?>
<p:tagLst xmlns:p="http://schemas.openxmlformats.org/presentationml/2006/main">
  <p:tag name="AS_UNIQUEID" val="827"/>
</p:tagLst>
</file>

<file path=ppt/tags/tag65.xml><?xml version="1.0" encoding="utf-8"?>
<p:tagLst xmlns:p="http://schemas.openxmlformats.org/presentationml/2006/main">
  <p:tag name="AS_UNIQUEID" val="828"/>
</p:tagLst>
</file>

<file path=ppt/tags/tag66.xml><?xml version="1.0" encoding="utf-8"?>
<p:tagLst xmlns:p="http://schemas.openxmlformats.org/presentationml/2006/main">
  <p:tag name="AS_UNIQUEID" val="829"/>
</p:tagLst>
</file>

<file path=ppt/tags/tag67.xml><?xml version="1.0" encoding="utf-8"?>
<p:tagLst xmlns:p="http://schemas.openxmlformats.org/presentationml/2006/main">
  <p:tag name="AS_UNIQUEID" val="830"/>
</p:tagLst>
</file>

<file path=ppt/tags/tag68.xml><?xml version="1.0" encoding="utf-8"?>
<p:tagLst xmlns:p="http://schemas.openxmlformats.org/presentationml/2006/main">
  <p:tag name="AS_UNIQUEID" val="831"/>
</p:tagLst>
</file>

<file path=ppt/tags/tag69.xml><?xml version="1.0" encoding="utf-8"?>
<p:tagLst xmlns:p="http://schemas.openxmlformats.org/presentationml/2006/main">
  <p:tag name="AS_UNIQUEID" val="832"/>
</p:tagLst>
</file>

<file path=ppt/tags/tag70.xml><?xml version="1.0" encoding="utf-8"?>
<p:tagLst xmlns:p="http://schemas.openxmlformats.org/presentationml/2006/main">
  <p:tag name="AS_UNIQUEID" val="833"/>
</p:tagLst>
</file>

<file path=ppt/tags/tag71.xml><?xml version="1.0" encoding="utf-8"?>
<p:tagLst xmlns:p="http://schemas.openxmlformats.org/presentationml/2006/main">
  <p:tag name="AS_UNIQUEID" val="834"/>
</p:tagLst>
</file>

<file path=ppt/tags/tag72.xml><?xml version="1.0" encoding="utf-8"?>
<p:tagLst xmlns:p="http://schemas.openxmlformats.org/presentationml/2006/main">
  <p:tag name="AS_UNIQUEID" val="835"/>
</p:tagLst>
</file>

<file path=ppt/tags/tag73.xml><?xml version="1.0" encoding="utf-8"?>
<p:tagLst xmlns:p="http://schemas.openxmlformats.org/presentationml/2006/main">
  <p:tag name="AS_UNIQUEID" val="836"/>
</p:tagLst>
</file>

<file path=ppt/tags/tag74.xml><?xml version="1.0" encoding="utf-8"?>
<p:tagLst xmlns:p="http://schemas.openxmlformats.org/presentationml/2006/main">
  <p:tag name="AS_UNIQUEID" val="837"/>
</p:tagLst>
</file>

<file path=ppt/tags/tag75.xml><?xml version="1.0" encoding="utf-8"?>
<p:tagLst xmlns:p="http://schemas.openxmlformats.org/presentationml/2006/main">
  <p:tag name="AS_UNIQUEID" val="838"/>
</p:tagLst>
</file>

<file path=ppt/tags/tag76.xml><?xml version="1.0" encoding="utf-8"?>
<p:tagLst xmlns:p="http://schemas.openxmlformats.org/presentationml/2006/main">
  <p:tag name="AS_UNIQUEID" val="304"/>
</p:tagLst>
</file>

<file path=ppt/tags/tag77.xml><?xml version="1.0" encoding="utf-8"?>
<p:tagLst xmlns:p="http://schemas.openxmlformats.org/presentationml/2006/main">
  <p:tag name="AS_UNIQUEID" val="305"/>
</p:tagLst>
</file>

<file path=ppt/tags/tag78.xml><?xml version="1.0" encoding="utf-8"?>
<p:tagLst xmlns:p="http://schemas.openxmlformats.org/presentationml/2006/main">
  <p:tag name="AS_UNIQUEID" val="306"/>
</p:tagLst>
</file>

<file path=ppt/tags/tag79.xml><?xml version="1.0" encoding="utf-8"?>
<p:tagLst xmlns:p="http://schemas.openxmlformats.org/presentationml/2006/main">
  <p:tag name="AS_UNIQUEID" val="307"/>
</p:tagLst>
</file>

<file path=ppt/tags/tag80.xml><?xml version="1.0" encoding="utf-8"?>
<p:tagLst xmlns:p="http://schemas.openxmlformats.org/presentationml/2006/main">
  <p:tag name="AS_UNIQUEID" val="308"/>
</p:tagLst>
</file>

<file path=ppt/tags/tag81.xml><?xml version="1.0" encoding="utf-8"?>
<p:tagLst xmlns:p="http://schemas.openxmlformats.org/presentationml/2006/main">
  <p:tag name="AS_UNIQUEID" val="309"/>
</p:tagLst>
</file>

<file path=ppt/tags/tag82.xml><?xml version="1.0" encoding="utf-8"?>
<p:tagLst xmlns:p="http://schemas.openxmlformats.org/presentationml/2006/main">
  <p:tag name="AS_UNIQUEID" val="310"/>
</p:tagLst>
</file>

<file path=ppt/tags/tag83.xml><?xml version="1.0" encoding="utf-8"?>
<p:tagLst xmlns:p="http://schemas.openxmlformats.org/presentationml/2006/main">
  <p:tag name="AS_UNIQUEID" val="311"/>
</p:tagLst>
</file>

<file path=ppt/tags/tag84.xml><?xml version="1.0" encoding="utf-8"?>
<p:tagLst xmlns:p="http://schemas.openxmlformats.org/presentationml/2006/main">
  <p:tag name="AS_UNIQUEID" val="312"/>
</p:tagLst>
</file>

<file path=ppt/tags/tag85.xml><?xml version="1.0" encoding="utf-8"?>
<p:tagLst xmlns:p="http://schemas.openxmlformats.org/presentationml/2006/main">
  <p:tag name="AS_UNIQUEID" val="303"/>
</p:tagLst>
</file>

<file path=ppt/tags/tag86.xml><?xml version="1.0" encoding="utf-8"?>
<p:tagLst xmlns:p="http://schemas.openxmlformats.org/presentationml/2006/main">
  <p:tag name="AS_UNIQUEID" val="313"/>
</p:tagLst>
</file>

<file path=ppt/tags/tag87.xml><?xml version="1.0" encoding="utf-8"?>
<p:tagLst xmlns:p="http://schemas.openxmlformats.org/presentationml/2006/main">
  <p:tag name="AS_UNIQUEID" val="314"/>
</p:tagLst>
</file>

<file path=ppt/tags/tag88.xml><?xml version="1.0" encoding="utf-8"?>
<p:tagLst xmlns:p="http://schemas.openxmlformats.org/presentationml/2006/main">
  <p:tag name="AS_UNIQUEID" val="315"/>
</p:tagLst>
</file>

<file path=ppt/tags/tag89.xml><?xml version="1.0" encoding="utf-8"?>
<p:tagLst xmlns:p="http://schemas.openxmlformats.org/presentationml/2006/main">
  <p:tag name="AS_UNIQUEID" val="316"/>
</p:tagLst>
</file>

<file path=ppt/tags/tag90.xml><?xml version="1.0" encoding="utf-8"?>
<p:tagLst xmlns:p="http://schemas.openxmlformats.org/presentationml/2006/main">
  <p:tag name="AS_UNIQUEID" val="317"/>
</p:tagLst>
</file>

<file path=ppt/tags/tag91.xml><?xml version="1.0" encoding="utf-8"?>
<p:tagLst xmlns:p="http://schemas.openxmlformats.org/presentationml/2006/main">
  <p:tag name="AS_UNIQUEID" val="318"/>
</p:tagLst>
</file>

<file path=ppt/tags/tag92.xml><?xml version="1.0" encoding="utf-8"?>
<p:tagLst xmlns:p="http://schemas.openxmlformats.org/presentationml/2006/main">
  <p:tag name="AS_UNIQUEID" val="319"/>
</p:tagLst>
</file>

<file path=ppt/tags/tag93.xml><?xml version="1.0" encoding="utf-8"?>
<p:tagLst xmlns:p="http://schemas.openxmlformats.org/presentationml/2006/main">
  <p:tag name="AS_UNIQUEID" val="320"/>
</p:tagLst>
</file>

<file path=ppt/tags/tag94.xml><?xml version="1.0" encoding="utf-8"?>
<p:tagLst xmlns:p="http://schemas.openxmlformats.org/presentationml/2006/main">
  <p:tag name="AS_UNIQUEID" val="321"/>
</p:tagLst>
</file>

<file path=ppt/tags/tag95.xml><?xml version="1.0" encoding="utf-8"?>
<p:tagLst xmlns:p="http://schemas.openxmlformats.org/presentationml/2006/main">
  <p:tag name="AS_UNIQUEID" val="322"/>
</p:tagLst>
</file>

<file path=ppt/tags/tag96.xml><?xml version="1.0" encoding="utf-8"?>
<p:tagLst xmlns:p="http://schemas.openxmlformats.org/presentationml/2006/main">
  <p:tag name="AS_UNIQUEID" val="323"/>
</p:tagLst>
</file>

<file path=ppt/tags/tag97.xml><?xml version="1.0" encoding="utf-8"?>
<p:tagLst xmlns:p="http://schemas.openxmlformats.org/presentationml/2006/main">
  <p:tag name="AS_UNIQUEID" val="324"/>
</p:tagLst>
</file>

<file path=ppt/tags/tag98.xml><?xml version="1.0" encoding="utf-8"?>
<p:tagLst xmlns:p="http://schemas.openxmlformats.org/presentationml/2006/main">
  <p:tag name="AS_UNIQUEID" val="325"/>
</p:tagLst>
</file>

<file path=ppt/tags/tag99.xml><?xml version="1.0" encoding="utf-8"?>
<p:tagLst xmlns:p="http://schemas.openxmlformats.org/presentationml/2006/main">
  <p:tag name="AS_UNIQUEID" val="326"/>
</p:tagLst>
</file>

<file path=ppt/tags/tag100.xml><?xml version="1.0" encoding="utf-8"?>
<p:tagLst xmlns:p="http://schemas.openxmlformats.org/presentationml/2006/main">
  <p:tag name="AS_UNIQUEID" val="327"/>
</p:tagLst>
</file>

<file path=ppt/tags/tag101.xml><?xml version="1.0" encoding="utf-8"?>
<p:tagLst xmlns:p="http://schemas.openxmlformats.org/presentationml/2006/main">
  <p:tag name="AS_UNIQUEID" val="328"/>
</p:tagLst>
</file>

<file path=ppt/tags/tag102.xml><?xml version="1.0" encoding="utf-8"?>
<p:tagLst xmlns:p="http://schemas.openxmlformats.org/presentationml/2006/main">
  <p:tag name="AS_UNIQUEID" val="329"/>
</p:tagLst>
</file>

<file path=ppt/tags/tag103.xml><?xml version="1.0" encoding="utf-8"?>
<p:tagLst xmlns:p="http://schemas.openxmlformats.org/presentationml/2006/main">
  <p:tag name="AS_UNIQUEID" val="330"/>
</p:tagLst>
</file>

<file path=ppt/tags/tag104.xml><?xml version="1.0" encoding="utf-8"?>
<p:tagLst xmlns:p="http://schemas.openxmlformats.org/presentationml/2006/main">
  <p:tag name="AS_UNIQUEID" val="331"/>
</p:tagLst>
</file>

<file path=ppt/tags/tag105.xml><?xml version="1.0" encoding="utf-8"?>
<p:tagLst xmlns:p="http://schemas.openxmlformats.org/presentationml/2006/main">
  <p:tag name="AS_UNIQUEID" val="332"/>
</p:tagLst>
</file>

<file path=ppt/tags/tag106.xml><?xml version="1.0" encoding="utf-8"?>
<p:tagLst xmlns:p="http://schemas.openxmlformats.org/presentationml/2006/main">
  <p:tag name="AS_UNIQUEID" val="333"/>
</p:tagLst>
</file>

<file path=ppt/tags/tag107.xml><?xml version="1.0" encoding="utf-8"?>
<p:tagLst xmlns:p="http://schemas.openxmlformats.org/presentationml/2006/main">
  <p:tag name="AS_UNIQUEID" val="334"/>
</p:tagLst>
</file>

<file path=ppt/tags/tag108.xml><?xml version="1.0" encoding="utf-8"?>
<p:tagLst xmlns:p="http://schemas.openxmlformats.org/presentationml/2006/main">
  <p:tag name="AS_UNIQUEID" val="335"/>
</p:tagLst>
</file>

<file path=ppt/tags/tag109.xml><?xml version="1.0" encoding="utf-8"?>
<p:tagLst xmlns:p="http://schemas.openxmlformats.org/presentationml/2006/main">
  <p:tag name="AS_UNIQUEID" val="336"/>
</p:tagLst>
</file>

<file path=ppt/tags/tag110.xml><?xml version="1.0" encoding="utf-8"?>
<p:tagLst xmlns:p="http://schemas.openxmlformats.org/presentationml/2006/main">
  <p:tag name="AS_UNIQUEID" val="337"/>
</p:tagLst>
</file>

<file path=ppt/tags/tag111.xml><?xml version="1.0" encoding="utf-8"?>
<p:tagLst xmlns:p="http://schemas.openxmlformats.org/presentationml/2006/main">
  <p:tag name="AS_UNIQUEID" val="338"/>
</p:tagLst>
</file>

<file path=ppt/tags/tag112.xml><?xml version="1.0" encoding="utf-8"?>
<p:tagLst xmlns:p="http://schemas.openxmlformats.org/presentationml/2006/main">
  <p:tag name="AS_UNIQUEID" val="339"/>
</p:tagLst>
</file>

<file path=ppt/tags/tag113.xml><?xml version="1.0" encoding="utf-8"?>
<p:tagLst xmlns:p="http://schemas.openxmlformats.org/presentationml/2006/main">
  <p:tag name="AS_UNIQUEID" val="340"/>
</p:tagLst>
</file>

<file path=ppt/tags/tag114.xml><?xml version="1.0" encoding="utf-8"?>
<p:tagLst xmlns:p="http://schemas.openxmlformats.org/presentationml/2006/main">
  <p:tag name="AS_UNIQUEID" val="341"/>
</p:tagLst>
</file>

<file path=ppt/tags/tag115.xml><?xml version="1.0" encoding="utf-8"?>
<p:tagLst xmlns:p="http://schemas.openxmlformats.org/presentationml/2006/main">
  <p:tag name="AS_UNIQUEID" val="342"/>
</p:tagLst>
</file>

<file path=ppt/tags/tag116.xml><?xml version="1.0" encoding="utf-8"?>
<p:tagLst xmlns:p="http://schemas.openxmlformats.org/presentationml/2006/main">
  <p:tag name="AS_UNIQUEID" val="343"/>
</p:tagLst>
</file>

<file path=ppt/tags/tag117.xml><?xml version="1.0" encoding="utf-8"?>
<p:tagLst xmlns:p="http://schemas.openxmlformats.org/presentationml/2006/main">
  <p:tag name="AS_UNIQUEID" val="344"/>
</p:tagLst>
</file>

<file path=ppt/tags/tag118.xml><?xml version="1.0" encoding="utf-8"?>
<p:tagLst xmlns:p="http://schemas.openxmlformats.org/presentationml/2006/main">
  <p:tag name="AS_UNIQUEID" val="345"/>
</p:tagLst>
</file>

<file path=ppt/tags/tag119.xml><?xml version="1.0" encoding="utf-8"?>
<p:tagLst xmlns:p="http://schemas.openxmlformats.org/presentationml/2006/main">
  <p:tag name="AS_UNIQUEID" val="346"/>
</p:tagLst>
</file>

<file path=ppt/tags/tag120.xml><?xml version="1.0" encoding="utf-8"?>
<p:tagLst xmlns:p="http://schemas.openxmlformats.org/presentationml/2006/main">
  <p:tag name="AS_UNIQUEID" val="347"/>
</p:tagLst>
</file>

<file path=ppt/tags/tag121.xml><?xml version="1.0" encoding="utf-8"?>
<p:tagLst xmlns:p="http://schemas.openxmlformats.org/presentationml/2006/main">
  <p:tag name="AS_UNIQUEID" val="348"/>
</p:tagLst>
</file>

<file path=ppt/tags/tag122.xml><?xml version="1.0" encoding="utf-8"?>
<p:tagLst xmlns:p="http://schemas.openxmlformats.org/presentationml/2006/main">
  <p:tag name="AS_UNIQUEID" val="349"/>
</p:tagLst>
</file>

<file path=ppt/tags/tag123.xml><?xml version="1.0" encoding="utf-8"?>
<p:tagLst xmlns:p="http://schemas.openxmlformats.org/presentationml/2006/main">
  <p:tag name="AS_UNIQUEID" val="350"/>
</p:tagLst>
</file>

<file path=ppt/tags/tag124.xml><?xml version="1.0" encoding="utf-8"?>
<p:tagLst xmlns:p="http://schemas.openxmlformats.org/presentationml/2006/main">
  <p:tag name="AS_UNIQUEID" val="351"/>
</p:tagLst>
</file>

<file path=ppt/tags/tag125.xml><?xml version="1.0" encoding="utf-8"?>
<p:tagLst xmlns:p="http://schemas.openxmlformats.org/presentationml/2006/main">
  <p:tag name="AS_UNIQUEID" val="352"/>
</p:tagLst>
</file>

<file path=ppt/tags/tag126.xml><?xml version="1.0" encoding="utf-8"?>
<p:tagLst xmlns:p="http://schemas.openxmlformats.org/presentationml/2006/main">
  <p:tag name="AS_UNIQUEID" val="353"/>
</p:tagLst>
</file>

<file path=ppt/tags/tag127.xml><?xml version="1.0" encoding="utf-8"?>
<p:tagLst xmlns:p="http://schemas.openxmlformats.org/presentationml/2006/main">
  <p:tag name="AS_UNIQUEID" val="354"/>
</p:tagLst>
</file>

<file path=ppt/tags/tag128.xml><?xml version="1.0" encoding="utf-8"?>
<p:tagLst xmlns:p="http://schemas.openxmlformats.org/presentationml/2006/main">
  <p:tag name="AS_UNIQUEID" val="355"/>
</p:tagLst>
</file>

<file path=ppt/tags/tag129.xml><?xml version="1.0" encoding="utf-8"?>
<p:tagLst xmlns:p="http://schemas.openxmlformats.org/presentationml/2006/main">
  <p:tag name="AS_UNIQUEID" val="356"/>
</p:tagLst>
</file>

<file path=ppt/tags/tag130.xml><?xml version="1.0" encoding="utf-8"?>
<p:tagLst xmlns:p="http://schemas.openxmlformats.org/presentationml/2006/main">
  <p:tag name="AS_UNIQUEID" val="368"/>
</p:tagLst>
</file>

<file path=ppt/tags/tag131.xml><?xml version="1.0" encoding="utf-8"?>
<p:tagLst xmlns:p="http://schemas.openxmlformats.org/presentationml/2006/main">
  <p:tag name="AS_UNIQUEID" val="369"/>
</p:tagLst>
</file>

<file path=ppt/tags/tag132.xml><?xml version="1.0" encoding="utf-8"?>
<p:tagLst xmlns:p="http://schemas.openxmlformats.org/presentationml/2006/main">
  <p:tag name="AS_UNIQUEID" val="370"/>
</p:tagLst>
</file>

<file path=ppt/tags/tag133.xml><?xml version="1.0" encoding="utf-8"?>
<p:tagLst xmlns:p="http://schemas.openxmlformats.org/presentationml/2006/main">
  <p:tag name="AS_UNIQUEID" val="371"/>
</p:tagLst>
</file>

<file path=ppt/tags/tag134.xml><?xml version="1.0" encoding="utf-8"?>
<p:tagLst xmlns:p="http://schemas.openxmlformats.org/presentationml/2006/main">
  <p:tag name="AS_UNIQUEID" val="372"/>
</p:tagLst>
</file>

<file path=ppt/tags/tag135.xml><?xml version="1.0" encoding="utf-8"?>
<p:tagLst xmlns:p="http://schemas.openxmlformats.org/presentationml/2006/main">
  <p:tag name="AS_UNIQUEID" val="373"/>
</p:tagLst>
</file>

<file path=ppt/tags/tag136.xml><?xml version="1.0" encoding="utf-8"?>
<p:tagLst xmlns:p="http://schemas.openxmlformats.org/presentationml/2006/main">
  <p:tag name="AS_UNIQUEID" val="374"/>
</p:tagLst>
</file>

<file path=ppt/tags/tag137.xml><?xml version="1.0" encoding="utf-8"?>
<p:tagLst xmlns:p="http://schemas.openxmlformats.org/presentationml/2006/main">
  <p:tag name="AS_UNIQUEID" val="357"/>
</p:tagLst>
</file>

<file path=ppt/tags/tag138.xml><?xml version="1.0" encoding="utf-8"?>
<p:tagLst xmlns:p="http://schemas.openxmlformats.org/presentationml/2006/main">
  <p:tag name="AS_UNIQUEID" val="358"/>
</p:tagLst>
</file>

<file path=ppt/tags/tag139.xml><?xml version="1.0" encoding="utf-8"?>
<p:tagLst xmlns:p="http://schemas.openxmlformats.org/presentationml/2006/main">
  <p:tag name="AS_UNIQUEID" val="359"/>
</p:tagLst>
</file>

<file path=ppt/tags/tag140.xml><?xml version="1.0" encoding="utf-8"?>
<p:tagLst xmlns:p="http://schemas.openxmlformats.org/presentationml/2006/main">
  <p:tag name="AS_UNIQUEID" val="360"/>
</p:tagLst>
</file>

<file path=ppt/tags/tag141.xml><?xml version="1.0" encoding="utf-8"?>
<p:tagLst xmlns:p="http://schemas.openxmlformats.org/presentationml/2006/main">
  <p:tag name="AS_UNIQUEID" val="361"/>
</p:tagLst>
</file>

<file path=ppt/tags/tag142.xml><?xml version="1.0" encoding="utf-8"?>
<p:tagLst xmlns:p="http://schemas.openxmlformats.org/presentationml/2006/main">
  <p:tag name="AS_UNIQUEID" val="362"/>
</p:tagLst>
</file>

<file path=ppt/tags/tag143.xml><?xml version="1.0" encoding="utf-8"?>
<p:tagLst xmlns:p="http://schemas.openxmlformats.org/presentationml/2006/main">
  <p:tag name="AS_UNIQUEID" val="363"/>
</p:tagLst>
</file>

<file path=ppt/tags/tag144.xml><?xml version="1.0" encoding="utf-8"?>
<p:tagLst xmlns:p="http://schemas.openxmlformats.org/presentationml/2006/main">
  <p:tag name="AS_UNIQUEID" val="364"/>
</p:tagLst>
</file>

<file path=ppt/tags/tag145.xml><?xml version="1.0" encoding="utf-8"?>
<p:tagLst xmlns:p="http://schemas.openxmlformats.org/presentationml/2006/main">
  <p:tag name="AS_UNIQUEID" val="365"/>
</p:tagLst>
</file>

<file path=ppt/tags/tag146.xml><?xml version="1.0" encoding="utf-8"?>
<p:tagLst xmlns:p="http://schemas.openxmlformats.org/presentationml/2006/main">
  <p:tag name="AS_UNIQUEID" val="366"/>
</p:tagLst>
</file>

<file path=ppt/tags/tag147.xml><?xml version="1.0" encoding="utf-8"?>
<p:tagLst xmlns:p="http://schemas.openxmlformats.org/presentationml/2006/main">
  <p:tag name="AS_UNIQUEID" val="367"/>
</p:tagLst>
</file>

<file path=ppt/tags/tag148.xml><?xml version="1.0" encoding="utf-8"?>
<p:tagLst xmlns:p="http://schemas.openxmlformats.org/presentationml/2006/main">
  <p:tag name="AS_UNIQUEID" val="375"/>
</p:tagLst>
</file>

<file path=ppt/tags/tag149.xml><?xml version="1.0" encoding="utf-8"?>
<p:tagLst xmlns:p="http://schemas.openxmlformats.org/presentationml/2006/main">
  <p:tag name="AS_UNIQUEID" val="376"/>
</p:tagLst>
</file>

<file path=ppt/tags/tag150.xml><?xml version="1.0" encoding="utf-8"?>
<p:tagLst xmlns:p="http://schemas.openxmlformats.org/presentationml/2006/main">
  <p:tag name="AS_UNIQUEID" val="377"/>
</p:tagLst>
</file>

<file path=ppt/tags/tag151.xml><?xml version="1.0" encoding="utf-8"?>
<p:tagLst xmlns:p="http://schemas.openxmlformats.org/presentationml/2006/main">
  <p:tag name="AS_UNIQUEID" val="378"/>
</p:tagLst>
</file>

<file path=ppt/tags/tag152.xml><?xml version="1.0" encoding="utf-8"?>
<p:tagLst xmlns:p="http://schemas.openxmlformats.org/presentationml/2006/main">
  <p:tag name="AS_UNIQUEID" val="379"/>
</p:tagLst>
</file>

<file path=ppt/tags/tag153.xml><?xml version="1.0" encoding="utf-8"?>
<p:tagLst xmlns:p="http://schemas.openxmlformats.org/presentationml/2006/main">
  <p:tag name="AS_UNIQUEID" val="380"/>
</p:tagLst>
</file>

<file path=ppt/tags/tag154.xml><?xml version="1.0" encoding="utf-8"?>
<p:tagLst xmlns:p="http://schemas.openxmlformats.org/presentationml/2006/main">
  <p:tag name="AS_UNIQUEID" val="381"/>
</p:tagLst>
</file>

<file path=ppt/tags/tag155.xml><?xml version="1.0" encoding="utf-8"?>
<p:tagLst xmlns:p="http://schemas.openxmlformats.org/presentationml/2006/main">
  <p:tag name="AS_UNIQUEID" val="382"/>
</p:tagLst>
</file>

<file path=ppt/tags/tag156.xml><?xml version="1.0" encoding="utf-8"?>
<p:tagLst xmlns:p="http://schemas.openxmlformats.org/presentationml/2006/main">
  <p:tag name="AS_UNIQUEID" val="383"/>
</p:tagLst>
</file>

<file path=ppt/tags/tag157.xml><?xml version="1.0" encoding="utf-8"?>
<p:tagLst xmlns:p="http://schemas.openxmlformats.org/presentationml/2006/main">
  <p:tag name="AS_UNIQUEID" val="384"/>
</p:tagLst>
</file>

<file path=ppt/tags/tag158.xml><?xml version="1.0" encoding="utf-8"?>
<p:tagLst xmlns:p="http://schemas.openxmlformats.org/presentationml/2006/main">
  <p:tag name="AS_UNIQUEID" val="385"/>
</p:tagLst>
</file>

<file path=ppt/tags/tag159.xml><?xml version="1.0" encoding="utf-8"?>
<p:tagLst xmlns:p="http://schemas.openxmlformats.org/presentationml/2006/main">
  <p:tag name="AS_UNIQUEID" val="386"/>
</p:tagLst>
</file>

<file path=ppt/tags/tag160.xml><?xml version="1.0" encoding="utf-8"?>
<p:tagLst xmlns:p="http://schemas.openxmlformats.org/presentationml/2006/main">
  <p:tag name="AS_UNIQUEID" val="387"/>
</p:tagLst>
</file>

<file path=ppt/tags/tag161.xml><?xml version="1.0" encoding="utf-8"?>
<p:tagLst xmlns:p="http://schemas.openxmlformats.org/presentationml/2006/main">
  <p:tag name="AS_UNIQUEID" val="388"/>
</p:tagLst>
</file>

<file path=ppt/tags/tag162.xml><?xml version="1.0" encoding="utf-8"?>
<p:tagLst xmlns:p="http://schemas.openxmlformats.org/presentationml/2006/main">
  <p:tag name="AS_UNIQUEID" val="389"/>
</p:tagLst>
</file>

<file path=ppt/tags/tag163.xml><?xml version="1.0" encoding="utf-8"?>
<p:tagLst xmlns:p="http://schemas.openxmlformats.org/presentationml/2006/main">
  <p:tag name="AS_UNIQUEID" val="390"/>
</p:tagLst>
</file>

<file path=ppt/tags/tag164.xml><?xml version="1.0" encoding="utf-8"?>
<p:tagLst xmlns:p="http://schemas.openxmlformats.org/presentationml/2006/main">
  <p:tag name="AS_UNIQUEID" val="391"/>
</p:tagLst>
</file>

<file path=ppt/tags/tag165.xml><?xml version="1.0" encoding="utf-8"?>
<p:tagLst xmlns:p="http://schemas.openxmlformats.org/presentationml/2006/main">
  <p:tag name="AS_UNIQUEID" val="392"/>
</p:tagLst>
</file>

<file path=ppt/tags/tag166.xml><?xml version="1.0" encoding="utf-8"?>
<p:tagLst xmlns:p="http://schemas.openxmlformats.org/presentationml/2006/main">
  <p:tag name="AS_UNIQUEID" val="393"/>
</p:tagLst>
</file>

<file path=ppt/tags/tag167.xml><?xml version="1.0" encoding="utf-8"?>
<p:tagLst xmlns:p="http://schemas.openxmlformats.org/presentationml/2006/main">
  <p:tag name="AS_UNIQUEID" val="394"/>
</p:tagLst>
</file>

<file path=ppt/tags/tag168.xml><?xml version="1.0" encoding="utf-8"?>
<p:tagLst xmlns:p="http://schemas.openxmlformats.org/presentationml/2006/main">
  <p:tag name="AS_UNIQUEID" val="395"/>
  <p:tag name="KSO_WM_BEAUTIFY_FLAG" val=""/>
</p:tagLst>
</file>

<file path=ppt/tags/tag169.xml><?xml version="1.0" encoding="utf-8"?>
<p:tagLst xmlns:p="http://schemas.openxmlformats.org/presentationml/2006/main">
  <p:tag name="AS_UNIQUEID" val="396"/>
</p:tagLst>
</file>

<file path=ppt/tags/tag170.xml><?xml version="1.0" encoding="utf-8"?>
<p:tagLst xmlns:p="http://schemas.openxmlformats.org/presentationml/2006/main">
  <p:tag name="AS_UNIQUEID" val="397"/>
</p:tagLst>
</file>

<file path=ppt/tags/tag171.xml><?xml version="1.0" encoding="utf-8"?>
<p:tagLst xmlns:p="http://schemas.openxmlformats.org/presentationml/2006/main">
  <p:tag name="AS_UNIQUEID" val="398"/>
</p:tagLst>
</file>

<file path=ppt/tags/tag172.xml><?xml version="1.0" encoding="utf-8"?>
<p:tagLst xmlns:p="http://schemas.openxmlformats.org/presentationml/2006/main">
  <p:tag name="AS_UNIQUEID" val="399"/>
</p:tagLst>
</file>

<file path=ppt/tags/tag173.xml><?xml version="1.0" encoding="utf-8"?>
<p:tagLst xmlns:p="http://schemas.openxmlformats.org/presentationml/2006/main">
  <p:tag name="AS_UNIQUEID" val="400"/>
</p:tagLst>
</file>

<file path=ppt/tags/tag174.xml><?xml version="1.0" encoding="utf-8"?>
<p:tagLst xmlns:p="http://schemas.openxmlformats.org/presentationml/2006/main">
  <p:tag name="AS_UNIQUEID" val="401"/>
</p:tagLst>
</file>

<file path=ppt/tags/tag175.xml><?xml version="1.0" encoding="utf-8"?>
<p:tagLst xmlns:p="http://schemas.openxmlformats.org/presentationml/2006/main">
  <p:tag name="AS_UNIQUEID" val="402"/>
</p:tagLst>
</file>

<file path=ppt/tags/tag176.xml><?xml version="1.0" encoding="utf-8"?>
<p:tagLst xmlns:p="http://schemas.openxmlformats.org/presentationml/2006/main">
  <p:tag name="AS_UNIQUEID" val="403"/>
</p:tagLst>
</file>

<file path=ppt/tags/tag177.xml><?xml version="1.0" encoding="utf-8"?>
<p:tagLst xmlns:p="http://schemas.openxmlformats.org/presentationml/2006/main">
  <p:tag name="AS_UNIQUEID" val="404"/>
</p:tagLst>
</file>

<file path=ppt/tags/tag178.xml><?xml version="1.0" encoding="utf-8"?>
<p:tagLst xmlns:p="http://schemas.openxmlformats.org/presentationml/2006/main">
  <p:tag name="AS_UNIQUEID" val="405"/>
</p:tagLst>
</file>

<file path=ppt/tags/tag179.xml><?xml version="1.0" encoding="utf-8"?>
<p:tagLst xmlns:p="http://schemas.openxmlformats.org/presentationml/2006/main">
  <p:tag name="AS_UNIQUEID" val="406"/>
  <p:tag name="KSO_WM_BEAUTIFY_FLAG" val=""/>
</p:tagLst>
</file>

<file path=ppt/tags/tag180.xml><?xml version="1.0" encoding="utf-8"?>
<p:tagLst xmlns:p="http://schemas.openxmlformats.org/presentationml/2006/main">
  <p:tag name="AS_UNIQUEID" val="407"/>
</p:tagLst>
</file>

<file path=ppt/tags/tag181.xml><?xml version="1.0" encoding="utf-8"?>
<p:tagLst xmlns:p="http://schemas.openxmlformats.org/presentationml/2006/main">
  <p:tag name="AS_UNIQUEID" val="408"/>
</p:tagLst>
</file>

<file path=ppt/tags/tag182.xml><?xml version="1.0" encoding="utf-8"?>
<p:tagLst xmlns:p="http://schemas.openxmlformats.org/presentationml/2006/main">
  <p:tag name="AS_UNIQUEID" val="409"/>
</p:tagLst>
</file>

<file path=ppt/tags/tag183.xml><?xml version="1.0" encoding="utf-8"?>
<p:tagLst xmlns:p="http://schemas.openxmlformats.org/presentationml/2006/main">
  <p:tag name="AS_UNIQUEID" val="410"/>
</p:tagLst>
</file>

<file path=ppt/tags/tag184.xml><?xml version="1.0" encoding="utf-8"?>
<p:tagLst xmlns:p="http://schemas.openxmlformats.org/presentationml/2006/main">
  <p:tag name="AS_UNIQUEID" val="411"/>
</p:tagLst>
</file>

<file path=ppt/tags/tag185.xml><?xml version="1.0" encoding="utf-8"?>
<p:tagLst xmlns:p="http://schemas.openxmlformats.org/presentationml/2006/main">
  <p:tag name="AS_UNIQUEID" val="412"/>
</p:tagLst>
</file>

<file path=ppt/tags/tag186.xml><?xml version="1.0" encoding="utf-8"?>
<p:tagLst xmlns:p="http://schemas.openxmlformats.org/presentationml/2006/main">
  <p:tag name="AS_UNIQUEID" val="413"/>
</p:tagLst>
</file>

<file path=ppt/tags/tag187.xml><?xml version="1.0" encoding="utf-8"?>
<p:tagLst xmlns:p="http://schemas.openxmlformats.org/presentationml/2006/main">
  <p:tag name="AS_UNIQUEID" val="414"/>
</p:tagLst>
</file>

<file path=ppt/tags/tag188.xml><?xml version="1.0" encoding="utf-8"?>
<p:tagLst xmlns:p="http://schemas.openxmlformats.org/presentationml/2006/main">
  <p:tag name="AS_UNIQUEID" val="415"/>
</p:tagLst>
</file>

<file path=ppt/tags/tag189.xml><?xml version="1.0" encoding="utf-8"?>
<p:tagLst xmlns:p="http://schemas.openxmlformats.org/presentationml/2006/main">
  <p:tag name="AS_UNIQUEID" val="416"/>
</p:tagLst>
</file>

<file path=ppt/tags/tag190.xml><?xml version="1.0" encoding="utf-8"?>
<p:tagLst xmlns:p="http://schemas.openxmlformats.org/presentationml/2006/main">
  <p:tag name="AS_UNIQUEID" val="417"/>
</p:tagLst>
</file>

<file path=ppt/tags/tag191.xml><?xml version="1.0" encoding="utf-8"?>
<p:tagLst xmlns:p="http://schemas.openxmlformats.org/presentationml/2006/main">
  <p:tag name="AS_UNIQUEID" val="418"/>
</p:tagLst>
</file>

<file path=ppt/tags/tag192.xml><?xml version="1.0" encoding="utf-8"?>
<p:tagLst xmlns:p="http://schemas.openxmlformats.org/presentationml/2006/main">
  <p:tag name="AS_UNIQUEID" val="419"/>
  <p:tag name="KSO_WM_BEAUTIFY_FLAG" val=""/>
</p:tagLst>
</file>

<file path=ppt/tags/tag193.xml><?xml version="1.0" encoding="utf-8"?>
<p:tagLst xmlns:p="http://schemas.openxmlformats.org/presentationml/2006/main">
  <p:tag name="AS_UNIQUEID" val="420"/>
</p:tagLst>
</file>

<file path=ppt/tags/tag194.xml><?xml version="1.0" encoding="utf-8"?>
<p:tagLst xmlns:p="http://schemas.openxmlformats.org/presentationml/2006/main">
  <p:tag name="AS_UNIQUEID" val="421"/>
</p:tagLst>
</file>

<file path=ppt/tags/tag195.xml><?xml version="1.0" encoding="utf-8"?>
<p:tagLst xmlns:p="http://schemas.openxmlformats.org/presentationml/2006/main">
  <p:tag name="AS_UNIQUEID" val="422"/>
</p:tagLst>
</file>

<file path=ppt/tags/tag196.xml><?xml version="1.0" encoding="utf-8"?>
<p:tagLst xmlns:p="http://schemas.openxmlformats.org/presentationml/2006/main">
  <p:tag name="AS_UNIQUEID" val="423"/>
</p:tagLst>
</file>

<file path=ppt/tags/tag197.xml><?xml version="1.0" encoding="utf-8"?>
<p:tagLst xmlns:p="http://schemas.openxmlformats.org/presentationml/2006/main">
  <p:tag name="AS_UNIQUEID" val="424"/>
</p:tagLst>
</file>

<file path=ppt/tags/tag198.xml><?xml version="1.0" encoding="utf-8"?>
<p:tagLst xmlns:p="http://schemas.openxmlformats.org/presentationml/2006/main">
  <p:tag name="AS_UNIQUEID" val="425"/>
</p:tagLst>
</file>

<file path=ppt/tags/tag199.xml><?xml version="1.0" encoding="utf-8"?>
<p:tagLst xmlns:p="http://schemas.openxmlformats.org/presentationml/2006/main">
  <p:tag name="AS_UNIQUEID" val="426"/>
</p:tagLst>
</file>

<file path=ppt/tags/tag200.xml><?xml version="1.0" encoding="utf-8"?>
<p:tagLst xmlns:p="http://schemas.openxmlformats.org/presentationml/2006/main">
  <p:tag name="AS_UNIQUEID" val="427"/>
</p:tagLst>
</file>

<file path=ppt/tags/tag201.xml><?xml version="1.0" encoding="utf-8"?>
<p:tagLst xmlns:p="http://schemas.openxmlformats.org/presentationml/2006/main">
  <p:tag name="AS_UNIQUEID" val="428"/>
</p:tagLst>
</file>

<file path=ppt/tags/tag202.xml><?xml version="1.0" encoding="utf-8"?>
<p:tagLst xmlns:p="http://schemas.openxmlformats.org/presentationml/2006/main">
  <p:tag name="AS_UNIQUEID" val="429"/>
</p:tagLst>
</file>

<file path=ppt/tags/tag203.xml><?xml version="1.0" encoding="utf-8"?>
<p:tagLst xmlns:p="http://schemas.openxmlformats.org/presentationml/2006/main">
  <p:tag name="AS_UNIQUEID" val="430"/>
</p:tagLst>
</file>

<file path=ppt/tags/tag204.xml><?xml version="1.0" encoding="utf-8"?>
<p:tagLst xmlns:p="http://schemas.openxmlformats.org/presentationml/2006/main">
  <p:tag name="AS_UNIQUEID" val="431"/>
</p:tagLst>
</file>

<file path=ppt/tags/tag205.xml><?xml version="1.0" encoding="utf-8"?>
<p:tagLst xmlns:p="http://schemas.openxmlformats.org/presentationml/2006/main">
  <p:tag name="AS_UNIQUEID" val="432"/>
  <p:tag name="KSO_WM_BEAUTIFY_FLAG" val=""/>
</p:tagLst>
</file>

<file path=ppt/tags/tag206.xml><?xml version="1.0" encoding="utf-8"?>
<p:tagLst xmlns:p="http://schemas.openxmlformats.org/presentationml/2006/main">
  <p:tag name="AS_UNIQUEID" val="433"/>
</p:tagLst>
</file>

<file path=ppt/tags/tag207.xml><?xml version="1.0" encoding="utf-8"?>
<p:tagLst xmlns:p="http://schemas.openxmlformats.org/presentationml/2006/main">
  <p:tag name="AS_UNIQUEID" val="434"/>
</p:tagLst>
</file>

<file path=ppt/tags/tag208.xml><?xml version="1.0" encoding="utf-8"?>
<p:tagLst xmlns:p="http://schemas.openxmlformats.org/presentationml/2006/main">
  <p:tag name="AS_UNIQUEID" val="435"/>
</p:tagLst>
</file>

<file path=ppt/tags/tag209.xml><?xml version="1.0" encoding="utf-8"?>
<p:tagLst xmlns:p="http://schemas.openxmlformats.org/presentationml/2006/main">
  <p:tag name="AS_UNIQUEID" val="436"/>
</p:tagLst>
</file>

<file path=ppt/tags/tag210.xml><?xml version="1.0" encoding="utf-8"?>
<p:tagLst xmlns:p="http://schemas.openxmlformats.org/presentationml/2006/main">
  <p:tag name="AS_UNIQUEID" val="437"/>
</p:tagLst>
</file>

<file path=ppt/tags/tag211.xml><?xml version="1.0" encoding="utf-8"?>
<p:tagLst xmlns:p="http://schemas.openxmlformats.org/presentationml/2006/main">
  <p:tag name="AS_UNIQUEID" val="438"/>
</p:tagLst>
</file>

<file path=ppt/tags/tag212.xml><?xml version="1.0" encoding="utf-8"?>
<p:tagLst xmlns:p="http://schemas.openxmlformats.org/presentationml/2006/main">
  <p:tag name="AS_UNIQUEID" val="439"/>
</p:tagLst>
</file>

<file path=ppt/tags/tag213.xml><?xml version="1.0" encoding="utf-8"?>
<p:tagLst xmlns:p="http://schemas.openxmlformats.org/presentationml/2006/main">
  <p:tag name="AS_UNIQUEID" val="440"/>
</p:tagLst>
</file>

<file path=ppt/tags/tag214.xml><?xml version="1.0" encoding="utf-8"?>
<p:tagLst xmlns:p="http://schemas.openxmlformats.org/presentationml/2006/main">
  <p:tag name="AS_UNIQUEID" val="441"/>
</p:tagLst>
</file>

<file path=ppt/tags/tag215.xml><?xml version="1.0" encoding="utf-8"?>
<p:tagLst xmlns:p="http://schemas.openxmlformats.org/presentationml/2006/main">
  <p:tag name="AS_UNIQUEID" val="442"/>
</p:tagLst>
</file>

<file path=ppt/tags/tag216.xml><?xml version="1.0" encoding="utf-8"?>
<p:tagLst xmlns:p="http://schemas.openxmlformats.org/presentationml/2006/main">
  <p:tag name="AS_UNIQUEID" val="443"/>
</p:tagLst>
</file>

<file path=ppt/tags/tag217.xml><?xml version="1.0" encoding="utf-8"?>
<p:tagLst xmlns:p="http://schemas.openxmlformats.org/presentationml/2006/main">
  <p:tag name="AS_UNIQUEID" val="444"/>
</p:tagLst>
</file>

<file path=ppt/tags/tag218.xml><?xml version="1.0" encoding="utf-8"?>
<p:tagLst xmlns:p="http://schemas.openxmlformats.org/presentationml/2006/main">
  <p:tag name="AS_UNIQUEID" val="445"/>
</p:tagLst>
</file>

<file path=ppt/tags/tag219.xml><?xml version="1.0" encoding="utf-8"?>
<p:tagLst xmlns:p="http://schemas.openxmlformats.org/presentationml/2006/main">
  <p:tag name="AS_UNIQUEID" val="446"/>
</p:tagLst>
</file>

<file path=ppt/tags/tag220.xml><?xml version="1.0" encoding="utf-8"?>
<p:tagLst xmlns:p="http://schemas.openxmlformats.org/presentationml/2006/main">
  <p:tag name="AS_UNIQUEID" val="447"/>
</p:tagLst>
</file>

<file path=ppt/tags/tag221.xml><?xml version="1.0" encoding="utf-8"?>
<p:tagLst xmlns:p="http://schemas.openxmlformats.org/presentationml/2006/main">
  <p:tag name="AS_UNIQUEID" val="448"/>
</p:tagLst>
</file>

<file path=ppt/tags/tag222.xml><?xml version="1.0" encoding="utf-8"?>
<p:tagLst xmlns:p="http://schemas.openxmlformats.org/presentationml/2006/main">
  <p:tag name="AS_UNIQUEID" val="449"/>
</p:tagLst>
</file>

<file path=ppt/tags/tag223.xml><?xml version="1.0" encoding="utf-8"?>
<p:tagLst xmlns:p="http://schemas.openxmlformats.org/presentationml/2006/main">
  <p:tag name="AS_UNIQUEID" val="450"/>
</p:tagLst>
</file>

<file path=ppt/tags/tag224.xml><?xml version="1.0" encoding="utf-8"?>
<p:tagLst xmlns:p="http://schemas.openxmlformats.org/presentationml/2006/main">
  <p:tag name="AS_UNIQUEID" val="451"/>
</p:tagLst>
</file>

<file path=ppt/tags/tag225.xml><?xml version="1.0" encoding="utf-8"?>
<p:tagLst xmlns:p="http://schemas.openxmlformats.org/presentationml/2006/main">
  <p:tag name="AS_UNIQUEID" val="452"/>
</p:tagLst>
</file>

<file path=ppt/tags/tag226.xml><?xml version="1.0" encoding="utf-8"?>
<p:tagLst xmlns:p="http://schemas.openxmlformats.org/presentationml/2006/main">
  <p:tag name="AS_UNIQUEID" val="453"/>
</p:tagLst>
</file>

<file path=ppt/tags/tag227.xml><?xml version="1.0" encoding="utf-8"?>
<p:tagLst xmlns:p="http://schemas.openxmlformats.org/presentationml/2006/main">
  <p:tag name="AS_UNIQUEID" val="454"/>
</p:tagLst>
</file>

<file path=ppt/tags/tag228.xml><?xml version="1.0" encoding="utf-8"?>
<p:tagLst xmlns:p="http://schemas.openxmlformats.org/presentationml/2006/main">
  <p:tag name="AS_UNIQUEID" val="455"/>
</p:tagLst>
</file>

<file path=ppt/tags/tag229.xml><?xml version="1.0" encoding="utf-8"?>
<p:tagLst xmlns:p="http://schemas.openxmlformats.org/presentationml/2006/main">
  <p:tag name="AS_UNIQUEID" val="456"/>
</p:tagLst>
</file>

<file path=ppt/tags/tag230.xml><?xml version="1.0" encoding="utf-8"?>
<p:tagLst xmlns:p="http://schemas.openxmlformats.org/presentationml/2006/main">
  <p:tag name="AS_UNIQUEID" val="457"/>
</p:tagLst>
</file>

<file path=ppt/tags/tag231.xml><?xml version="1.0" encoding="utf-8"?>
<p:tagLst xmlns:p="http://schemas.openxmlformats.org/presentationml/2006/main">
  <p:tag name="AS_UNIQUEID" val="458"/>
</p:tagLst>
</file>

<file path=ppt/tags/tag232.xml><?xml version="1.0" encoding="utf-8"?>
<p:tagLst xmlns:p="http://schemas.openxmlformats.org/presentationml/2006/main">
  <p:tag name="AS_UNIQUEID" val="459"/>
</p:tagLst>
</file>

<file path=ppt/tags/tag233.xml><?xml version="1.0" encoding="utf-8"?>
<p:tagLst xmlns:p="http://schemas.openxmlformats.org/presentationml/2006/main">
  <p:tag name="AS_UNIQUEID" val="460"/>
</p:tagLst>
</file>

<file path=ppt/tags/tag234.xml><?xml version="1.0" encoding="utf-8"?>
<p:tagLst xmlns:p="http://schemas.openxmlformats.org/presentationml/2006/main">
  <p:tag name="AS_UNIQUEID" val="461"/>
</p:tagLst>
</file>

<file path=ppt/tags/tag235.xml><?xml version="1.0" encoding="utf-8"?>
<p:tagLst xmlns:p="http://schemas.openxmlformats.org/presentationml/2006/main">
  <p:tag name="AS_UNIQUEID" val="462"/>
</p:tagLst>
</file>

<file path=ppt/tags/tag236.xml><?xml version="1.0" encoding="utf-8"?>
<p:tagLst xmlns:p="http://schemas.openxmlformats.org/presentationml/2006/main">
  <p:tag name="AS_UNIQUEID" val="463"/>
</p:tagLst>
</file>

<file path=ppt/tags/tag237.xml><?xml version="1.0" encoding="utf-8"?>
<p:tagLst xmlns:p="http://schemas.openxmlformats.org/presentationml/2006/main">
  <p:tag name="AS_UNIQUEID" val="464"/>
</p:tagLst>
</file>

<file path=ppt/tags/tag238.xml><?xml version="1.0" encoding="utf-8"?>
<p:tagLst xmlns:p="http://schemas.openxmlformats.org/presentationml/2006/main">
  <p:tag name="AS_UNIQUEID" val="465"/>
</p:tagLst>
</file>

<file path=ppt/tags/tag239.xml><?xml version="1.0" encoding="utf-8"?>
<p:tagLst xmlns:p="http://schemas.openxmlformats.org/presentationml/2006/main">
  <p:tag name="AS_UNIQUEID" val="466"/>
</p:tagLst>
</file>

<file path=ppt/tags/tag240.xml><?xml version="1.0" encoding="utf-8"?>
<p:tagLst xmlns:p="http://schemas.openxmlformats.org/presentationml/2006/main">
  <p:tag name="AS_UNIQUEID" val="467"/>
</p:tagLst>
</file>

<file path=ppt/tags/tag241.xml><?xml version="1.0" encoding="utf-8"?>
<p:tagLst xmlns:p="http://schemas.openxmlformats.org/presentationml/2006/main">
  <p:tag name="AS_UNIQUEID" val="468"/>
</p:tagLst>
</file>

<file path=ppt/tags/tag242.xml><?xml version="1.0" encoding="utf-8"?>
<p:tagLst xmlns:p="http://schemas.openxmlformats.org/presentationml/2006/main">
  <p:tag name="AS_UNIQUEID" val="469"/>
</p:tagLst>
</file>

<file path=ppt/tags/tag243.xml><?xml version="1.0" encoding="utf-8"?>
<p:tagLst xmlns:p="http://schemas.openxmlformats.org/presentationml/2006/main">
  <p:tag name="AS_UNIQUEID" val="470"/>
</p:tagLst>
</file>

<file path=ppt/tags/tag244.xml><?xml version="1.0" encoding="utf-8"?>
<p:tagLst xmlns:p="http://schemas.openxmlformats.org/presentationml/2006/main">
  <p:tag name="AS_UNIQUEID" val="471"/>
</p:tagLst>
</file>

<file path=ppt/tags/tag245.xml><?xml version="1.0" encoding="utf-8"?>
<p:tagLst xmlns:p="http://schemas.openxmlformats.org/presentationml/2006/main">
  <p:tag name="AS_UNIQUEID" val="472"/>
</p:tagLst>
</file>

<file path=ppt/tags/tag246.xml><?xml version="1.0" encoding="utf-8"?>
<p:tagLst xmlns:p="http://schemas.openxmlformats.org/presentationml/2006/main">
  <p:tag name="AS_UNIQUEID" val="473"/>
</p:tagLst>
</file>

<file path=ppt/tags/tag247.xml><?xml version="1.0" encoding="utf-8"?>
<p:tagLst xmlns:p="http://schemas.openxmlformats.org/presentationml/2006/main">
  <p:tag name="AS_UNIQUEID" val="474"/>
</p:tagLst>
</file>

<file path=ppt/tags/tag248.xml><?xml version="1.0" encoding="utf-8"?>
<p:tagLst xmlns:p="http://schemas.openxmlformats.org/presentationml/2006/main">
  <p:tag name="AS_UNIQUEID" val="475"/>
</p:tagLst>
</file>

<file path=ppt/tags/tag249.xml><?xml version="1.0" encoding="utf-8"?>
<p:tagLst xmlns:p="http://schemas.openxmlformats.org/presentationml/2006/main">
  <p:tag name="AS_UNIQUEID" val="476"/>
</p:tagLst>
</file>

<file path=ppt/tags/tag250.xml><?xml version="1.0" encoding="utf-8"?>
<p:tagLst xmlns:p="http://schemas.openxmlformats.org/presentationml/2006/main">
  <p:tag name="AS_UNIQUEID" val="477"/>
</p:tagLst>
</file>

<file path=ppt/tags/tag251.xml><?xml version="1.0" encoding="utf-8"?>
<p:tagLst xmlns:p="http://schemas.openxmlformats.org/presentationml/2006/main">
  <p:tag name="AS_UNIQUEID" val="478"/>
</p:tagLst>
</file>

<file path=ppt/tags/tag252.xml><?xml version="1.0" encoding="utf-8"?>
<p:tagLst xmlns:p="http://schemas.openxmlformats.org/presentationml/2006/main">
  <p:tag name="AS_UNIQUEID" val="479"/>
</p:tagLst>
</file>

<file path=ppt/tags/tag253.xml><?xml version="1.0" encoding="utf-8"?>
<p:tagLst xmlns:p="http://schemas.openxmlformats.org/presentationml/2006/main">
  <p:tag name="AS_UNIQUEID" val="480"/>
</p:tagLst>
</file>

<file path=ppt/tags/tag254.xml><?xml version="1.0" encoding="utf-8"?>
<p:tagLst xmlns:p="http://schemas.openxmlformats.org/presentationml/2006/main">
  <p:tag name="AS_UNIQUEID" val="481"/>
</p:tagLst>
</file>

<file path=ppt/tags/tag255.xml><?xml version="1.0" encoding="utf-8"?>
<p:tagLst xmlns:p="http://schemas.openxmlformats.org/presentationml/2006/main">
  <p:tag name="AS_UNIQUEID" val="482"/>
</p:tagLst>
</file>

<file path=ppt/tags/tag256.xml><?xml version="1.0" encoding="utf-8"?>
<p:tagLst xmlns:p="http://schemas.openxmlformats.org/presentationml/2006/main">
  <p:tag name="AS_UNIQUEID" val="483"/>
</p:tagLst>
</file>

<file path=ppt/tags/tag257.xml><?xml version="1.0" encoding="utf-8"?>
<p:tagLst xmlns:p="http://schemas.openxmlformats.org/presentationml/2006/main">
  <p:tag name="AS_UNIQUEID" val="484"/>
</p:tagLst>
</file>

<file path=ppt/tags/tag258.xml><?xml version="1.0" encoding="utf-8"?>
<p:tagLst xmlns:p="http://schemas.openxmlformats.org/presentationml/2006/main">
  <p:tag name="AS_UNIQUEID" val="485"/>
</p:tagLst>
</file>

<file path=ppt/tags/tag259.xml><?xml version="1.0" encoding="utf-8"?>
<p:tagLst xmlns:p="http://schemas.openxmlformats.org/presentationml/2006/main">
  <p:tag name="AS_UNIQUEID" val="486"/>
  <p:tag name="KSO_WM_BEAUTIFY_FLAG" val=""/>
</p:tagLst>
</file>

<file path=ppt/tags/tag260.xml><?xml version="1.0" encoding="utf-8"?>
<p:tagLst xmlns:p="http://schemas.openxmlformats.org/presentationml/2006/main">
  <p:tag name="AS_UNIQUEID" val="487"/>
</p:tagLst>
</file>

<file path=ppt/tags/tag261.xml><?xml version="1.0" encoding="utf-8"?>
<p:tagLst xmlns:p="http://schemas.openxmlformats.org/presentationml/2006/main">
  <p:tag name="AS_UNIQUEID" val="488"/>
</p:tagLst>
</file>

<file path=ppt/tags/tag262.xml><?xml version="1.0" encoding="utf-8"?>
<p:tagLst xmlns:p="http://schemas.openxmlformats.org/presentationml/2006/main">
  <p:tag name="AS_UNIQUEID" val="489"/>
</p:tagLst>
</file>

<file path=ppt/tags/tag263.xml><?xml version="1.0" encoding="utf-8"?>
<p:tagLst xmlns:p="http://schemas.openxmlformats.org/presentationml/2006/main">
  <p:tag name="AS_UNIQUEID" val="490"/>
</p:tagLst>
</file>

<file path=ppt/tags/tag264.xml><?xml version="1.0" encoding="utf-8"?>
<p:tagLst xmlns:p="http://schemas.openxmlformats.org/presentationml/2006/main">
  <p:tag name="AS_UNIQUEID" val="491"/>
</p:tagLst>
</file>

<file path=ppt/tags/tag265.xml><?xml version="1.0" encoding="utf-8"?>
<p:tagLst xmlns:p="http://schemas.openxmlformats.org/presentationml/2006/main">
  <p:tag name="AS_UNIQUEID" val="492"/>
  <p:tag name="KSO_WM_BEAUTIFY_FLAG" val=""/>
</p:tagLst>
</file>

<file path=ppt/tags/tag266.xml><?xml version="1.0" encoding="utf-8"?>
<p:tagLst xmlns:p="http://schemas.openxmlformats.org/presentationml/2006/main">
  <p:tag name="AS_UNIQUEID" val="493"/>
</p:tagLst>
</file>

<file path=ppt/tags/tag267.xml><?xml version="1.0" encoding="utf-8"?>
<p:tagLst xmlns:p="http://schemas.openxmlformats.org/presentationml/2006/main">
  <p:tag name="AS_UNIQUEID" val="494"/>
</p:tagLst>
</file>

<file path=ppt/tags/tag268.xml><?xml version="1.0" encoding="utf-8"?>
<p:tagLst xmlns:p="http://schemas.openxmlformats.org/presentationml/2006/main">
  <p:tag name="AS_UNIQUEID" val="495"/>
</p:tagLst>
</file>

<file path=ppt/tags/tag269.xml><?xml version="1.0" encoding="utf-8"?>
<p:tagLst xmlns:p="http://schemas.openxmlformats.org/presentationml/2006/main">
  <p:tag name="AS_UNIQUEID" val="496"/>
</p:tagLst>
</file>

<file path=ppt/tags/tag270.xml><?xml version="1.0" encoding="utf-8"?>
<p:tagLst xmlns:p="http://schemas.openxmlformats.org/presentationml/2006/main">
  <p:tag name="AS_UNIQUEID" val="497"/>
</p:tagLst>
</file>

<file path=ppt/tags/tag271.xml><?xml version="1.0" encoding="utf-8"?>
<p:tagLst xmlns:p="http://schemas.openxmlformats.org/presentationml/2006/main">
  <p:tag name="AS_UNIQUEID" val="498"/>
</p:tagLst>
</file>

<file path=ppt/tags/tag272.xml><?xml version="1.0" encoding="utf-8"?>
<p:tagLst xmlns:p="http://schemas.openxmlformats.org/presentationml/2006/main">
  <p:tag name="AS_UNIQUEID" val="499"/>
</p:tagLst>
</file>

<file path=ppt/tags/tag273.xml><?xml version="1.0" encoding="utf-8"?>
<p:tagLst xmlns:p="http://schemas.openxmlformats.org/presentationml/2006/main">
  <p:tag name="AS_UNIQUEID" val="500"/>
</p:tagLst>
</file>

<file path=ppt/tags/tag274.xml><?xml version="1.0" encoding="utf-8"?>
<p:tagLst xmlns:p="http://schemas.openxmlformats.org/presentationml/2006/main">
  <p:tag name="AS_UNIQUEID" val="501"/>
</p:tagLst>
</file>

<file path=ppt/tags/tag275.xml><?xml version="1.0" encoding="utf-8"?>
<p:tagLst xmlns:p="http://schemas.openxmlformats.org/presentationml/2006/main">
  <p:tag name="AS_UNIQUEID" val="502"/>
</p:tagLst>
</file>

<file path=ppt/tags/tag276.xml><?xml version="1.0" encoding="utf-8"?>
<p:tagLst xmlns:p="http://schemas.openxmlformats.org/presentationml/2006/main">
  <p:tag name="AS_UNIQUEID" val="503"/>
</p:tagLst>
</file>

<file path=ppt/tags/tag277.xml><?xml version="1.0" encoding="utf-8"?>
<p:tagLst xmlns:p="http://schemas.openxmlformats.org/presentationml/2006/main">
  <p:tag name="AS_UNIQUEID" val="504"/>
</p:tagLst>
</file>

<file path=ppt/tags/tag278.xml><?xml version="1.0" encoding="utf-8"?>
<p:tagLst xmlns:p="http://schemas.openxmlformats.org/presentationml/2006/main">
  <p:tag name="AS_UNIQUEID" val="505"/>
</p:tagLst>
</file>

<file path=ppt/tags/tag279.xml><?xml version="1.0" encoding="utf-8"?>
<p:tagLst xmlns:p="http://schemas.openxmlformats.org/presentationml/2006/main">
  <p:tag name="AS_UNIQUEID" val="506"/>
</p:tagLst>
</file>

<file path=ppt/tags/tag280.xml><?xml version="1.0" encoding="utf-8"?>
<p:tagLst xmlns:p="http://schemas.openxmlformats.org/presentationml/2006/main">
  <p:tag name="AS_UNIQUEID" val="507"/>
</p:tagLst>
</file>

<file path=ppt/tags/tag281.xml><?xml version="1.0" encoding="utf-8"?>
<p:tagLst xmlns:p="http://schemas.openxmlformats.org/presentationml/2006/main">
  <p:tag name="AS_UNIQUEID" val="508"/>
</p:tagLst>
</file>

<file path=ppt/tags/tag282.xml><?xml version="1.0" encoding="utf-8"?>
<p:tagLst xmlns:p="http://schemas.openxmlformats.org/presentationml/2006/main">
  <p:tag name="AS_UNIQUEID" val="509"/>
</p:tagLst>
</file>

<file path=ppt/tags/tag283.xml><?xml version="1.0" encoding="utf-8"?>
<p:tagLst xmlns:p="http://schemas.openxmlformats.org/presentationml/2006/main">
  <p:tag name="AS_UNIQUEID" val="510"/>
</p:tagLst>
</file>

<file path=ppt/tags/tag284.xml><?xml version="1.0" encoding="utf-8"?>
<p:tagLst xmlns:p="http://schemas.openxmlformats.org/presentationml/2006/main">
  <p:tag name="AS_UNIQUEID" val="511"/>
</p:tagLst>
</file>

<file path=ppt/tags/tag285.xml><?xml version="1.0" encoding="utf-8"?>
<p:tagLst xmlns:p="http://schemas.openxmlformats.org/presentationml/2006/main">
  <p:tag name="AS_UNIQUEID" val="512"/>
</p:tagLst>
</file>

<file path=ppt/tags/tag286.xml><?xml version="1.0" encoding="utf-8"?>
<p:tagLst xmlns:p="http://schemas.openxmlformats.org/presentationml/2006/main">
  <p:tag name="AS_UNIQUEID" val="513"/>
</p:tagLst>
</file>

<file path=ppt/tags/tag287.xml><?xml version="1.0" encoding="utf-8"?>
<p:tagLst xmlns:p="http://schemas.openxmlformats.org/presentationml/2006/main">
  <p:tag name="AS_UNIQUEID" val="514"/>
</p:tagLst>
</file>

<file path=ppt/tags/tag288.xml><?xml version="1.0" encoding="utf-8"?>
<p:tagLst xmlns:p="http://schemas.openxmlformats.org/presentationml/2006/main">
  <p:tag name="AS_UNIQUEID" val="515"/>
  <p:tag name="KSO_WM_BEAUTIFY_FLAG" val=""/>
</p:tagLst>
</file>

<file path=ppt/tags/tag289.xml><?xml version="1.0" encoding="utf-8"?>
<p:tagLst xmlns:p="http://schemas.openxmlformats.org/presentationml/2006/main">
  <p:tag name="AS_UNIQUEID" val="516"/>
</p:tagLst>
</file>

<file path=ppt/tags/tag290.xml><?xml version="1.0" encoding="utf-8"?>
<p:tagLst xmlns:p="http://schemas.openxmlformats.org/presentationml/2006/main">
  <p:tag name="AS_UNIQUEID" val="517"/>
</p:tagLst>
</file>

<file path=ppt/tags/tag291.xml><?xml version="1.0" encoding="utf-8"?>
<p:tagLst xmlns:p="http://schemas.openxmlformats.org/presentationml/2006/main">
  <p:tag name="AS_UNIQUEID" val="518"/>
</p:tagLst>
</file>

<file path=ppt/tags/tag292.xml><?xml version="1.0" encoding="utf-8"?>
<p:tagLst xmlns:p="http://schemas.openxmlformats.org/presentationml/2006/main">
  <p:tag name="AS_UNIQUEID" val="519"/>
</p:tagLst>
</file>

<file path=ppt/tags/tag293.xml><?xml version="1.0" encoding="utf-8"?>
<p:tagLst xmlns:p="http://schemas.openxmlformats.org/presentationml/2006/main">
  <p:tag name="AS_UNIQUEID" val="520"/>
</p:tagLst>
</file>

<file path=ppt/tags/tag294.xml><?xml version="1.0" encoding="utf-8"?>
<p:tagLst xmlns:p="http://schemas.openxmlformats.org/presentationml/2006/main">
  <p:tag name="AS_UNIQUEID" val="521"/>
</p:tagLst>
</file>

<file path=ppt/tags/tag295.xml><?xml version="1.0" encoding="utf-8"?>
<p:tagLst xmlns:p="http://schemas.openxmlformats.org/presentationml/2006/main">
  <p:tag name="AS_UNIQUEID" val="522"/>
</p:tagLst>
</file>

<file path=ppt/tags/tag296.xml><?xml version="1.0" encoding="utf-8"?>
<p:tagLst xmlns:p="http://schemas.openxmlformats.org/presentationml/2006/main">
  <p:tag name="AS_UNIQUEID" val="523"/>
</p:tagLst>
</file>

<file path=ppt/tags/tag297.xml><?xml version="1.0" encoding="utf-8"?>
<p:tagLst xmlns:p="http://schemas.openxmlformats.org/presentationml/2006/main">
  <p:tag name="AS_UNIQUEID" val="524"/>
</p:tagLst>
</file>

<file path=ppt/tags/tag298.xml><?xml version="1.0" encoding="utf-8"?>
<p:tagLst xmlns:p="http://schemas.openxmlformats.org/presentationml/2006/main">
  <p:tag name="AS_UNIQUEID" val="525"/>
</p:tagLst>
</file>

<file path=ppt/tags/tag299.xml><?xml version="1.0" encoding="utf-8"?>
<p:tagLst xmlns:p="http://schemas.openxmlformats.org/presentationml/2006/main">
  <p:tag name="AS_UNIQUEID" val="526"/>
</p:tagLst>
</file>

<file path=ppt/tags/tag300.xml><?xml version="1.0" encoding="utf-8"?>
<p:tagLst xmlns:p="http://schemas.openxmlformats.org/presentationml/2006/main">
  <p:tag name="AS_UNIQUEID" val="527"/>
</p:tagLst>
</file>

<file path=ppt/tags/tag301.xml><?xml version="1.0" encoding="utf-8"?>
<p:tagLst xmlns:p="http://schemas.openxmlformats.org/presentationml/2006/main">
  <p:tag name="AS_UNIQUEID" val="528"/>
</p:tagLst>
</file>

<file path=ppt/tags/tag302.xml><?xml version="1.0" encoding="utf-8"?>
<p:tagLst xmlns:p="http://schemas.openxmlformats.org/presentationml/2006/main">
  <p:tag name="AS_UNIQUEID" val="529"/>
  <p:tag name="KSO_WM_BEAUTIFY_FLAG" val=""/>
</p:tagLst>
</file>

<file path=ppt/tags/tag303.xml><?xml version="1.0" encoding="utf-8"?>
<p:tagLst xmlns:p="http://schemas.openxmlformats.org/presentationml/2006/main">
  <p:tag name="AS_UNIQUEID" val="530"/>
</p:tagLst>
</file>

<file path=ppt/tags/tag304.xml><?xml version="1.0" encoding="utf-8"?>
<p:tagLst xmlns:p="http://schemas.openxmlformats.org/presentationml/2006/main">
  <p:tag name="AS_UNIQUEID" val="531"/>
</p:tagLst>
</file>

<file path=ppt/tags/tag305.xml><?xml version="1.0" encoding="utf-8"?>
<p:tagLst xmlns:p="http://schemas.openxmlformats.org/presentationml/2006/main">
  <p:tag name="AS_UNIQUEID" val="532"/>
</p:tagLst>
</file>

<file path=ppt/tags/tag306.xml><?xml version="1.0" encoding="utf-8"?>
<p:tagLst xmlns:p="http://schemas.openxmlformats.org/presentationml/2006/main">
  <p:tag name="AS_UNIQUEID" val="533"/>
</p:tagLst>
</file>

<file path=ppt/tags/tag307.xml><?xml version="1.0" encoding="utf-8"?>
<p:tagLst xmlns:p="http://schemas.openxmlformats.org/presentationml/2006/main">
  <p:tag name="AS_UNIQUEID" val="534"/>
</p:tagLst>
</file>

<file path=ppt/tags/tag308.xml><?xml version="1.0" encoding="utf-8"?>
<p:tagLst xmlns:p="http://schemas.openxmlformats.org/presentationml/2006/main">
  <p:tag name="AS_UNIQUEID" val="535"/>
</p:tagLst>
</file>

<file path=ppt/tags/tag309.xml><?xml version="1.0" encoding="utf-8"?>
<p:tagLst xmlns:p="http://schemas.openxmlformats.org/presentationml/2006/main">
  <p:tag name="AS_UNIQUEID" val="536"/>
</p:tagLst>
</file>

<file path=ppt/tags/tag310.xml><?xml version="1.0" encoding="utf-8"?>
<p:tagLst xmlns:p="http://schemas.openxmlformats.org/presentationml/2006/main">
  <p:tag name="AS_UNIQUEID" val="537"/>
</p:tagLst>
</file>

<file path=ppt/tags/tag311.xml><?xml version="1.0" encoding="utf-8"?>
<p:tagLst xmlns:p="http://schemas.openxmlformats.org/presentationml/2006/main">
  <p:tag name="AS_UNIQUEID" val="538"/>
</p:tagLst>
</file>

<file path=ppt/tags/tag312.xml><?xml version="1.0" encoding="utf-8"?>
<p:tagLst xmlns:p="http://schemas.openxmlformats.org/presentationml/2006/main">
  <p:tag name="AS_UNIQUEID" val="539"/>
</p:tagLst>
</file>

<file path=ppt/tags/tag313.xml><?xml version="1.0" encoding="utf-8"?>
<p:tagLst xmlns:p="http://schemas.openxmlformats.org/presentationml/2006/main">
  <p:tag name="AS_UNIQUEID" val="540"/>
</p:tagLst>
</file>

<file path=ppt/tags/tag314.xml><?xml version="1.0" encoding="utf-8"?>
<p:tagLst xmlns:p="http://schemas.openxmlformats.org/presentationml/2006/main">
  <p:tag name="AS_UNIQUEID" val="541"/>
</p:tagLst>
</file>

<file path=ppt/tags/tag315.xml><?xml version="1.0" encoding="utf-8"?>
<p:tagLst xmlns:p="http://schemas.openxmlformats.org/presentationml/2006/main">
  <p:tag name="AS_UNIQUEID" val="542"/>
  <p:tag name="KSO_WM_BEAUTIFY_FLAG" val=""/>
</p:tagLst>
</file>

<file path=ppt/tags/tag316.xml><?xml version="1.0" encoding="utf-8"?>
<p:tagLst xmlns:p="http://schemas.openxmlformats.org/presentationml/2006/main">
  <p:tag name="AS_UNIQUEID" val="543"/>
</p:tagLst>
</file>

<file path=ppt/tags/tag317.xml><?xml version="1.0" encoding="utf-8"?>
<p:tagLst xmlns:p="http://schemas.openxmlformats.org/presentationml/2006/main">
  <p:tag name="AS_UNIQUEID" val="544"/>
</p:tagLst>
</file>

<file path=ppt/tags/tag318.xml><?xml version="1.0" encoding="utf-8"?>
<p:tagLst xmlns:p="http://schemas.openxmlformats.org/presentationml/2006/main">
  <p:tag name="AS_UNIQUEID" val="545"/>
</p:tagLst>
</file>

<file path=ppt/tags/tag319.xml><?xml version="1.0" encoding="utf-8"?>
<p:tagLst xmlns:p="http://schemas.openxmlformats.org/presentationml/2006/main">
  <p:tag name="AS_UNIQUEID" val="546"/>
</p:tagLst>
</file>

<file path=ppt/tags/tag320.xml><?xml version="1.0" encoding="utf-8"?>
<p:tagLst xmlns:p="http://schemas.openxmlformats.org/presentationml/2006/main">
  <p:tag name="AS_UNIQUEID" val="547"/>
</p:tagLst>
</file>

<file path=ppt/tags/tag321.xml><?xml version="1.0" encoding="utf-8"?>
<p:tagLst xmlns:p="http://schemas.openxmlformats.org/presentationml/2006/main">
  <p:tag name="AS_UNIQUEID" val="548"/>
</p:tagLst>
</file>

<file path=ppt/tags/tag322.xml><?xml version="1.0" encoding="utf-8"?>
<p:tagLst xmlns:p="http://schemas.openxmlformats.org/presentationml/2006/main">
  <p:tag name="AS_UNIQUEID" val="549"/>
</p:tagLst>
</file>

<file path=ppt/tags/tag323.xml><?xml version="1.0" encoding="utf-8"?>
<p:tagLst xmlns:p="http://schemas.openxmlformats.org/presentationml/2006/main">
  <p:tag name="AS_UNIQUEID" val="550"/>
</p:tagLst>
</file>

<file path=ppt/tags/tag324.xml><?xml version="1.0" encoding="utf-8"?>
<p:tagLst xmlns:p="http://schemas.openxmlformats.org/presentationml/2006/main">
  <p:tag name="AS_UNIQUEID" val="551"/>
</p:tagLst>
</file>

<file path=ppt/tags/tag325.xml><?xml version="1.0" encoding="utf-8"?>
<p:tagLst xmlns:p="http://schemas.openxmlformats.org/presentationml/2006/main">
  <p:tag name="AS_UNIQUEID" val="552"/>
</p:tagLst>
</file>

<file path=ppt/tags/tag326.xml><?xml version="1.0" encoding="utf-8"?>
<p:tagLst xmlns:p="http://schemas.openxmlformats.org/presentationml/2006/main">
  <p:tag name="AS_UNIQUEID" val="553"/>
</p:tagLst>
</file>

<file path=ppt/tags/tag327.xml><?xml version="1.0" encoding="utf-8"?>
<p:tagLst xmlns:p="http://schemas.openxmlformats.org/presentationml/2006/main">
  <p:tag name="AS_UNIQUEID" val="554"/>
</p:tagLst>
</file>

<file path=ppt/tags/tag328.xml><?xml version="1.0" encoding="utf-8"?>
<p:tagLst xmlns:p="http://schemas.openxmlformats.org/presentationml/2006/main">
  <p:tag name="AS_UNIQUEID" val="555"/>
</p:tagLst>
</file>

<file path=ppt/tags/tag329.xml><?xml version="1.0" encoding="utf-8"?>
<p:tagLst xmlns:p="http://schemas.openxmlformats.org/presentationml/2006/main">
  <p:tag name="AS_UNIQUEID" val="556"/>
</p:tagLst>
</file>

<file path=ppt/tags/tag330.xml><?xml version="1.0" encoding="utf-8"?>
<p:tagLst xmlns:p="http://schemas.openxmlformats.org/presentationml/2006/main">
  <p:tag name="AS_UNIQUEID" val="557"/>
</p:tagLst>
</file>

<file path=ppt/tags/tag331.xml><?xml version="1.0" encoding="utf-8"?>
<p:tagLst xmlns:p="http://schemas.openxmlformats.org/presentationml/2006/main">
  <p:tag name="AS_UNIQUEID" val="558"/>
</p:tagLst>
</file>

<file path=ppt/tags/tag332.xml><?xml version="1.0" encoding="utf-8"?>
<p:tagLst xmlns:p="http://schemas.openxmlformats.org/presentationml/2006/main">
  <p:tag name="AS_UNIQUEID" val="559"/>
</p:tagLst>
</file>

<file path=ppt/tags/tag333.xml><?xml version="1.0" encoding="utf-8"?>
<p:tagLst xmlns:p="http://schemas.openxmlformats.org/presentationml/2006/main">
  <p:tag name="AS_UNIQUEID" val="560"/>
</p:tagLst>
</file>

<file path=ppt/tags/tag334.xml><?xml version="1.0" encoding="utf-8"?>
<p:tagLst xmlns:p="http://schemas.openxmlformats.org/presentationml/2006/main">
  <p:tag name="AS_UNIQUEID" val="561"/>
</p:tagLst>
</file>

<file path=ppt/tags/tag335.xml><?xml version="1.0" encoding="utf-8"?>
<p:tagLst xmlns:p="http://schemas.openxmlformats.org/presentationml/2006/main">
  <p:tag name="AS_UNIQUEID" val="562"/>
</p:tagLst>
</file>

<file path=ppt/tags/tag336.xml><?xml version="1.0" encoding="utf-8"?>
<p:tagLst xmlns:p="http://schemas.openxmlformats.org/presentationml/2006/main">
  <p:tag name="AS_UNIQUEID" val="563"/>
</p:tagLst>
</file>

<file path=ppt/tags/tag337.xml><?xml version="1.0" encoding="utf-8"?>
<p:tagLst xmlns:p="http://schemas.openxmlformats.org/presentationml/2006/main">
  <p:tag name="AS_UNIQUEID" val="564"/>
</p:tagLst>
</file>

<file path=ppt/tags/tag338.xml><?xml version="1.0" encoding="utf-8"?>
<p:tagLst xmlns:p="http://schemas.openxmlformats.org/presentationml/2006/main">
  <p:tag name="AS_UNIQUEID" val="565"/>
</p:tagLst>
</file>

<file path=ppt/tags/tag339.xml><?xml version="1.0" encoding="utf-8"?>
<p:tagLst xmlns:p="http://schemas.openxmlformats.org/presentationml/2006/main">
  <p:tag name="AS_UNIQUEID" val="566"/>
</p:tagLst>
</file>

<file path=ppt/tags/tag340.xml><?xml version="1.0" encoding="utf-8"?>
<p:tagLst xmlns:p="http://schemas.openxmlformats.org/presentationml/2006/main">
  <p:tag name="AS_UNIQUEID" val="567"/>
</p:tagLst>
</file>

<file path=ppt/tags/tag341.xml><?xml version="1.0" encoding="utf-8"?>
<p:tagLst xmlns:p="http://schemas.openxmlformats.org/presentationml/2006/main">
  <p:tag name="AS_UNIQUEID" val="568"/>
</p:tagLst>
</file>

<file path=ppt/tags/tag342.xml><?xml version="1.0" encoding="utf-8"?>
<p:tagLst xmlns:p="http://schemas.openxmlformats.org/presentationml/2006/main">
  <p:tag name="AS_UNIQUEID" val="569"/>
</p:tagLst>
</file>

<file path=ppt/tags/tag343.xml><?xml version="1.0" encoding="utf-8"?>
<p:tagLst xmlns:p="http://schemas.openxmlformats.org/presentationml/2006/main">
  <p:tag name="AS_UNIQUEID" val="570"/>
</p:tagLst>
</file>

<file path=ppt/tags/tag344.xml><?xml version="1.0" encoding="utf-8"?>
<p:tagLst xmlns:p="http://schemas.openxmlformats.org/presentationml/2006/main">
  <p:tag name="AS_UNIQUEID" val="571"/>
</p:tagLst>
</file>

<file path=ppt/tags/tag345.xml><?xml version="1.0" encoding="utf-8"?>
<p:tagLst xmlns:p="http://schemas.openxmlformats.org/presentationml/2006/main">
  <p:tag name="AS_UNIQUEID" val="572"/>
</p:tagLst>
</file>

<file path=ppt/tags/tag346.xml><?xml version="1.0" encoding="utf-8"?>
<p:tagLst xmlns:p="http://schemas.openxmlformats.org/presentationml/2006/main">
  <p:tag name="AS_UNIQUEID" val="573"/>
</p:tagLst>
</file>

<file path=ppt/tags/tag347.xml><?xml version="1.0" encoding="utf-8"?>
<p:tagLst xmlns:p="http://schemas.openxmlformats.org/presentationml/2006/main">
  <p:tag name="AS_UNIQUEID" val="574"/>
</p:tagLst>
</file>

<file path=ppt/tags/tag348.xml><?xml version="1.0" encoding="utf-8"?>
<p:tagLst xmlns:p="http://schemas.openxmlformats.org/presentationml/2006/main">
  <p:tag name="AS_UNIQUEID" val="575"/>
</p:tagLst>
</file>

<file path=ppt/tags/tag349.xml><?xml version="1.0" encoding="utf-8"?>
<p:tagLst xmlns:p="http://schemas.openxmlformats.org/presentationml/2006/main">
  <p:tag name="AS_UNIQUEID" val="576"/>
</p:tagLst>
</file>

<file path=ppt/tags/tag350.xml><?xml version="1.0" encoding="utf-8"?>
<p:tagLst xmlns:p="http://schemas.openxmlformats.org/presentationml/2006/main">
  <p:tag name="AS_UNIQUEID" val="577"/>
</p:tagLst>
</file>

<file path=ppt/tags/tag351.xml><?xml version="1.0" encoding="utf-8"?>
<p:tagLst xmlns:p="http://schemas.openxmlformats.org/presentationml/2006/main">
  <p:tag name="AS_UNIQUEID" val="578"/>
</p:tagLst>
</file>

<file path=ppt/tags/tag352.xml><?xml version="1.0" encoding="utf-8"?>
<p:tagLst xmlns:p="http://schemas.openxmlformats.org/presentationml/2006/main">
  <p:tag name="AS_UNIQUEID" val="579"/>
</p:tagLst>
</file>

<file path=ppt/tags/tag353.xml><?xml version="1.0" encoding="utf-8"?>
<p:tagLst xmlns:p="http://schemas.openxmlformats.org/presentationml/2006/main">
  <p:tag name="AS_UNIQUEID" val="580"/>
</p:tagLst>
</file>

<file path=ppt/tags/tag354.xml><?xml version="1.0" encoding="utf-8"?>
<p:tagLst xmlns:p="http://schemas.openxmlformats.org/presentationml/2006/main">
  <p:tag name="AS_UNIQUEID" val="581"/>
</p:tagLst>
</file>

<file path=ppt/tags/tag355.xml><?xml version="1.0" encoding="utf-8"?>
<p:tagLst xmlns:p="http://schemas.openxmlformats.org/presentationml/2006/main">
  <p:tag name="AS_UNIQUEID" val="582"/>
</p:tagLst>
</file>

<file path=ppt/tags/tag356.xml><?xml version="1.0" encoding="utf-8"?>
<p:tagLst xmlns:p="http://schemas.openxmlformats.org/presentationml/2006/main">
  <p:tag name="AS_UNIQUEID" val="583"/>
</p:tagLst>
</file>

<file path=ppt/tags/tag357.xml><?xml version="1.0" encoding="utf-8"?>
<p:tagLst xmlns:p="http://schemas.openxmlformats.org/presentationml/2006/main">
  <p:tag name="AS_UNIQUEID" val="584"/>
</p:tagLst>
</file>

<file path=ppt/tags/tag358.xml><?xml version="1.0" encoding="utf-8"?>
<p:tagLst xmlns:p="http://schemas.openxmlformats.org/presentationml/2006/main">
  <p:tag name="AS_UNIQUEID" val="585"/>
</p:tagLst>
</file>

<file path=ppt/tags/tag359.xml><?xml version="1.0" encoding="utf-8"?>
<p:tagLst xmlns:p="http://schemas.openxmlformats.org/presentationml/2006/main">
  <p:tag name="AS_UNIQUEID" val="586"/>
</p:tagLst>
</file>

<file path=ppt/tags/tag360.xml><?xml version="1.0" encoding="utf-8"?>
<p:tagLst xmlns:p="http://schemas.openxmlformats.org/presentationml/2006/main">
  <p:tag name="AS_UNIQUEID" val="587"/>
</p:tagLst>
</file>

<file path=ppt/tags/tag361.xml><?xml version="1.0" encoding="utf-8"?>
<p:tagLst xmlns:p="http://schemas.openxmlformats.org/presentationml/2006/main">
  <p:tag name="AS_UNIQUEID" val="588"/>
</p:tagLst>
</file>

<file path=ppt/tags/tag362.xml><?xml version="1.0" encoding="utf-8"?>
<p:tagLst xmlns:p="http://schemas.openxmlformats.org/presentationml/2006/main">
  <p:tag name="AS_UNIQUEID" val="589"/>
</p:tagLst>
</file>

<file path=ppt/tags/tag363.xml><?xml version="1.0" encoding="utf-8"?>
<p:tagLst xmlns:p="http://schemas.openxmlformats.org/presentationml/2006/main">
  <p:tag name="AS_UNIQUEID" val="590"/>
</p:tagLst>
</file>

<file path=ppt/tags/tag364.xml><?xml version="1.0" encoding="utf-8"?>
<p:tagLst xmlns:p="http://schemas.openxmlformats.org/presentationml/2006/main">
  <p:tag name="AS_UNIQUEID" val="591"/>
</p:tagLst>
</file>

<file path=ppt/tags/tag365.xml><?xml version="1.0" encoding="utf-8"?>
<p:tagLst xmlns:p="http://schemas.openxmlformats.org/presentationml/2006/main">
  <p:tag name="AS_UNIQUEID" val="592"/>
</p:tagLst>
</file>

<file path=ppt/tags/tag366.xml><?xml version="1.0" encoding="utf-8"?>
<p:tagLst xmlns:p="http://schemas.openxmlformats.org/presentationml/2006/main">
  <p:tag name="AS_UNIQUEID" val="593"/>
</p:tagLst>
</file>

<file path=ppt/tags/tag367.xml><?xml version="1.0" encoding="utf-8"?>
<p:tagLst xmlns:p="http://schemas.openxmlformats.org/presentationml/2006/main">
  <p:tag name="AS_UNIQUEID" val="594"/>
</p:tagLst>
</file>

<file path=ppt/tags/tag368.xml><?xml version="1.0" encoding="utf-8"?>
<p:tagLst xmlns:p="http://schemas.openxmlformats.org/presentationml/2006/main">
  <p:tag name="AS_UNIQUEID" val="595"/>
</p:tagLst>
</file>

<file path=ppt/tags/tag369.xml><?xml version="1.0" encoding="utf-8"?>
<p:tagLst xmlns:p="http://schemas.openxmlformats.org/presentationml/2006/main">
  <p:tag name="AS_UNIQUEID" val="596"/>
</p:tagLst>
</file>

<file path=ppt/tags/tag370.xml><?xml version="1.0" encoding="utf-8"?>
<p:tagLst xmlns:p="http://schemas.openxmlformats.org/presentationml/2006/main">
  <p:tag name="AS_UNIQUEID" val="597"/>
</p:tagLst>
</file>

<file path=ppt/tags/tag371.xml><?xml version="1.0" encoding="utf-8"?>
<p:tagLst xmlns:p="http://schemas.openxmlformats.org/presentationml/2006/main">
  <p:tag name="AS_UNIQUEID" val="598"/>
</p:tagLst>
</file>

<file path=ppt/tags/tag372.xml><?xml version="1.0" encoding="utf-8"?>
<p:tagLst xmlns:p="http://schemas.openxmlformats.org/presentationml/2006/main">
  <p:tag name="AS_UNIQUEID" val="599"/>
</p:tagLst>
</file>

<file path=ppt/tags/tag373.xml><?xml version="1.0" encoding="utf-8"?>
<p:tagLst xmlns:p="http://schemas.openxmlformats.org/presentationml/2006/main">
  <p:tag name="AS_UNIQUEID" val="600"/>
</p:tagLst>
</file>

<file path=ppt/tags/tag374.xml><?xml version="1.0" encoding="utf-8"?>
<p:tagLst xmlns:p="http://schemas.openxmlformats.org/presentationml/2006/main">
  <p:tag name="AS_UNIQUEID" val="601"/>
</p:tagLst>
</file>

<file path=ppt/tags/tag375.xml><?xml version="1.0" encoding="utf-8"?>
<p:tagLst xmlns:p="http://schemas.openxmlformats.org/presentationml/2006/main">
  <p:tag name="AS_UNIQUEID" val="602"/>
</p:tagLst>
</file>

<file path=ppt/tags/tag376.xml><?xml version="1.0" encoding="utf-8"?>
<p:tagLst xmlns:p="http://schemas.openxmlformats.org/presentationml/2006/main">
  <p:tag name="AS_UNIQUEID" val="603"/>
</p:tagLst>
</file>

<file path=ppt/tags/tag377.xml><?xml version="1.0" encoding="utf-8"?>
<p:tagLst xmlns:p="http://schemas.openxmlformats.org/presentationml/2006/main">
  <p:tag name="AS_UNIQUEID" val="604"/>
</p:tagLst>
</file>

<file path=ppt/tags/tag378.xml><?xml version="1.0" encoding="utf-8"?>
<p:tagLst xmlns:p="http://schemas.openxmlformats.org/presentationml/2006/main">
  <p:tag name="AS_UNIQUEID" val="605"/>
</p:tagLst>
</file>

<file path=ppt/tags/tag379.xml><?xml version="1.0" encoding="utf-8"?>
<p:tagLst xmlns:p="http://schemas.openxmlformats.org/presentationml/2006/main">
  <p:tag name="AS_UNIQUEID" val="606"/>
</p:tagLst>
</file>

<file path=ppt/tags/tag380.xml><?xml version="1.0" encoding="utf-8"?>
<p:tagLst xmlns:p="http://schemas.openxmlformats.org/presentationml/2006/main">
  <p:tag name="AS_UNIQUEID" val="607"/>
</p:tagLst>
</file>

<file path=ppt/tags/tag381.xml><?xml version="1.0" encoding="utf-8"?>
<p:tagLst xmlns:p="http://schemas.openxmlformats.org/presentationml/2006/main">
  <p:tag name="AS_UNIQUEID" val="608"/>
</p:tagLst>
</file>

<file path=ppt/tags/tag382.xml><?xml version="1.0" encoding="utf-8"?>
<p:tagLst xmlns:p="http://schemas.openxmlformats.org/presentationml/2006/main">
  <p:tag name="AS_UNIQUEID" val="609"/>
</p:tagLst>
</file>

<file path=ppt/tags/tag383.xml><?xml version="1.0" encoding="utf-8"?>
<p:tagLst xmlns:p="http://schemas.openxmlformats.org/presentationml/2006/main">
  <p:tag name="AS_UNIQUEID" val="610"/>
</p:tagLst>
</file>

<file path=ppt/tags/tag384.xml><?xml version="1.0" encoding="utf-8"?>
<p:tagLst xmlns:p="http://schemas.openxmlformats.org/presentationml/2006/main">
  <p:tag name="AS_UNIQUEID" val="611"/>
</p:tagLst>
</file>

<file path=ppt/tags/tag385.xml><?xml version="1.0" encoding="utf-8"?>
<p:tagLst xmlns:p="http://schemas.openxmlformats.org/presentationml/2006/main">
  <p:tag name="AS_UNIQUEID" val="612"/>
</p:tagLst>
</file>

<file path=ppt/tags/tag386.xml><?xml version="1.0" encoding="utf-8"?>
<p:tagLst xmlns:p="http://schemas.openxmlformats.org/presentationml/2006/main">
  <p:tag name="AS_UNIQUEID" val="613"/>
</p:tagLst>
</file>

<file path=ppt/tags/tag387.xml><?xml version="1.0" encoding="utf-8"?>
<p:tagLst xmlns:p="http://schemas.openxmlformats.org/presentationml/2006/main">
  <p:tag name="AS_UNIQUEID" val="614"/>
</p:tagLst>
</file>

<file path=ppt/tags/tag388.xml><?xml version="1.0" encoding="utf-8"?>
<p:tagLst xmlns:p="http://schemas.openxmlformats.org/presentationml/2006/main">
  <p:tag name="AS_UNIQUEID" val="615"/>
</p:tagLst>
</file>

<file path=ppt/tags/tag389.xml><?xml version="1.0" encoding="utf-8"?>
<p:tagLst xmlns:p="http://schemas.openxmlformats.org/presentationml/2006/main">
  <p:tag name="AS_UNIQUEID" val="616"/>
</p:tagLst>
</file>

<file path=ppt/tags/tag390.xml><?xml version="1.0" encoding="utf-8"?>
<p:tagLst xmlns:p="http://schemas.openxmlformats.org/presentationml/2006/main">
  <p:tag name="AS_UNIQUEID" val="617"/>
</p:tagLst>
</file>

<file path=ppt/tags/tag391.xml><?xml version="1.0" encoding="utf-8"?>
<p:tagLst xmlns:p="http://schemas.openxmlformats.org/presentationml/2006/main">
  <p:tag name="AS_UNIQUEID" val="618"/>
</p:tagLst>
</file>

<file path=ppt/tags/tag392.xml><?xml version="1.0" encoding="utf-8"?>
<p:tagLst xmlns:p="http://schemas.openxmlformats.org/presentationml/2006/main">
  <p:tag name="AS_UNIQUEID" val="619"/>
</p:tagLst>
</file>

<file path=ppt/tags/tag393.xml><?xml version="1.0" encoding="utf-8"?>
<p:tagLst xmlns:p="http://schemas.openxmlformats.org/presentationml/2006/main">
  <p:tag name="AS_UNIQUEID" val="620"/>
</p:tagLst>
</file>

<file path=ppt/tags/tag394.xml><?xml version="1.0" encoding="utf-8"?>
<p:tagLst xmlns:p="http://schemas.openxmlformats.org/presentationml/2006/main">
  <p:tag name="AS_UNIQUEID" val="621"/>
</p:tagLst>
</file>

<file path=ppt/tags/tag395.xml><?xml version="1.0" encoding="utf-8"?>
<p:tagLst xmlns:p="http://schemas.openxmlformats.org/presentationml/2006/main">
  <p:tag name="AS_UNIQUEID" val="622"/>
</p:tagLst>
</file>

<file path=ppt/tags/tag396.xml><?xml version="1.0" encoding="utf-8"?>
<p:tagLst xmlns:p="http://schemas.openxmlformats.org/presentationml/2006/main">
  <p:tag name="AS_UNIQUEID" val="623"/>
</p:tagLst>
</file>

<file path=ppt/tags/tag397.xml><?xml version="1.0" encoding="utf-8"?>
<p:tagLst xmlns:p="http://schemas.openxmlformats.org/presentationml/2006/main">
  <p:tag name="AS_UNIQUEID" val="624"/>
</p:tagLst>
</file>

<file path=ppt/tags/tag398.xml><?xml version="1.0" encoding="utf-8"?>
<p:tagLst xmlns:p="http://schemas.openxmlformats.org/presentationml/2006/main">
  <p:tag name="AS_UNIQUEID" val="625"/>
</p:tagLst>
</file>

<file path=ppt/tags/tag399.xml><?xml version="1.0" encoding="utf-8"?>
<p:tagLst xmlns:p="http://schemas.openxmlformats.org/presentationml/2006/main">
  <p:tag name="AS_UNIQUEID" val="626"/>
</p:tagLst>
</file>

<file path=ppt/tags/tag400.xml><?xml version="1.0" encoding="utf-8"?>
<p:tagLst xmlns:p="http://schemas.openxmlformats.org/presentationml/2006/main">
  <p:tag name="AS_UNIQUEID" val="627"/>
</p:tagLst>
</file>

<file path=ppt/tags/tag401.xml><?xml version="1.0" encoding="utf-8"?>
<p:tagLst xmlns:p="http://schemas.openxmlformats.org/presentationml/2006/main">
  <p:tag name="AS_UNIQUEID" val="628"/>
</p:tagLst>
</file>

<file path=ppt/tags/tag402.xml><?xml version="1.0" encoding="utf-8"?>
<p:tagLst xmlns:p="http://schemas.openxmlformats.org/presentationml/2006/main">
  <p:tag name="AS_UNIQUEID" val="629"/>
</p:tagLst>
</file>

<file path=ppt/tags/tag403.xml><?xml version="1.0" encoding="utf-8"?>
<p:tagLst xmlns:p="http://schemas.openxmlformats.org/presentationml/2006/main">
  <p:tag name="AS_UNIQUEID" val="630"/>
</p:tagLst>
</file>

<file path=ppt/tags/tag404.xml><?xml version="1.0" encoding="utf-8"?>
<p:tagLst xmlns:p="http://schemas.openxmlformats.org/presentationml/2006/main">
  <p:tag name="AS_UNIQUEID" val="631"/>
</p:tagLst>
</file>

<file path=ppt/tags/tag405.xml><?xml version="1.0" encoding="utf-8"?>
<p:tagLst xmlns:p="http://schemas.openxmlformats.org/presentationml/2006/main">
  <p:tag name="AS_UNIQUEID" val="632"/>
</p:tagLst>
</file>

<file path=ppt/tags/tag406.xml><?xml version="1.0" encoding="utf-8"?>
<p:tagLst xmlns:p="http://schemas.openxmlformats.org/presentationml/2006/main">
  <p:tag name="AS_UNIQUEID" val="633"/>
</p:tagLst>
</file>

<file path=ppt/tags/tag407.xml><?xml version="1.0" encoding="utf-8"?>
<p:tagLst xmlns:p="http://schemas.openxmlformats.org/presentationml/2006/main">
  <p:tag name="AS_UNIQUEID" val="634"/>
</p:tagLst>
</file>

<file path=ppt/tags/tag408.xml><?xml version="1.0" encoding="utf-8"?>
<p:tagLst xmlns:p="http://schemas.openxmlformats.org/presentationml/2006/main">
  <p:tag name="AS_UNIQUEID" val="635"/>
</p:tagLst>
</file>

<file path=ppt/tags/tag409.xml><?xml version="1.0" encoding="utf-8"?>
<p:tagLst xmlns:p="http://schemas.openxmlformats.org/presentationml/2006/main">
  <p:tag name="AS_UNIQUEID" val="636"/>
</p:tagLst>
</file>

<file path=ppt/tags/tag410.xml><?xml version="1.0" encoding="utf-8"?>
<p:tagLst xmlns:p="http://schemas.openxmlformats.org/presentationml/2006/main">
  <p:tag name="AS_UNIQUEID" val="637"/>
</p:tagLst>
</file>

<file path=ppt/tags/tag411.xml><?xml version="1.0" encoding="utf-8"?>
<p:tagLst xmlns:p="http://schemas.openxmlformats.org/presentationml/2006/main">
  <p:tag name="AS_UNIQUEID" val="638"/>
</p:tagLst>
</file>

<file path=ppt/tags/tag412.xml><?xml version="1.0" encoding="utf-8"?>
<p:tagLst xmlns:p="http://schemas.openxmlformats.org/presentationml/2006/main">
  <p:tag name="AS_UNIQUEID" val="639"/>
</p:tagLst>
</file>

<file path=ppt/tags/tag413.xml><?xml version="1.0" encoding="utf-8"?>
<p:tagLst xmlns:p="http://schemas.openxmlformats.org/presentationml/2006/main">
  <p:tag name="AS_UNIQUEID" val="640"/>
</p:tagLst>
</file>

<file path=ppt/tags/tag414.xml><?xml version="1.0" encoding="utf-8"?>
<p:tagLst xmlns:p="http://schemas.openxmlformats.org/presentationml/2006/main">
  <p:tag name="AS_UNIQUEID" val="641"/>
</p:tagLst>
</file>

<file path=ppt/tags/tag415.xml><?xml version="1.0" encoding="utf-8"?>
<p:tagLst xmlns:p="http://schemas.openxmlformats.org/presentationml/2006/main">
  <p:tag name="AS_UNIQUEID" val="642"/>
</p:tagLst>
</file>

<file path=ppt/tags/tag416.xml><?xml version="1.0" encoding="utf-8"?>
<p:tagLst xmlns:p="http://schemas.openxmlformats.org/presentationml/2006/main">
  <p:tag name="AS_UNIQUEID" val="643"/>
</p:tagLst>
</file>

<file path=ppt/tags/tag417.xml><?xml version="1.0" encoding="utf-8"?>
<p:tagLst xmlns:p="http://schemas.openxmlformats.org/presentationml/2006/main">
  <p:tag name="AS_UNIQUEID" val="644"/>
</p:tagLst>
</file>

<file path=ppt/tags/tag418.xml><?xml version="1.0" encoding="utf-8"?>
<p:tagLst xmlns:p="http://schemas.openxmlformats.org/presentationml/2006/main">
  <p:tag name="AS_UNIQUEID" val="645"/>
</p:tagLst>
</file>

<file path=ppt/tags/tag419.xml><?xml version="1.0" encoding="utf-8"?>
<p:tagLst xmlns:p="http://schemas.openxmlformats.org/presentationml/2006/main">
  <p:tag name="AS_UNIQUEID" val="646"/>
</p:tagLst>
</file>

<file path=ppt/tags/tag420.xml><?xml version="1.0" encoding="utf-8"?>
<p:tagLst xmlns:p="http://schemas.openxmlformats.org/presentationml/2006/main">
  <p:tag name="AS_UNIQUEID" val="647"/>
</p:tagLst>
</file>

<file path=ppt/tags/tag421.xml><?xml version="1.0" encoding="utf-8"?>
<p:tagLst xmlns:p="http://schemas.openxmlformats.org/presentationml/2006/main">
  <p:tag name="AS_UNIQUEID" val="648"/>
</p:tagLst>
</file>

<file path=ppt/tags/tag422.xml><?xml version="1.0" encoding="utf-8"?>
<p:tagLst xmlns:p="http://schemas.openxmlformats.org/presentationml/2006/main">
  <p:tag name="AS_UNIQUEID" val="649"/>
</p:tagLst>
</file>

<file path=ppt/tags/tag423.xml><?xml version="1.0" encoding="utf-8"?>
<p:tagLst xmlns:p="http://schemas.openxmlformats.org/presentationml/2006/main">
  <p:tag name="AS_UNIQUEID" val="650"/>
</p:tagLst>
</file>

<file path=ppt/tags/tag424.xml><?xml version="1.0" encoding="utf-8"?>
<p:tagLst xmlns:p="http://schemas.openxmlformats.org/presentationml/2006/main">
  <p:tag name="AS_UNIQUEID" val="651"/>
</p:tagLst>
</file>

<file path=ppt/tags/tag425.xml><?xml version="1.0" encoding="utf-8"?>
<p:tagLst xmlns:p="http://schemas.openxmlformats.org/presentationml/2006/main">
  <p:tag name="AS_UNIQUEID" val="652"/>
</p:tagLst>
</file>

<file path=ppt/tags/tag426.xml><?xml version="1.0" encoding="utf-8"?>
<p:tagLst xmlns:p="http://schemas.openxmlformats.org/presentationml/2006/main">
  <p:tag name="AS_UNIQUEID" val="653"/>
</p:tagLst>
</file>

<file path=ppt/tags/tag427.xml><?xml version="1.0" encoding="utf-8"?>
<p:tagLst xmlns:p="http://schemas.openxmlformats.org/presentationml/2006/main">
  <p:tag name="AS_UNIQUEID" val="654"/>
</p:tagLst>
</file>

<file path=ppt/tags/tag428.xml><?xml version="1.0" encoding="utf-8"?>
<p:tagLst xmlns:p="http://schemas.openxmlformats.org/presentationml/2006/main">
  <p:tag name="AS_UNIQUEID" val="655"/>
</p:tagLst>
</file>

<file path=ppt/tags/tag429.xml><?xml version="1.0" encoding="utf-8"?>
<p:tagLst xmlns:p="http://schemas.openxmlformats.org/presentationml/2006/main">
  <p:tag name="AS_UNIQUEID" val="656"/>
</p:tagLst>
</file>

<file path=ppt/tags/tag430.xml><?xml version="1.0" encoding="utf-8"?>
<p:tagLst xmlns:p="http://schemas.openxmlformats.org/presentationml/2006/main">
  <p:tag name="AS_UNIQUEID" val="657"/>
</p:tagLst>
</file>

<file path=ppt/tags/tag431.xml><?xml version="1.0" encoding="utf-8"?>
<p:tagLst xmlns:p="http://schemas.openxmlformats.org/presentationml/2006/main">
  <p:tag name="AS_UNIQUEID" val="658"/>
</p:tagLst>
</file>

<file path=ppt/tags/tag432.xml><?xml version="1.0" encoding="utf-8"?>
<p:tagLst xmlns:p="http://schemas.openxmlformats.org/presentationml/2006/main">
  <p:tag name="AS_UNIQUEID" val="659"/>
</p:tagLst>
</file>

<file path=ppt/tags/tag433.xml><?xml version="1.0" encoding="utf-8"?>
<p:tagLst xmlns:p="http://schemas.openxmlformats.org/presentationml/2006/main">
  <p:tag name="AS_UNIQUEID" val="660"/>
</p:tagLst>
</file>

<file path=ppt/tags/tag434.xml><?xml version="1.0" encoding="utf-8"?>
<p:tagLst xmlns:p="http://schemas.openxmlformats.org/presentationml/2006/main">
  <p:tag name="AS_UNIQUEID" val="661"/>
</p:tagLst>
</file>

<file path=ppt/tags/tag435.xml><?xml version="1.0" encoding="utf-8"?>
<p:tagLst xmlns:p="http://schemas.openxmlformats.org/presentationml/2006/main">
  <p:tag name="AS_UNIQUEID" val="662"/>
</p:tagLst>
</file>

<file path=ppt/tags/tag436.xml><?xml version="1.0" encoding="utf-8"?>
<p:tagLst xmlns:p="http://schemas.openxmlformats.org/presentationml/2006/main">
  <p:tag name="AS_UNIQUEID" val="663"/>
</p:tagLst>
</file>

<file path=ppt/tags/tag437.xml><?xml version="1.0" encoding="utf-8"?>
<p:tagLst xmlns:p="http://schemas.openxmlformats.org/presentationml/2006/main">
  <p:tag name="AS_UNIQUEID" val="664"/>
</p:tagLst>
</file>

<file path=ppt/tags/tag438.xml><?xml version="1.0" encoding="utf-8"?>
<p:tagLst xmlns:p="http://schemas.openxmlformats.org/presentationml/2006/main">
  <p:tag name="AS_UNIQUEID" val="665"/>
</p:tagLst>
</file>

<file path=ppt/tags/tag439.xml><?xml version="1.0" encoding="utf-8"?>
<p:tagLst xmlns:p="http://schemas.openxmlformats.org/presentationml/2006/main">
  <p:tag name="AS_UNIQUEID" val="666"/>
</p:tagLst>
</file>

<file path=ppt/tags/tag440.xml><?xml version="1.0" encoding="utf-8"?>
<p:tagLst xmlns:p="http://schemas.openxmlformats.org/presentationml/2006/main">
  <p:tag name="AS_UNIQUEID" val="667"/>
</p:tagLst>
</file>

<file path=ppt/tags/tag441.xml><?xml version="1.0" encoding="utf-8"?>
<p:tagLst xmlns:p="http://schemas.openxmlformats.org/presentationml/2006/main">
  <p:tag name="AS_UNIQUEID" val="668"/>
</p:tagLst>
</file>

<file path=ppt/tags/tag442.xml><?xml version="1.0" encoding="utf-8"?>
<p:tagLst xmlns:p="http://schemas.openxmlformats.org/presentationml/2006/main">
  <p:tag name="AS_UNIQUEID" val="669"/>
</p:tagLst>
</file>

<file path=ppt/tags/tag443.xml><?xml version="1.0" encoding="utf-8"?>
<p:tagLst xmlns:p="http://schemas.openxmlformats.org/presentationml/2006/main">
  <p:tag name="AS_UNIQUEID" val="670"/>
</p:tagLst>
</file>

<file path=ppt/tags/tag444.xml><?xml version="1.0" encoding="utf-8"?>
<p:tagLst xmlns:p="http://schemas.openxmlformats.org/presentationml/2006/main">
  <p:tag name="AS_UNIQUEID" val="671"/>
</p:tagLst>
</file>

<file path=ppt/tags/tag445.xml><?xml version="1.0" encoding="utf-8"?>
<p:tagLst xmlns:p="http://schemas.openxmlformats.org/presentationml/2006/main">
  <p:tag name="AS_UNIQUEID" val="672"/>
</p:tagLst>
</file>

<file path=ppt/tags/tag446.xml><?xml version="1.0" encoding="utf-8"?>
<p:tagLst xmlns:p="http://schemas.openxmlformats.org/presentationml/2006/main">
  <p:tag name="AS_UNIQUEID" val="673"/>
</p:tagLst>
</file>

<file path=ppt/tags/tag447.xml><?xml version="1.0" encoding="utf-8"?>
<p:tagLst xmlns:p="http://schemas.openxmlformats.org/presentationml/2006/main">
  <p:tag name="AS_UNIQUEID" val="674"/>
</p:tagLst>
</file>

<file path=ppt/tags/tag448.xml><?xml version="1.0" encoding="utf-8"?>
<p:tagLst xmlns:p="http://schemas.openxmlformats.org/presentationml/2006/main">
  <p:tag name="AS_UNIQUEID" val="675"/>
</p:tagLst>
</file>

<file path=ppt/tags/tag449.xml><?xml version="1.0" encoding="utf-8"?>
<p:tagLst xmlns:p="http://schemas.openxmlformats.org/presentationml/2006/main">
  <p:tag name="AS_UNIQUEID" val="676"/>
</p:tagLst>
</file>

<file path=ppt/tags/tag450.xml><?xml version="1.0" encoding="utf-8"?>
<p:tagLst xmlns:p="http://schemas.openxmlformats.org/presentationml/2006/main">
  <p:tag name="AS_UNIQUEID" val="677"/>
</p:tagLst>
</file>

<file path=ppt/tags/tag451.xml><?xml version="1.0" encoding="utf-8"?>
<p:tagLst xmlns:p="http://schemas.openxmlformats.org/presentationml/2006/main">
  <p:tag name="AS_UNIQUEID" val="678"/>
</p:tagLst>
</file>

<file path=ppt/tags/tag452.xml><?xml version="1.0" encoding="utf-8"?>
<p:tagLst xmlns:p="http://schemas.openxmlformats.org/presentationml/2006/main">
  <p:tag name="AS_UNIQUEID" val="679"/>
</p:tagLst>
</file>

<file path=ppt/tags/tag453.xml><?xml version="1.0" encoding="utf-8"?>
<p:tagLst xmlns:p="http://schemas.openxmlformats.org/presentationml/2006/main">
  <p:tag name="AS_UNIQUEID" val="680"/>
</p:tagLst>
</file>

<file path=ppt/tags/tag454.xml><?xml version="1.0" encoding="utf-8"?>
<p:tagLst xmlns:p="http://schemas.openxmlformats.org/presentationml/2006/main">
  <p:tag name="AS_UNIQUEID" val="681"/>
</p:tagLst>
</file>

<file path=ppt/tags/tag455.xml><?xml version="1.0" encoding="utf-8"?>
<p:tagLst xmlns:p="http://schemas.openxmlformats.org/presentationml/2006/main">
  <p:tag name="AS_UNIQUEID" val="682"/>
</p:tagLst>
</file>

<file path=ppt/tags/tag456.xml><?xml version="1.0" encoding="utf-8"?>
<p:tagLst xmlns:p="http://schemas.openxmlformats.org/presentationml/2006/main">
  <p:tag name="AS_UNIQUEID" val="683"/>
</p:tagLst>
</file>

<file path=ppt/tags/tag457.xml><?xml version="1.0" encoding="utf-8"?>
<p:tagLst xmlns:p="http://schemas.openxmlformats.org/presentationml/2006/main">
  <p:tag name="AS_UNIQUEID" val="684"/>
</p:tagLst>
</file>

<file path=ppt/tags/tag458.xml><?xml version="1.0" encoding="utf-8"?>
<p:tagLst xmlns:p="http://schemas.openxmlformats.org/presentationml/2006/main">
  <p:tag name="AS_UNIQUEID" val="685"/>
</p:tagLst>
</file>

<file path=ppt/tags/tag459.xml><?xml version="1.0" encoding="utf-8"?>
<p:tagLst xmlns:p="http://schemas.openxmlformats.org/presentationml/2006/main">
  <p:tag name="AS_UNIQUEID" val="686"/>
</p:tagLst>
</file>

<file path=ppt/tags/tag460.xml><?xml version="1.0" encoding="utf-8"?>
<p:tagLst xmlns:p="http://schemas.openxmlformats.org/presentationml/2006/main">
  <p:tag name="AS_UNIQUEID" val="687"/>
</p:tagLst>
</file>

<file path=ppt/tags/tag461.xml><?xml version="1.0" encoding="utf-8"?>
<p:tagLst xmlns:p="http://schemas.openxmlformats.org/presentationml/2006/main">
  <p:tag name="AS_UNIQUEID" val="688"/>
</p:tagLst>
</file>

<file path=ppt/tags/tag462.xml><?xml version="1.0" encoding="utf-8"?>
<p:tagLst xmlns:p="http://schemas.openxmlformats.org/presentationml/2006/main">
  <p:tag name="AS_UNIQUEID" val="689"/>
</p:tagLst>
</file>

<file path=ppt/tags/tag463.xml><?xml version="1.0" encoding="utf-8"?>
<p:tagLst xmlns:p="http://schemas.openxmlformats.org/presentationml/2006/main">
  <p:tag name="AS_UNIQUEID" val="690"/>
</p:tagLst>
</file>

<file path=ppt/tags/tag464.xml><?xml version="1.0" encoding="utf-8"?>
<p:tagLst xmlns:p="http://schemas.openxmlformats.org/presentationml/2006/main">
  <p:tag name="AS_UNIQUEID" val="691"/>
</p:tagLst>
</file>

<file path=ppt/tags/tag465.xml><?xml version="1.0" encoding="utf-8"?>
<p:tagLst xmlns:p="http://schemas.openxmlformats.org/presentationml/2006/main">
  <p:tag name="AS_UNIQUEID" val="692"/>
</p:tagLst>
</file>

<file path=ppt/tags/tag466.xml><?xml version="1.0" encoding="utf-8"?>
<p:tagLst xmlns:p="http://schemas.openxmlformats.org/presentationml/2006/main">
  <p:tag name="AS_UNIQUEID" val="693"/>
</p:tagLst>
</file>

<file path=ppt/tags/tag467.xml><?xml version="1.0" encoding="utf-8"?>
<p:tagLst xmlns:p="http://schemas.openxmlformats.org/presentationml/2006/main">
  <p:tag name="AS_UNIQUEID" val="694"/>
</p:tagLst>
</file>

<file path=ppt/tags/tag468.xml><?xml version="1.0" encoding="utf-8"?>
<p:tagLst xmlns:p="http://schemas.openxmlformats.org/presentationml/2006/main">
  <p:tag name="AS_UNIQUEID" val="695"/>
</p:tagLst>
</file>

<file path=ppt/tags/tag469.xml><?xml version="1.0" encoding="utf-8"?>
<p:tagLst xmlns:p="http://schemas.openxmlformats.org/presentationml/2006/main">
  <p:tag name="AS_UNIQUEID" val="696"/>
</p:tagLst>
</file>

<file path=ppt/tags/tag470.xml><?xml version="1.0" encoding="utf-8"?>
<p:tagLst xmlns:p="http://schemas.openxmlformats.org/presentationml/2006/main">
  <p:tag name="AS_UNIQUEID" val="697"/>
</p:tagLst>
</file>

<file path=ppt/tags/tag471.xml><?xml version="1.0" encoding="utf-8"?>
<p:tagLst xmlns:p="http://schemas.openxmlformats.org/presentationml/2006/main">
  <p:tag name="AS_UNIQUEID" val="698"/>
</p:tagLst>
</file>

<file path=ppt/tags/tag472.xml><?xml version="1.0" encoding="utf-8"?>
<p:tagLst xmlns:p="http://schemas.openxmlformats.org/presentationml/2006/main">
  <p:tag name="AS_UNIQUEID" val="699"/>
</p:tagLst>
</file>

<file path=ppt/tags/tag473.xml><?xml version="1.0" encoding="utf-8"?>
<p:tagLst xmlns:p="http://schemas.openxmlformats.org/presentationml/2006/main">
  <p:tag name="AS_UNIQUEID" val="700"/>
</p:tagLst>
</file>

<file path=ppt/tags/tag474.xml><?xml version="1.0" encoding="utf-8"?>
<p:tagLst xmlns:p="http://schemas.openxmlformats.org/presentationml/2006/main">
  <p:tag name="AS_UNIQUEID" val="701"/>
</p:tagLst>
</file>

<file path=ppt/tags/tag475.xml><?xml version="1.0" encoding="utf-8"?>
<p:tagLst xmlns:p="http://schemas.openxmlformats.org/presentationml/2006/main">
  <p:tag name="AS_UNIQUEID" val="702"/>
</p:tagLst>
</file>

<file path=ppt/tags/tag476.xml><?xml version="1.0" encoding="utf-8"?>
<p:tagLst xmlns:p="http://schemas.openxmlformats.org/presentationml/2006/main">
  <p:tag name="AS_UNIQUEID" val="703"/>
</p:tagLst>
</file>

<file path=ppt/tags/tag477.xml><?xml version="1.0" encoding="utf-8"?>
<p:tagLst xmlns:p="http://schemas.openxmlformats.org/presentationml/2006/main">
  <p:tag name="AS_UNIQUEID" val="704"/>
</p:tagLst>
</file>

<file path=ppt/tags/tag478.xml><?xml version="1.0" encoding="utf-8"?>
<p:tagLst xmlns:p="http://schemas.openxmlformats.org/presentationml/2006/main">
  <p:tag name="AS_UNIQUEID" val="705"/>
</p:tagLst>
</file>

<file path=ppt/tags/tag479.xml><?xml version="1.0" encoding="utf-8"?>
<p:tagLst xmlns:p="http://schemas.openxmlformats.org/presentationml/2006/main">
  <p:tag name="AS_UNIQUEID" val="706"/>
</p:tagLst>
</file>

<file path=ppt/tags/tag480.xml><?xml version="1.0" encoding="utf-8"?>
<p:tagLst xmlns:p="http://schemas.openxmlformats.org/presentationml/2006/main">
  <p:tag name="AS_UNIQUEID" val="707"/>
</p:tagLst>
</file>

<file path=ppt/tags/tag481.xml><?xml version="1.0" encoding="utf-8"?>
<p:tagLst xmlns:p="http://schemas.openxmlformats.org/presentationml/2006/main">
  <p:tag name="AS_UNIQUEID" val="708"/>
</p:tagLst>
</file>

<file path=ppt/tags/tag482.xml><?xml version="1.0" encoding="utf-8"?>
<p:tagLst xmlns:p="http://schemas.openxmlformats.org/presentationml/2006/main">
  <p:tag name="AS_UNIQUEID" val="709"/>
</p:tagLst>
</file>

<file path=ppt/tags/tag483.xml><?xml version="1.0" encoding="utf-8"?>
<p:tagLst xmlns:p="http://schemas.openxmlformats.org/presentationml/2006/main">
  <p:tag name="AS_UNIQUEID" val="710"/>
</p:tagLst>
</file>

<file path=ppt/tags/tag484.xml><?xml version="1.0" encoding="utf-8"?>
<p:tagLst xmlns:p="http://schemas.openxmlformats.org/presentationml/2006/main">
  <p:tag name="AS_UNIQUEID" val="711"/>
</p:tagLst>
</file>

<file path=ppt/tags/tag485.xml><?xml version="1.0" encoding="utf-8"?>
<p:tagLst xmlns:p="http://schemas.openxmlformats.org/presentationml/2006/main">
  <p:tag name="AS_UNIQUEID" val="712"/>
</p:tagLst>
</file>

<file path=ppt/tags/tag486.xml><?xml version="1.0" encoding="utf-8"?>
<p:tagLst xmlns:p="http://schemas.openxmlformats.org/presentationml/2006/main">
  <p:tag name="AS_UNIQUEID" val="713"/>
</p:tagLst>
</file>

<file path=ppt/tags/tag487.xml><?xml version="1.0" encoding="utf-8"?>
<p:tagLst xmlns:p="http://schemas.openxmlformats.org/presentationml/2006/main">
  <p:tag name="AS_UNIQUEID" val="714"/>
</p:tagLst>
</file>

<file path=ppt/tags/tag488.xml><?xml version="1.0" encoding="utf-8"?>
<p:tagLst xmlns:p="http://schemas.openxmlformats.org/presentationml/2006/main">
  <p:tag name="AS_UNIQUEID" val="715"/>
</p:tagLst>
</file>

<file path=ppt/tags/tag489.xml><?xml version="1.0" encoding="utf-8"?>
<p:tagLst xmlns:p="http://schemas.openxmlformats.org/presentationml/2006/main">
  <p:tag name="AS_UNIQUEID" val="716"/>
</p:tagLst>
</file>

<file path=ppt/tags/tag490.xml><?xml version="1.0" encoding="utf-8"?>
<p:tagLst xmlns:p="http://schemas.openxmlformats.org/presentationml/2006/main">
  <p:tag name="AS_UNIQUEID" val="717"/>
</p:tagLst>
</file>

<file path=ppt/tags/tag491.xml><?xml version="1.0" encoding="utf-8"?>
<p:tagLst xmlns:p="http://schemas.openxmlformats.org/presentationml/2006/main">
  <p:tag name="AS_UNIQUEID" val="718"/>
</p:tagLst>
</file>

<file path=ppt/tags/tag492.xml><?xml version="1.0" encoding="utf-8"?>
<p:tagLst xmlns:p="http://schemas.openxmlformats.org/presentationml/2006/main">
  <p:tag name="AS_UNIQUEID" val="719"/>
</p:tagLst>
</file>

<file path=ppt/tags/tag493.xml><?xml version="1.0" encoding="utf-8"?>
<p:tagLst xmlns:p="http://schemas.openxmlformats.org/presentationml/2006/main">
  <p:tag name="AS_UNIQUEID" val="720"/>
</p:tagLst>
</file>

<file path=ppt/tags/tag494.xml><?xml version="1.0" encoding="utf-8"?>
<p:tagLst xmlns:p="http://schemas.openxmlformats.org/presentationml/2006/main">
  <p:tag name="AS_UNIQUEID" val="721"/>
</p:tagLst>
</file>

<file path=ppt/tags/tag495.xml><?xml version="1.0" encoding="utf-8"?>
<p:tagLst xmlns:p="http://schemas.openxmlformats.org/presentationml/2006/main">
  <p:tag name="AS_UNIQUEID" val="722"/>
</p:tagLst>
</file>

<file path=ppt/tags/tag496.xml><?xml version="1.0" encoding="utf-8"?>
<p:tagLst xmlns:p="http://schemas.openxmlformats.org/presentationml/2006/main">
  <p:tag name="AS_UNIQUEID" val="723"/>
</p:tagLst>
</file>

<file path=ppt/tags/tag497.xml><?xml version="1.0" encoding="utf-8"?>
<p:tagLst xmlns:p="http://schemas.openxmlformats.org/presentationml/2006/main">
  <p:tag name="AS_UNIQUEID" val="724"/>
</p:tagLst>
</file>

<file path=ppt/tags/tag498.xml><?xml version="1.0" encoding="utf-8"?>
<p:tagLst xmlns:p="http://schemas.openxmlformats.org/presentationml/2006/main">
  <p:tag name="AS_UNIQUEID" val="725"/>
</p:tagLst>
</file>

<file path=ppt/tags/tag499.xml><?xml version="1.0" encoding="utf-8"?>
<p:tagLst xmlns:p="http://schemas.openxmlformats.org/presentationml/2006/main">
  <p:tag name="AS_UNIQUEID" val="726"/>
</p:tagLst>
</file>

<file path=ppt/tags/tag500.xml><?xml version="1.0" encoding="utf-8"?>
<p:tagLst xmlns:p="http://schemas.openxmlformats.org/presentationml/2006/main">
  <p:tag name="AS_UNIQUEID" val="727"/>
</p:tagLst>
</file>

<file path=ppt/tags/tag501.xml><?xml version="1.0" encoding="utf-8"?>
<p:tagLst xmlns:p="http://schemas.openxmlformats.org/presentationml/2006/main">
  <p:tag name="AS_UNIQUEID" val="728"/>
</p:tagLst>
</file>

<file path=ppt/tags/tag502.xml><?xml version="1.0" encoding="utf-8"?>
<p:tagLst xmlns:p="http://schemas.openxmlformats.org/presentationml/2006/main">
  <p:tag name="AS_UNIQUEID" val="729"/>
</p:tagLst>
</file>

<file path=ppt/tags/tag503.xml><?xml version="1.0" encoding="utf-8"?>
<p:tagLst xmlns:p="http://schemas.openxmlformats.org/presentationml/2006/main">
  <p:tag name="AS_UNIQUEID" val="730"/>
</p:tagLst>
</file>

<file path=ppt/tags/tag504.xml><?xml version="1.0" encoding="utf-8"?>
<p:tagLst xmlns:p="http://schemas.openxmlformats.org/presentationml/2006/main">
  <p:tag name="AS_UNIQUEID" val="731"/>
</p:tagLst>
</file>

<file path=ppt/tags/tag505.xml><?xml version="1.0" encoding="utf-8"?>
<p:tagLst xmlns:p="http://schemas.openxmlformats.org/presentationml/2006/main">
  <p:tag name="AS_UNIQUEID" val="732"/>
</p:tagLst>
</file>

<file path=ppt/tags/tag506.xml><?xml version="1.0" encoding="utf-8"?>
<p:tagLst xmlns:p="http://schemas.openxmlformats.org/presentationml/2006/main">
  <p:tag name="AS_UNIQUEID" val="733"/>
</p:tagLst>
</file>

<file path=ppt/tags/tag507.xml><?xml version="1.0" encoding="utf-8"?>
<p:tagLst xmlns:p="http://schemas.openxmlformats.org/presentationml/2006/main">
  <p:tag name="AS_UNIQUEID" val="734"/>
</p:tagLst>
</file>

<file path=ppt/tags/tag508.xml><?xml version="1.0" encoding="utf-8"?>
<p:tagLst xmlns:p="http://schemas.openxmlformats.org/presentationml/2006/main">
  <p:tag name="AS_UNIQUEID" val="735"/>
</p:tagLst>
</file>

<file path=ppt/tags/tag509.xml><?xml version="1.0" encoding="utf-8"?>
<p:tagLst xmlns:p="http://schemas.openxmlformats.org/presentationml/2006/main">
  <p:tag name="AS_UNIQUEID" val="736"/>
</p:tagLst>
</file>

<file path=ppt/tags/tag510.xml><?xml version="1.0" encoding="utf-8"?>
<p:tagLst xmlns:p="http://schemas.openxmlformats.org/presentationml/2006/main">
  <p:tag name="AS_UNIQUEID" val="737"/>
</p:tagLst>
</file>

<file path=ppt/tags/tag511.xml><?xml version="1.0" encoding="utf-8"?>
<p:tagLst xmlns:p="http://schemas.openxmlformats.org/presentationml/2006/main">
  <p:tag name="AS_UNIQUEID" val="738"/>
</p:tagLst>
</file>

<file path=ppt/tags/tag512.xml><?xml version="1.0" encoding="utf-8"?>
<p:tagLst xmlns:p="http://schemas.openxmlformats.org/presentationml/2006/main">
  <p:tag name="AS_UNIQUEID" val="739"/>
</p:tagLst>
</file>

<file path=ppt/tags/tag513.xml><?xml version="1.0" encoding="utf-8"?>
<p:tagLst xmlns:p="http://schemas.openxmlformats.org/presentationml/2006/main">
  <p:tag name="AS_UNIQUEID" val="740"/>
</p:tagLst>
</file>

<file path=ppt/tags/tag514.xml><?xml version="1.0" encoding="utf-8"?>
<p:tagLst xmlns:p="http://schemas.openxmlformats.org/presentationml/2006/main">
  <p:tag name="AS_UNIQUEID" val="741"/>
</p:tagLst>
</file>

<file path=ppt/tags/tag515.xml><?xml version="1.0" encoding="utf-8"?>
<p:tagLst xmlns:p="http://schemas.openxmlformats.org/presentationml/2006/main">
  <p:tag name="AS_UNIQUEID" val="742"/>
</p:tagLst>
</file>

<file path=ppt/tags/tag516.xml><?xml version="1.0" encoding="utf-8"?>
<p:tagLst xmlns:p="http://schemas.openxmlformats.org/presentationml/2006/main">
  <p:tag name="AS_UNIQUEID" val="743"/>
</p:tagLst>
</file>

<file path=ppt/tags/tag517.xml><?xml version="1.0" encoding="utf-8"?>
<p:tagLst xmlns:p="http://schemas.openxmlformats.org/presentationml/2006/main">
  <p:tag name="AS_UNIQUEID" val="744"/>
</p:tagLst>
</file>

<file path=ppt/tags/tag518.xml><?xml version="1.0" encoding="utf-8"?>
<p:tagLst xmlns:p="http://schemas.openxmlformats.org/presentationml/2006/main">
  <p:tag name="AS_UNIQUEID" val="745"/>
</p:tagLst>
</file>

<file path=ppt/tags/tag519.xml><?xml version="1.0" encoding="utf-8"?>
<p:tagLst xmlns:p="http://schemas.openxmlformats.org/presentationml/2006/main">
  <p:tag name="AS_UNIQUEID" val="746"/>
</p:tagLst>
</file>

<file path=ppt/tags/tag520.xml><?xml version="1.0" encoding="utf-8"?>
<p:tagLst xmlns:p="http://schemas.openxmlformats.org/presentationml/2006/main">
  <p:tag name="AS_UNIQUEID" val="747"/>
</p:tagLst>
</file>

<file path=ppt/tags/tag521.xml><?xml version="1.0" encoding="utf-8"?>
<p:tagLst xmlns:p="http://schemas.openxmlformats.org/presentationml/2006/main">
  <p:tag name="AS_UNIQUEID" val="748"/>
</p:tagLst>
</file>

<file path=ppt/tags/tag522.xml><?xml version="1.0" encoding="utf-8"?>
<p:tagLst xmlns:p="http://schemas.openxmlformats.org/presentationml/2006/main">
  <p:tag name="AS_UNIQUEID" val="749"/>
</p:tagLst>
</file>

<file path=ppt/tags/tag523.xml><?xml version="1.0" encoding="utf-8"?>
<p:tagLst xmlns:p="http://schemas.openxmlformats.org/presentationml/2006/main">
  <p:tag name="AS_UNIQUEID" val="750"/>
</p:tagLst>
</file>

<file path=ppt/tags/tag524.xml><?xml version="1.0" encoding="utf-8"?>
<p:tagLst xmlns:p="http://schemas.openxmlformats.org/presentationml/2006/main">
  <p:tag name="AS_UNIQUEID" val="751"/>
</p:tagLst>
</file>

<file path=ppt/tags/tag525.xml><?xml version="1.0" encoding="utf-8"?>
<p:tagLst xmlns:p="http://schemas.openxmlformats.org/presentationml/2006/main">
  <p:tag name="AS_UNIQUEID" val="752"/>
</p:tagLst>
</file>

<file path=ppt/tags/tag526.xml><?xml version="1.0" encoding="utf-8"?>
<p:tagLst xmlns:p="http://schemas.openxmlformats.org/presentationml/2006/main">
  <p:tag name="AS_UNIQUEID" val="753"/>
</p:tagLst>
</file>

<file path=ppt/tags/tag527.xml><?xml version="1.0" encoding="utf-8"?>
<p:tagLst xmlns:p="http://schemas.openxmlformats.org/presentationml/2006/main">
  <p:tag name="AS_UNIQUEID" val="754"/>
</p:tagLst>
</file>

<file path=ppt/tags/tag528.xml><?xml version="1.0" encoding="utf-8"?>
<p:tagLst xmlns:p="http://schemas.openxmlformats.org/presentationml/2006/main">
  <p:tag name="AS_UNIQUEID" val="755"/>
</p:tagLst>
</file>

<file path=ppt/tags/tag529.xml><?xml version="1.0" encoding="utf-8"?>
<p:tagLst xmlns:p="http://schemas.openxmlformats.org/presentationml/2006/main">
  <p:tag name="AS_UNIQUEID" val="756"/>
</p:tagLst>
</file>

<file path=ppt/tags/tag530.xml><?xml version="1.0" encoding="utf-8"?>
<p:tagLst xmlns:p="http://schemas.openxmlformats.org/presentationml/2006/main">
  <p:tag name="AS_UNIQUEID" val="757"/>
</p:tagLst>
</file>

<file path=ppt/tags/tag531.xml><?xml version="1.0" encoding="utf-8"?>
<p:tagLst xmlns:p="http://schemas.openxmlformats.org/presentationml/2006/main">
  <p:tag name="AS_UNIQUEID" val="758"/>
</p:tagLst>
</file>

<file path=ppt/tags/tag532.xml><?xml version="1.0" encoding="utf-8"?>
<p:tagLst xmlns:p="http://schemas.openxmlformats.org/presentationml/2006/main">
  <p:tag name="AS_UNIQUEID" val="759"/>
</p:tagLst>
</file>

<file path=ppt/tags/tag533.xml><?xml version="1.0" encoding="utf-8"?>
<p:tagLst xmlns:p="http://schemas.openxmlformats.org/presentationml/2006/main">
  <p:tag name="AS_UNIQUEID" val="760"/>
</p:tagLst>
</file>

<file path=ppt/tags/tag534.xml><?xml version="1.0" encoding="utf-8"?>
<p:tagLst xmlns:p="http://schemas.openxmlformats.org/presentationml/2006/main">
  <p:tag name="AS_UNIQUEID" val="761"/>
</p:tagLst>
</file>

<file path=ppt/tags/tag535.xml><?xml version="1.0" encoding="utf-8"?>
<p:tagLst xmlns:p="http://schemas.openxmlformats.org/presentationml/2006/main">
  <p:tag name="AS_UNIQUEID" val="762"/>
</p:tagLst>
</file>

<file path=ppt/tags/tag536.xml><?xml version="1.0" encoding="utf-8"?>
<p:tagLst xmlns:p="http://schemas.openxmlformats.org/presentationml/2006/main">
  <p:tag name="AS_UNIQUEID" val="763"/>
</p:tagLst>
</file>

<file path=ppt/tags/tag537.xml><?xml version="1.0" encoding="utf-8"?>
<p:tagLst xmlns:p="http://schemas.openxmlformats.org/presentationml/2006/main">
  <p:tag name="AS_UNIQUEID" val="839"/>
</p:tagLst>
</file>

<file path=ppt/tags/tag538.xml><?xml version="1.0" encoding="utf-8"?>
<p:tagLst xmlns:p="http://schemas.openxmlformats.org/presentationml/2006/main">
  <p:tag name="AS_UNIQUEID" val="840"/>
</p:tagLst>
</file>

<file path=ppt/tags/tag5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26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7">
      <vt:lpstr>Arial</vt:lpstr>
      <vt:lpstr>Calibri</vt:lpstr>
      <vt:lpstr>宋体</vt:lpstr>
      <vt:lpstr>微软雅黑</vt:lpstr>
      <vt:lpstr>Times New Roman</vt:lpstr>
      <vt:lpstr>幼圆</vt:lpstr>
      <vt:lpstr>Arial Unicode MS</vt:lpstr>
      <vt:lpstr>楷体</vt:lpstr>
      <vt:lpstr>楷体_GB2312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2024-09-10T03:20:34.809</cp:lastPrinted>
  <dcterms:created xsi:type="dcterms:W3CDTF">2024-09-09T19:20:34Z</dcterms:created>
  <dcterms:modified xsi:type="dcterms:W3CDTF">2024-09-09T19:20:37Z</dcterms:modified>
</cp:coreProperties>
</file>