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2D8EE-2968-4EC3-86C2-089FC43D3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BD990-B809-4F68-9B9D-146979E90D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E47713-4323-4424-B4E9-F57641F44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67AD7A-B407-4F5B-9483-C3A02FDC4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693373-6B72-4590-AB1E-CF6169C0BF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1D9DEC-84BE-4003-A2CC-CDDF9FAE53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B61BA7-25FB-48A3-96B9-24C1C16722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5F8CB7-8A1A-45EF-8BC8-68AB7BB47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F2780-5F11-4EC3-9AB0-F2C05F010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E5C43-3F1B-4624-91D9-DC99F3ACA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41D6EB-384A-4F4D-AAE1-499B8D147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13200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中医基础护理学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中医基础护理学概述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中医基础护理理论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中医基础护理技术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中医基础护理实践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中医基础护理教育</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中医基础护理学概述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中医护理学的定义与特点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学是中医医学体系的重要组成部分，它以中医理论为基础，强调整体观念和辨证施护，注重预防保健和康复护理。中医护理学具有独特的理论体系和丰富的实践经验，其特点包括个性化护理、注重调理、强调养生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中医护理学的重要性与应用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医护理学在临床实践中具有重要的应用价值。它能够针对不同疾病和患者情况，提供个性化的护理方案，有效促进患者的康复。此外，中医护理学在预防保健方面也具有显著的优势，能够通过调理身体和养生方法，提高人体的免疫力，预防疾病的发生。因此，中医护理学在现代医学中具有重要的地位和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中医护理学的重要性与应用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中医护理学的历史与发展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学有着悠久的历史和深厚的文化底蕴。早在古代，中医就已经有了关于护理的记载和论述。随着中医医学的发展，中医护理学也不断完善和进步。近年来，随着人们对健康需求的增加和医学模式的转变，中医护理学得到了更多的关注和应用。未来，中医护理学将继续发挥其独特的优势和作用，为人类的健康事业做出更大的贡献。</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中医基础护理理论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阴阳五行理论是中医基础护理学的核心理论之一，它认为人体内部存在着阴阳两种相互对立、相互依存的力量，以及金、木、水、火、土五种基本物质的运动变化。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阴阳理论认为人体内部存在着阴阳两种相互对立、相互依存的力量，这两种力量在人体内保持着动态平衡的状态。五行理论则认为金、木、水、火、土五种基本物质的运动变化对人体健康和疾病有着重要影响。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阴阳五行理论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脏腑经络理论是中医基础护理学的重要理论之一，它认为人体内部脏腑器官之间存在着相互联系、相互制约的关系，而经络则是这些关系的通道。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脏腑理论认为人体内部各个脏腑器官都有其特定的功能和相互之间的关系，如肝主疏泄、心主血脉等。经络理论则认为人体内存在着十二条经络，这些经络是脏腑器官之间联系的通道，也是气血运行的通道。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脏腑经络理论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病因病机理论是中医基础护理学的基础理论之一，它认为疾病的发生和发展都存在着一定的因果关系和机制。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因理论认为疾病的发生与外部环境、饮食起居、情志等因素有关，如风寒暑湿燥火等六淫邪气、疫疠之气等。病机理论则认为疾病的发展与体内气血的流通状况和脏腑器官的功能状态有关，如气滞血瘀、痰湿内阻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病因病机理论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治则治法理论是中医基础护理学的实践应用理论之一，它认为针对不同的疾病应该采取不同的治疗原则和方法。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治则理论认为治疗时应遵循一定的原则，如“实则泻之，虚则补之”、“寒者热之，热者寒之”等。治法理论则认为针对不同的疾病应该采取不同的治疗方法，如汗法、吐法、下法、和法、温法、清法、消法、补法等八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治则治法理论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中医基础护理技术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通过刺激穴位，调和气血，平衡阴阳，达到治疗疾病的目的。</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针灸护理技术是中医基础护理学中的重要组成部分，通过刺激人体穴位，调和气血，平衡阴阳，以达到治疗疾病的目的。针灸护理技术具有操作简便、疗效显著、副作用小等特点，因此在临床护理中广泛应用。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针灸护理技术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https://d.book118.com/405113200201011102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2024-09-11T11:50:37.844</cp:lastPrinted>
  <dcterms:created xsi:type="dcterms:W3CDTF">2024-09-11T03:50:37Z</dcterms:created>
  <dcterms:modified xsi:type="dcterms:W3CDTF">2024-09-11T03:50:39Z</dcterms:modified>
</cp:coreProperties>
</file>