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2816B-68E5-4482-A8A5-F5B6496C3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2C6E9-6B33-402B-875B-78A3AFB7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76C39-4437-415F-998E-AE28FABA8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CCA61-1D33-493A-AA24-306460E49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3C584-C79D-40A7-9BD5-776DB4EC6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D1853-8630-4744-A615-4623F23A0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77C525-C0F1-47DF-9799-F79B3CF8F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0852D-A54C-4E4C-B530-452EF7366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11599-6C2B-49FD-9F63-3C5E917BE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F7D89-7BF6-48C2-B76B-8A7A27429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A3D96-15CD-413E-856D-1CFF12582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133220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医生考核个人工作述职报告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医德医风与服务质量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通过对医生工作的考核，评估其医疗技能和服务质量，进而提升整体医疗水平。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促进医生职业发展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通过考核，让医生了解自身在医疗实践中的优势和不足，为其职业发展提供指导。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确保医生具备提供安全、有效医疗服务的能力，减少医疗差错和纠纷。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团队合作与领导能力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考察医生在团队协作、领导才能以及医院文化建设中的作用。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评价医生在科研立项、论文发表、学术交流以及医学教育等方面的贡献。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通过患者调查，了解医生在服务态度、沟通能力、医德医风等方面的表现。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医疗服务数量和质量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包括医生接诊患者数量、手术量、治愈率、死亡率等关键指标。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医学知识和技能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评估医生在医学理论、临床技能和专业知识方面的掌握程度。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经过系统的医学教育和专业训练，具备深厚的医学理论知识和临床实践经验。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医学博士学位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通过国家执业医师资格考试，获得合法行医资格。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执业医师资格证书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在医学领域取得一定成就，获得高级职称，代表专业地位和认可。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高级职称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学历和职业资格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在大型综合医院工作多年，积累了丰富的临床经验和医疗技能。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多年临床工作经验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专注于某一医学领域，如心血管、神经或肿瘤等，进行深入研究和实践。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专业领域深耕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担任医院某科室的主任或学科带头人，负责科室管理和团队建设。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学科带头人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工作经历和岗位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掌握先进的医疗技术和治疗方法，能够为患者提供高质量的医疗服务。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精湛的医疗技术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具备扎实的科研素养和独立开展科研工作的能力，取得一定科研成果。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强大的科研能力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擅长与患者及其家属沟通，能够耐心解答疑问，提供有效的医疗建议。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良好的医患沟通能力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与同事和团队成员保持良好的合作关系，共同完成医疗和科研工作。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专业特长和技能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工作业绩与成果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诊疗工作量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在过去的一年中，我共接诊患者XX人次，其中包括门诊和住院患者。我积极参与了各类手术，共完成手术XX台，无医疗事故和严重并发症发生。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我始终坚持以患者为中心，严格遵守医疗规范，努力提高诊疗水平。通过不断学习和实践，我在疾病诊断和治疗方面取得了显著进步，得到了患者和同事的认可。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诊疗工作量和质量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438" r="28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我具备较强的科研能力和创新精神，积极参与科研项目申报和实施。在过去的一年中，我主持或参与了XX项课题研究，其中XX项为国家级课题。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通过不懈的努力和团队合作，我们取得了令人瞩目的科研成果。共发表学术论文XX篇，其中SCI论文XX篇，影响因子总计XX分。此外，我们还获得了XX项专利授权。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科研能力和成果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我积极参加国内外学术会议和研讨会，与同行专家进行深入交流和探讨。通过分享经验和成果，我不仅拓宽了学术视野，还为提升医院整体声誉做出了贡献。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我担任了多个学术组织的委员或理事职务，如中华医学会某分会委员、中国医师协会某专业委员会委员等。这些社会兼职使我能够更好地发挥专业优势，为推动行业发展和进步贡献力量。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社会兼职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学术交流和社会兼职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医德医风与服务质量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50" b="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45" b="179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医德医风表现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遵守医德规范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我始终坚守医德医风，尊重患者权益，保护患者隐私，尽职尽责为患者服务。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我始终坚持诚信医疗，不开具虚假证明，不参与欺诈骗保等违法违规行为。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廉洁从医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我时刻保持清醒头脑，拒绝收受患者红包、礼品等，维护医疗行业的良好形象。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https://d.book118.com/405113322030011120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2024-09-22T13:50:19.075</cp:lastPrinted>
  <dcterms:created xsi:type="dcterms:W3CDTF">2024-09-22T05:50:19Z</dcterms:created>
  <dcterms:modified xsi:type="dcterms:W3CDTF">2024-09-22T05:50:21Z</dcterms:modified>
</cp:coreProperties>
</file>