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C6B96-02E7-4CD1-9735-F0A3EE5DF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5BCC3-D4DC-4BA5-B445-C1790E8E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37A1F-E321-47D0-B3D0-25915832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B7A94-BA83-45C2-B1BB-44D32BF6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03B4C-1ADC-4CB2-91AB-F43AC79B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27007-1147-459C-8142-4415736E9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52D15-BC56-4B6C-8A50-2F409AB9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2319D-6279-4005-99E9-29EA54C70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08A53-40DB-4911-87C4-E8717A21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332F5-9560-4D49-9EBF-5CB1D6C6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58A66-8708-4702-9BCD-943CD54E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0302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成人住院患者跌倒风险评估及预防——中华护理学会团体标准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成人住院患者跌倒风险评估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中华护理学会团体标准解读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跌倒风险评估及预防实践案例分享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跌倒是住院患者常见的安全问题之一，通过评估和预防跌倒风险，可以减少患者跌倒事件的发生，保障患者的安全。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跌倒风险评估及预防是护理工作的重要组成部分，通过规范评估流程和预防措施，可以提高护理质量和水平。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促进护理质量提升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中华护理学会团体标准的制定和推广，有助于推动护理学科的发展，提升护理专业的社会地位和影响力。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跌倒风险评估的重要性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识别高风险患者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个性化预防措施的制定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护理资源的合理配置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通过跌倒风险评估，可以及时发现存在跌倒风险的患者，为后续的预防措施提供依据。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不同患者存在不同的跌倒风险，通过评估可以制定个性化的预防措施，提高预防效果。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通过跌倒风险评估，可以合理分配护理资源，将有限的资源用于最需要的患者身上，提高资源利用效率。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跌倒事件是引发医疗纠纷的常见原因之一，通过规范的跌倒风险评估及预防，可以减少医疗纠纷的发生。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成人住院患者跌倒风险评估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采用国际通用的跌倒风险评估量表，如Morse跌倒评估量表、Hendrich II跌倒风险评估模型等。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通过询问病史、观察行为、检查身体状况等多种方式进行综合评估。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对所有住院患者进行初步筛查，确定是否存在跌倒风险。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对初步筛查结果为阳性的患者进行详细评估，包括病史、用药情况、身体状况等。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根据患者病情变化及评估结果，定期进行复查，及时调整预防措施。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患者跌倒风险较低，但仍需采取相应预防措施。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低危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患者存在中等程度的跌倒风险，需加强预防措施。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患者跌倒风险较高，需采取更加严格的预防措施，并密切关注患者病情变化。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评估结果判定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跌倒风险预防措施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确保病房、走廊、浴室等地面清洁，及时清理水渍、油渍和其他可能导致滑倒的污渍。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保持地面清洁干燥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提供足够的照明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家具和设备的摆放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使用防滑垫和扶手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确保病房和走廊等区域照明充足，夜间应提供适当的夜间照明。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家具、设备等应摆放整齐，避免杂乱，以减少跌倒的风险。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在浴室、洗手间等易滑倒的区域使用防滑垫，并在需要的地方安装扶手。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告知患者跌倒风险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向患者及其家属说明跌倒的危害和预防跌倒的重要性。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指导患者穿着合适的鞋子和衣物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避免穿着过大或过小、鞋底过于光滑的鞋子，以及过长或过大的裤子。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教育患者正确使用辅助器具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如拐杖、助行器等，确保其稳定性和安全性。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提醒患者在行走时保持注意力集中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避免在行走时看手机、看书等分散注意力的行为。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根据患者病情、年龄、活动能力等因素，定期评估其跌倒风险。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定期评估患者跌倒风险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针对患者的具体情况，制定个性化的预防跌倒计划，包括环境改善、患者教育和护理措施等。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制定个性化的预防跌倒计划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确保患者床单位整洁，避免杂物堆积，减少跌倒的风险。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保持患者床单位整洁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对于活动不便的患者，护理人员应协助其进行活动，如起床、行走等，确保其安全。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协助患者进行活动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https://d.book118.com/405120302011011104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2024-09-13T17:07:56.551</cp:lastPrinted>
  <dcterms:created xsi:type="dcterms:W3CDTF">2024-09-13T09:07:56Z</dcterms:created>
  <dcterms:modified xsi:type="dcterms:W3CDTF">2024-09-13T09:07:58Z</dcterms:modified>
</cp:coreProperties>
</file>