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16B7E-7204-4468-8B42-816ED36B0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86455-5FCC-4804-88CE-4645FA4D7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5D002-CE6E-43A7-9B75-67DFC8DFE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25BD96-11F6-4CF2-99CE-46A0403D5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2350F7-B36A-4969-8930-224EF35B8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013308-F27A-44C0-8D78-D11EEDE15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B8893D-737D-41F4-A6F3-CD873B40D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880A5F-C32F-432A-88A9-351E423EB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AA7E1-C892-4B89-8DFE-E9E2EC8B7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0CAE1-0396-4E72-888E-42568E36E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2A673-8663-4A69-B0CE-99812C4F8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12100421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幼儿园健康节活动总结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活动实施过程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40" r="3004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422775" y="196373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2298700" y="5410200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Freeform 6"/>
          <p:cNvSpPr/>
          <p:nvPr/>
        </p:nvSpPr>
        <p:spPr>
          <a:xfrm>
            <a:off x="5541931" y="149228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43563" y="159067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8043" y="4924425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022818" y="5022818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753100" y="171407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18735" y="5145405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61239" y="145732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促进幼儿身心健康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61239" y="1795982"/>
            <a:ext cx="43643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通过举办健康节活动，为幼儿营造一个快乐、健康的成长环境，促进幼儿的身心健康。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8707" y="321321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培养健康生活习惯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178707" y="3551872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通过活动引导幼儿养成健康的生活习惯，如合理饮食、规律作息、适度运动等。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57377" y="4914900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增强亲子互动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57377" y="5253557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健康节活动为家长和幼儿提供了一个互动的平台，有助于增强亲子关系。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500" r="550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以“健康、快乐、成长”为主题，强调身心健康的重要性。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通过丰富多彩的活动，使幼儿在参与中体验快乐、学习知识、培养习惯，促进其全面发展和健康成长。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主题和目标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活动实施过程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以"健康、快乐、成长"为主题，强调健康生活方式和习惯的养成。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确定活动主题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制定活动计划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准备活动物资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根据主题制定详细的活动计划，包括活动时间、地点、参与人员、活动流程等。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根据活动计划准备所需的物资，如宣传海报、礼品、奖品、道具等。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设计吸引人的宣传海报，突出活动主题和亮点。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制作宣传海报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通过幼儿园内部通知、家长群、社交媒体等多种渠道发布宣传信息，提高活动的知名度和参与度。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发布宣传信息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如开展主题班会、家长会等，进一步宣传活动内容和意义。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组织宣传活动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活动现场布置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根据活动主题和计划，布置活动现场，营造良好的氛围。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活动流程控制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按照计划执行活动流程，确保活动顺利进行。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活动应急预案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制定并实施应急预案，如遇到突发情况及时调整活动安排，确保幼儿安全。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活动效果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https://d.book118.com/405121004213011121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2024-09-24T17:15:31.672</cp:lastPrinted>
  <dcterms:created xsi:type="dcterms:W3CDTF">2024-09-24T09:15:31Z</dcterms:created>
  <dcterms:modified xsi:type="dcterms:W3CDTF">2024-09-24T09:15:33Z</dcterms:modified>
</cp:coreProperties>
</file>