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DD3F49-F4E8-45C3-9C6D-404FD7C288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774C90-34E7-4139-8663-11C5EE36CC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1FB3E6-8B3B-45FF-92DF-1AEA6EB24B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EEB9E9-18D0-4EA9-AE5C-EF6BE47CF3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8F1AFB-8C75-4538-B327-ABD230349E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0B5305-853D-4C2F-AEF2-5C28978728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6F169E-B8BF-47D3-9C87-2996D9C53B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C6F7E5-6F67-48A4-9038-F1E01177FF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A597E2-14AE-491A-BF95-98D118FA21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568691-123C-4D47-8689-8F356DD9E1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0370D1-2696-4C24-85D8-CB7E041212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512223004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阿里云合作伙伴生态体系介绍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阿里云合作伙伴概述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阿里云合作伙伴计划与政策</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阿里云与合作伙伴的协同与创新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阿里云合作伙伴成功案例分享</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阿里云合作伙伴生态体系展望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阿里云合作伙伴概述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042" b="404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阿里云合作伙伴是指与阿里云建立正式合作关系的各类企业、机构或个人，共同为客户提供基于阿里云产品和服务的解决方案。</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根据合作方式和业务领域，阿里云合作伙伴可分为技术合作伙伴、业务合作伙伴和渠道合作伙伴等。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合作伙伴定义与分类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扩大市场份额</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通过与合作伙伴的联合，阿里云能够拓展市场覆盖，提高品牌知名度，进而扩大市场份额。</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提升解决方案能力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合作伙伴的专业能力和行业经验有助于阿里云提供更丰富、更优质的解决方案，满足客户的多样化需求。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加强产业链合作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阿里云与合作伙伴在产业链上下游的紧密合作，有助于形成良性的产业生态，推动整个云计算行业的发展。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合作伙伴重要性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阿里云与技术合作伙伴共同研发基于阿里云技术的创新解决方案，推动技术进步和应用落地。</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技术合作</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阿里云为合作伙伴提供全面的培训和认证体系，帮助合作伙伴提升技术能力和服务水平，增强市场竞争力。</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培训与认证</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阿里云与业务合作伙伴在特定行业或领域展开深入合作，共同打造符合行业特点的解决方案，推动数字化转型。</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业务合作</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阿里云与渠道合作伙伴共同开拓市场，通过资源共享和互利共赢的合作模式，提高市场份额和客户满意度。</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渠道合作</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阿里云合作伙伴生态体系构成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阿里云合作伙伴计划与政策</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6656" r="2665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阿里云合作伙伴网络（APN）</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APN是阿里云推出的全球性合作伙伴计划，旨在与各类合作伙伴共同构建云上生态系统，通过技术、市场、销售等方面的合作，为客户提供更丰富的解决方案和服务。</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阿里云MSP合作伙伴计划</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MSP计划是阿里云针对管理服务提供商推出的合作伙伴计划，旨在帮助合作伙伴提升云上管理能力，为客户提供专业的云服务。</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阿里云ISV合作伙伴计划</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ISV计划是阿里云针对独立软件开发商推出的合作伙伴计划，通过提供技术支持、市场资源等，帮助ISV将软件产品云化，拓展市场份额。</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合作伙伴计划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3458" r="234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阿里云为合作伙伴提供灵活的合作政策，包括合作模式、合作期限、收益分配等方面的政策，确保合作双方的利益得到最大化保障。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合作政策</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阿里云为合作伙伴提供多种激励措施，如返点、市场基金、技术支持等，鼓励合作伙伴积极推广阿里云产品和服务，共同拓展市场份额。</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激励措施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合作政策与激励措施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技术支持</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阿里云为合作伙伴提供全面的技术支持，包括技术咨询、解决方案设计、实施指导等，确保合作伙伴能够顺利地将阿里云产品和服务集成到自身解决方案中。</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培训服务</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阿里云为合作伙伴提供丰富的培训服务，包括产品培训、技术培训、销售培训等，帮助合作伙伴提升专业技能和市场竞争力。同时，阿里云还提供在线学习平台和认证考试服务，方便合作伙伴随时随地进行学习和提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合作伙伴支持与培训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阿里云与合作伙伴的协同与创新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https://d.book118.com/405122230040011110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2024-09-15T08:30:09.381</cp:lastPrinted>
  <dcterms:created xsi:type="dcterms:W3CDTF">2024-09-15T00:30:09Z</dcterms:created>
  <dcterms:modified xsi:type="dcterms:W3CDTF">2024-09-15T00:30:11Z</dcterms:modified>
</cp:coreProperties>
</file>