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7DD01-2D43-4985-93AC-02AE42E09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29EA5-65A9-45C8-87F5-BD71ABF93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4CE51-5B48-4284-ADD7-E25CBC05A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A1647-C1FB-42DC-AB12-A7EE1BF18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8FEC6-0095-42BE-B9C8-51347F255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3715D3-BECD-46BE-852A-9160EE595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034AC1-62FE-4402-A177-65183D017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7A0EC-2BAC-4C39-9FE6-9EB5DD7D0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C301E-6A92-45F0-9121-7DB53A4F5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D8BF8-75AD-40AC-823F-E65C22B8C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751CE-B45A-4524-917B-056BDE1D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2310023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企业文化对员工福利和福利待遇的影响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企业文化与员工福利关系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企业文化与福利待遇关系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企业文化作为组织内部共享的价值观念、信仰、行为准则等，对员工的工作态度、行为和绩效产生深远影响。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员工福利和福利待遇作为企业吸引、激励和留住人才的重要手段，与企业文化密切相关。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810" b="1181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探讨企业文化对员工福利和福利待遇的影响，有助于企业制定更合理的人力资源政策，提高员工满意度和忠诚度，进而提升企业竞争力。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揭示企业文化对员工福利和福利待遇的具体影响及其机制，为企业改进员工福利政策提供理论支持和实践指导。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采用文献综述、问卷调查、深度访谈等多种研究方法，收集和分析相关数据，确保研究的科学性和可靠性。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企业文化是指企业在长期生产经营过程中形成的，被全体员工共同认可和遵循的价值观念、信仰、行为准则等的总和。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企业文化包括精神文化、制度文化、行为文化和物质文化四个层面，它们相互影响、相互渗透，共同构成企业文化的完整体系。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企业文化具有导向、凝聚、激励、约束和辐射等作用，对企业的发展和员工的成长具有重要影响。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企业文化的作用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企业文化与员工福利关系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塑造福利氛围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企业文化塑造企业内部福利氛围，如团队精神、关爱员工等，从而影响员工对福利的感知和满意度。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决定福利政策导向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企业文化影响企业制定福利政策的价值观和导向，如以人为本、关注员工成长等。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不同类型的企业文化可能导致企业在福利设置上存在差异，如创新型文化可能更注重员工培训和发展机会，而传统型文化可能更注重物质福利。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83" r="15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42" r="13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企业文化对员工福利的影响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企业文化通过福利项目设计来体现其对员工的关爱和重视，如健康保险、子女教育、节日福利等。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福利项目设计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企业文化通过企业内部沟通、宣传等方式将福利政策传递给员工，增强员工对企业文化的认同感和归属感。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福利传递机制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企业文化关注员工福利的实施效果，通过员工满意度调查、离职率等指标来评估福利政策的优劣，并据此进行调整。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员工福利在企业文化中的体现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优秀的企业文化能够提升员工对工作环境、薪酬福利、职业发展等方面的满意度，从而增强员工的工作积极性和投入度。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忠诚度提高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企业文化通过满足员工的精神和物质需求，培养员工的忠诚度和归属感，降低员工离职率，稳定企业人才队伍。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企业文化与员工满意度、忠诚度之间存在互动关系，良好的企业文化能够促进员工满意度和忠诚度的提升，而高满意度和忠诚度的员工也更有利于企业文化的传承和发展。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企业文化与员工满意度、忠诚度关系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企业文化与福利待遇关系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企业的核心价值观直接影响福利待遇的设计，如强调员工关怀的企业往往提供更全面的健康保险、带薪休假等福利。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初创期企业可能提供更具吸引力的股权激励，而成熟期企业则可能更注重提供稳定的薪酬福利。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不同行业的企业文化差异导致福利待遇的差异，如高科技行业可能提供更多的培训和学习机会。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企业文化对福利待遇的影响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具有竞争力的福利待遇是企业吸引和留住优秀人才的重要手段。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吸引和留住人才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合理的福利待遇能够增强员工对企业的认同感和归属感。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提高员工满意度和忠诚度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良好的福利待遇有助于塑造企业关注员工福祉的社会形象。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福利待遇在企业文化中的作用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https://d.book118.com/405123100231011112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2024-09-19T04:07:31.600</cp:lastPrinted>
  <dcterms:created xsi:type="dcterms:W3CDTF">2024-09-18T20:07:31Z</dcterms:created>
  <dcterms:modified xsi:type="dcterms:W3CDTF">2024-09-18T20:07:33Z</dcterms:modified>
</cp:coreProperties>
</file>