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8C14A-B349-49A0-98E7-40B7365E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DB935-5FBA-4EC9-AAE7-810A3795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2D3AA-18BC-4908-A184-D9038725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FE53F-81EC-47AB-96E4-162026D6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51365-6124-4824-A5FA-0A6055A0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80FE3-70AF-4F7C-A799-F1B5625FB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44F15-336F-463F-96AC-6A7A8917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A0A1D-59AD-4B0B-BF37-4FA84E28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D6DEB-CDA1-4A84-A51D-AC4BF2F55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23EA-3C47-4453-BDE3-745AEE1D0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7997E-963E-4D2F-B269-2349ACC18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32222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双胎妊娠基本概念与特点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产前检查与评估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孕期营养与饮食管理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分娩期护理策略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产后恢复与随访管理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双胎妊娠基本概念与特点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55" r="209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06" r="294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双胎妊娠是指一次妊娠同时有两个胎儿在子宫内生长发育的现象。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双胎妊娠的发生率相对较低，大约占所有妊娠的1%-3%。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定义及发生率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双胎妊娠中，胎儿的生长速度通常比单胎妊娠快，但也可能因共享母体资源而导致生长受限。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胎儿生长速度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95" b="22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胎儿体重差异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667" r="2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在双胎妊娠中，两个胎儿的体重可能存在差异，尤其是当胎盘分配不均或存在血管吻合时。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双胎妊娠的胎儿面临更高的并发症风险，如早产、低出生体重、双胎输血综合征等。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237" r="1523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双胎妊娠中，子宫的增大速度比单胎妊娠快，可能导致母体更早地出现腹部隆起和呼吸困难等症状。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子宫增大速度加快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母体在双胎妊娠中可能出现更明显的心血管系统变化，如心率增加、心脏输出量增大等。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双胎妊娠的母体需要更多的营养来满足两个胎儿的生长发育需求，包括蛋白质、铁、钙、叶酸等。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母体在双胎妊娠中面临更高的并发症风险，如妊娠期高血压疾病、糖尿病、产后出血等。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并发症风险增加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母体生理变化与适应性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产前检查与评估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早期产前检查重要性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及时发现并发症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双胎妊娠容易引发一系列并发症，如早产、贫血、高血压等，早期产前检查有助于及时发现问题并采取措施。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确定胎儿情况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通过早期产前检查，可以了解胎儿的数量、位置、大小及发育情况，为后续护理和治疗提供依据。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根据早期产前检查的结果，医护人员可以制定个性化的护理计划，确保孕妇和胎儿的健康。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通过B超等影像学检查，可以准确地判断胎儿的数量。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双胎妊娠分为单绒毛膜双胎和双绒毛膜双胎，通过早期产前检查可以判断绒毛膜性质，有助于预测可能出现的并发症。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胎儿数量及绒毛膜性质判断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绒毛膜性质判断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胎儿数量判断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并发症风险评估与预防策略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早产风险评估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双胎妊娠容易导致早产，通过评估宫颈长度、胎儿纤维连接蛋白等指标，可以预测早产风险。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贫血风险评估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双胎妊娠孕妇容易出现贫血，通过检查血红蛋白、红细胞压积等指标，可以评估贫血风险。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高血压风险评估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双胎妊娠孕妇容易出现妊娠期高血压疾病，通过监测血压、尿蛋白等指标，可以及时发现并采取措施。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针对可能出现的并发症，医护人员可以采取相应的预防策略，如定期产检、饮食调整、药物治疗等，以降低并发症的发生率。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孕期营养与饮食管理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孕妇需要更多的蛋白质来支持胎儿的组织和器官发育。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矿物质和维生素需求变化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钙、铁、叶酸等矿物质和维生素的需求也有所增加，以满足孕妇自身和胎儿的生理需要。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双胎妊娠孕妇的热量需求比单胎妊娠孕妇更高，以支持胎儿的生长和发育。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2" r="73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孕妇应多食用鱼、禽、蛋、瘦肉等优质蛋白质食物。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增加优质蛋白质的摄入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提供足够的维生素、矿物质和膳食纤维，有助于维持孕妇和胎儿的健康。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丰富蔬菜和水果的摄入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提供钙和优质蛋白质，有助于胎儿骨骼发育。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适量增加奶类摄入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避免过量食用高盐和高油食物，以预防孕期高血压等并发症。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控制盐和油的摄入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https://d.book118.com/405123222204011123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2024-09-27T10:15:07.085</cp:lastPrinted>
  <dcterms:created xsi:type="dcterms:W3CDTF">2024-09-27T02:15:07Z</dcterms:created>
  <dcterms:modified xsi:type="dcterms:W3CDTF">2024-09-27T02:15:09Z</dcterms:modified>
</cp:coreProperties>
</file>