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4AEF79-FA75-413D-8AA2-FFBCDC596C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663DFB7-B696-4BE4-A264-C850134214F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6BC27B2-6400-4F34-940E-FF5BD415C28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277CF7-B108-4E64-ABAA-4845E8DE1BC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348A7798-7A19-4A22-9052-E7FD0E76AE5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FE97E84C-2AB3-4907-A597-6182785BBE9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94904ECF-362C-4E6D-BEAF-36D20B9BE0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657004-4508-41DC-BA46-49C07C6FDC3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AE37B3E-2432-471C-8E2E-1330B62C21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D26A263-C869-4196-B978-8142AA063AA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DA50E84-D558-46A1-A170-001E617D5C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0512414134101104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955091" y="1771650"/>
            <a:ext cx="8281818" cy="1950224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9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帕金森病人的护理查房PPT课件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287250" cy="6857204"/>
          </a:xfrm>
          <a:prstGeom prst="rect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2336170" y="682396"/>
            <a:ext cx="1539079" cy="823690"/>
            <a:chOff x="2336170" y="682396"/>
            <a:chExt cx="1539079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2336170" y="682396"/>
              <a:ext cx="1539079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目录</a:t>
              </a:r>
            </a:p>
          </p:txBody>
        </p:sp>
      </p:grpSp>
      <p:sp>
        <p:nvSpPr>
          <p:cNvPr id="5" name="TextBox 5"/>
          <p:cNvSpPr txBox="1"/>
          <p:nvPr/>
        </p:nvSpPr>
        <p:spPr>
          <a:xfrm>
            <a:off x="5749260" y="682396"/>
            <a:ext cx="5359177" cy="4587716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帕金森病概述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帕金森病人的日常护理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帕金森病人的营养与饮食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帕金森病人的家庭护理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帕金森病人的病情监测与评估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帕金森病概述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854583" y="1877473"/>
            <a:ext cx="563213" cy="1253299"/>
            <a:chOff x="854583" y="1877473"/>
            <a:chExt cx="563213" cy="1253299"/>
          </a:xfrm>
        </p:grpSpPr>
        <p:sp>
          <p:nvSpPr>
            <p:cNvPr id="3" name="AutoShape 3"/>
            <p:cNvSpPr/>
            <p:nvPr/>
          </p:nvSpPr>
          <p:spPr>
            <a:xfrm>
              <a:off x="962406" y="1984343"/>
              <a:ext cx="347186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AutoShape 4"/>
            <p:cNvSpPr/>
            <p:nvPr/>
          </p:nvSpPr>
          <p:spPr>
            <a:xfrm rot="457219">
              <a:off x="854583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AutoShape 5"/>
            <p:cNvSpPr/>
            <p:nvPr/>
          </p:nvSpPr>
          <p:spPr>
            <a:xfrm rot="21142780" flipH="1">
              <a:off x="1319403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AutoShape 6"/>
            <p:cNvSpPr/>
            <p:nvPr/>
          </p:nvSpPr>
          <p:spPr>
            <a:xfrm rot="21437230" flipH="1">
              <a:off x="1168241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" name="AutoShape 7"/>
            <p:cNvSpPr/>
            <p:nvPr/>
          </p:nvSpPr>
          <p:spPr>
            <a:xfrm rot="162769">
              <a:off x="943356" y="2264378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874776" y="1448943"/>
            <a:ext cx="514445" cy="580739"/>
            <a:chOff x="874776" y="1448943"/>
            <a:chExt cx="514445" cy="580739"/>
          </a:xfrm>
        </p:grpSpPr>
        <p:sp>
          <p:nvSpPr>
            <p:cNvPr id="9" name="Freeform 9"/>
            <p:cNvSpPr/>
            <p:nvPr/>
          </p:nvSpPr>
          <p:spPr>
            <a:xfrm>
              <a:off x="1014698" y="1448943"/>
              <a:ext cx="234601" cy="304991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Freeform 10"/>
            <p:cNvSpPr/>
            <p:nvPr/>
          </p:nvSpPr>
          <p:spPr>
            <a:xfrm>
              <a:off x="874776" y="1732788"/>
              <a:ext cx="514445" cy="296894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1102900" y="1782128"/>
              <a:ext cx="59817" cy="44482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6843332" y="1448848"/>
            <a:ext cx="536161" cy="977455"/>
            <a:chOff x="6843332" y="1448848"/>
            <a:chExt cx="536161" cy="977455"/>
          </a:xfrm>
        </p:grpSpPr>
        <p:sp>
          <p:nvSpPr>
            <p:cNvPr id="13" name="AutoShape 13"/>
            <p:cNvSpPr/>
            <p:nvPr/>
          </p:nvSpPr>
          <p:spPr>
            <a:xfrm>
              <a:off x="6942487" y="1984343"/>
              <a:ext cx="336137" cy="378904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 rot="457219">
              <a:off x="6843332" y="1877473"/>
              <a:ext cx="98393" cy="543877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 rot="21142780" flipH="1">
              <a:off x="7281100" y="1877473"/>
              <a:ext cx="98393" cy="5488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6867811" y="1448848"/>
              <a:ext cx="494824" cy="580834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6922580" y="2267521"/>
            <a:ext cx="372522" cy="866394"/>
            <a:chOff x="6922580" y="2267521"/>
            <a:chExt cx="372522" cy="866394"/>
          </a:xfrm>
        </p:grpSpPr>
        <p:sp>
          <p:nvSpPr>
            <p:cNvPr id="18" name="AutoShape 18"/>
            <p:cNvSpPr/>
            <p:nvPr/>
          </p:nvSpPr>
          <p:spPr>
            <a:xfrm rot="21437230" flipH="1">
              <a:off x="7138416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 rot="162769">
              <a:off x="6922580" y="2267521"/>
              <a:ext cx="156686" cy="86639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" name="Group 20"/>
          <p:cNvGrpSpPr/>
          <p:nvPr/>
        </p:nvGrpSpPr>
        <p:grpSpPr>
          <a:xfrm>
            <a:off x="1664446" y="1696307"/>
            <a:ext cx="1897380" cy="1288637"/>
            <a:chOff x="1664446" y="1696307"/>
            <a:chExt cx="1897380" cy="1288637"/>
          </a:xfrm>
        </p:grpSpPr>
        <p:sp>
          <p:nvSpPr>
            <p:cNvPr id="21" name="TextBox 21"/>
            <p:cNvSpPr txBox="1"/>
            <p:nvPr/>
          </p:nvSpPr>
          <p:spPr>
            <a:xfrm>
              <a:off x="1664446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  <p:sp>
          <p:nvSpPr>
            <p:cNvPr id="22" name="TextBox 22"/>
            <p:cNvSpPr txBox="1"/>
            <p:nvPr/>
          </p:nvSpPr>
          <p:spPr>
            <a:xfrm>
              <a:off x="1664446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总结词</a:t>
              </a:r>
            </a:p>
          </p:txBody>
        </p:sp>
      </p:grpSp>
      <p:grpSp>
        <p:nvGrpSpPr>
          <p:cNvPr id="23" name="Group 23"/>
          <p:cNvGrpSpPr/>
          <p:nvPr/>
        </p:nvGrpSpPr>
        <p:grpSpPr>
          <a:xfrm>
            <a:off x="7583853" y="1696307"/>
            <a:ext cx="1897380" cy="1288637"/>
            <a:chOff x="7583853" y="1696307"/>
            <a:chExt cx="1897380" cy="1288637"/>
          </a:xfrm>
        </p:grpSpPr>
        <p:sp>
          <p:nvSpPr>
            <p:cNvPr id="24" name="TextBox 24"/>
            <p:cNvSpPr txBox="1"/>
            <p:nvPr/>
          </p:nvSpPr>
          <p:spPr>
            <a:xfrm>
              <a:off x="7583853" y="1696307"/>
              <a:ext cx="1897380" cy="758190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4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  <p:sp>
          <p:nvSpPr>
            <p:cNvPr id="25" name="TextBox 25"/>
            <p:cNvSpPr txBox="1"/>
            <p:nvPr/>
          </p:nvSpPr>
          <p:spPr>
            <a:xfrm>
              <a:off x="7583853" y="2655379"/>
              <a:ext cx="1897380" cy="329565"/>
            </a:xfrm>
            <a:prstGeom prst="rect">
              <a:avLst/>
            </a:prstGeom>
          </p:spPr>
          <p:txBody>
            <a:bodyPr vert="horz" wrap="square" lIns="91440" tIns="45720" rIns="91440" bIns="45720" rtlCol="0" anchor="ctr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157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详细描述</a:t>
              </a:r>
            </a:p>
          </p:txBody>
        </p:sp>
      </p:grpSp>
      <p:grpSp>
        <p:nvGrpSpPr>
          <p:cNvPr id="26" name="Group 26"/>
          <p:cNvGrpSpPr/>
          <p:nvPr/>
        </p:nvGrpSpPr>
        <p:grpSpPr>
          <a:xfrm>
            <a:off x="854583" y="3639788"/>
            <a:ext cx="248317" cy="552641"/>
            <a:chOff x="854583" y="3639788"/>
            <a:chExt cx="248317" cy="552641"/>
          </a:xfrm>
        </p:grpSpPr>
        <p:sp>
          <p:nvSpPr>
            <p:cNvPr id="27" name="AutoShape 27"/>
            <p:cNvSpPr/>
            <p:nvPr/>
          </p:nvSpPr>
          <p:spPr>
            <a:xfrm>
              <a:off x="9021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 rot="457219">
              <a:off x="854583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 rot="21142780" flipH="1">
              <a:off x="1059561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 rot="21437230" flipH="1">
              <a:off x="99288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 rot="162769">
              <a:off x="89373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" name="Group 32"/>
          <p:cNvGrpSpPr/>
          <p:nvPr/>
        </p:nvGrpSpPr>
        <p:grpSpPr>
          <a:xfrm>
            <a:off x="863537" y="3450812"/>
            <a:ext cx="226885" cy="256032"/>
            <a:chOff x="863537" y="3450812"/>
            <a:chExt cx="226885" cy="256032"/>
          </a:xfrm>
        </p:grpSpPr>
        <p:sp>
          <p:nvSpPr>
            <p:cNvPr id="33" name="Freeform 33"/>
            <p:cNvSpPr/>
            <p:nvPr/>
          </p:nvSpPr>
          <p:spPr>
            <a:xfrm>
              <a:off x="925163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Freeform 34"/>
            <p:cNvSpPr/>
            <p:nvPr/>
          </p:nvSpPr>
          <p:spPr>
            <a:xfrm>
              <a:off x="86353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Freeform 35"/>
            <p:cNvSpPr/>
            <p:nvPr/>
          </p:nvSpPr>
          <p:spPr>
            <a:xfrm>
              <a:off x="96412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" name="Group 36"/>
          <p:cNvGrpSpPr/>
          <p:nvPr/>
        </p:nvGrpSpPr>
        <p:grpSpPr>
          <a:xfrm>
            <a:off x="1316450" y="3639788"/>
            <a:ext cx="248317" cy="552641"/>
            <a:chOff x="1316450" y="3639788"/>
            <a:chExt cx="248317" cy="552641"/>
          </a:xfrm>
        </p:grpSpPr>
        <p:sp>
          <p:nvSpPr>
            <p:cNvPr id="37" name="AutoShape 37"/>
            <p:cNvSpPr/>
            <p:nvPr/>
          </p:nvSpPr>
          <p:spPr>
            <a:xfrm>
              <a:off x="1363980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 rot="457219">
              <a:off x="1316450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 rot="21142780" flipH="1">
              <a:off x="1521428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 rot="21437230" flipH="1">
              <a:off x="145475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 rot="162769">
              <a:off x="135559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2" name="Group 42"/>
          <p:cNvGrpSpPr/>
          <p:nvPr/>
        </p:nvGrpSpPr>
        <p:grpSpPr>
          <a:xfrm>
            <a:off x="1325404" y="3450812"/>
            <a:ext cx="226885" cy="256032"/>
            <a:chOff x="1325404" y="3450812"/>
            <a:chExt cx="226885" cy="256032"/>
          </a:xfrm>
        </p:grpSpPr>
        <p:sp>
          <p:nvSpPr>
            <p:cNvPr id="43" name="Freeform 43"/>
            <p:cNvSpPr/>
            <p:nvPr/>
          </p:nvSpPr>
          <p:spPr>
            <a:xfrm>
              <a:off x="1387030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Freeform 44"/>
            <p:cNvSpPr/>
            <p:nvPr/>
          </p:nvSpPr>
          <p:spPr>
            <a:xfrm>
              <a:off x="132540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Freeform 45"/>
            <p:cNvSpPr/>
            <p:nvPr/>
          </p:nvSpPr>
          <p:spPr>
            <a:xfrm>
              <a:off x="1425988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46" name="Group 46"/>
          <p:cNvGrpSpPr/>
          <p:nvPr/>
        </p:nvGrpSpPr>
        <p:grpSpPr>
          <a:xfrm>
            <a:off x="1778317" y="3639788"/>
            <a:ext cx="248318" cy="552641"/>
            <a:chOff x="1778317" y="3639788"/>
            <a:chExt cx="248318" cy="552641"/>
          </a:xfrm>
        </p:grpSpPr>
        <p:sp>
          <p:nvSpPr>
            <p:cNvPr id="47" name="AutoShape 47"/>
            <p:cNvSpPr/>
            <p:nvPr/>
          </p:nvSpPr>
          <p:spPr>
            <a:xfrm>
              <a:off x="1825847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AutoShape 48"/>
            <p:cNvSpPr/>
            <p:nvPr/>
          </p:nvSpPr>
          <p:spPr>
            <a:xfrm rot="457219">
              <a:off x="177831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9" name="AutoShape 49"/>
            <p:cNvSpPr/>
            <p:nvPr/>
          </p:nvSpPr>
          <p:spPr>
            <a:xfrm rot="21142780" flipH="1">
              <a:off x="198329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0" name="AutoShape 50"/>
            <p:cNvSpPr/>
            <p:nvPr/>
          </p:nvSpPr>
          <p:spPr>
            <a:xfrm rot="21437230" flipH="1">
              <a:off x="191662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1" name="AutoShape 51"/>
            <p:cNvSpPr/>
            <p:nvPr/>
          </p:nvSpPr>
          <p:spPr>
            <a:xfrm rot="162769">
              <a:off x="181746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2" name="Group 52"/>
          <p:cNvGrpSpPr/>
          <p:nvPr/>
        </p:nvGrpSpPr>
        <p:grpSpPr>
          <a:xfrm>
            <a:off x="1787271" y="3450812"/>
            <a:ext cx="226885" cy="256032"/>
            <a:chOff x="1787271" y="3450812"/>
            <a:chExt cx="226885" cy="256032"/>
          </a:xfrm>
        </p:grpSpPr>
        <p:sp>
          <p:nvSpPr>
            <p:cNvPr id="53" name="Freeform 53"/>
            <p:cNvSpPr/>
            <p:nvPr/>
          </p:nvSpPr>
          <p:spPr>
            <a:xfrm>
              <a:off x="184889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4" name="Freeform 54"/>
            <p:cNvSpPr/>
            <p:nvPr/>
          </p:nvSpPr>
          <p:spPr>
            <a:xfrm>
              <a:off x="1787271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5" name="Freeform 55"/>
            <p:cNvSpPr/>
            <p:nvPr/>
          </p:nvSpPr>
          <p:spPr>
            <a:xfrm>
              <a:off x="1887855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56" name="Group 56"/>
          <p:cNvGrpSpPr/>
          <p:nvPr/>
        </p:nvGrpSpPr>
        <p:grpSpPr>
          <a:xfrm>
            <a:off x="2240185" y="3639788"/>
            <a:ext cx="248317" cy="552641"/>
            <a:chOff x="2240185" y="3639788"/>
            <a:chExt cx="248317" cy="552641"/>
          </a:xfrm>
        </p:grpSpPr>
        <p:sp>
          <p:nvSpPr>
            <p:cNvPr id="57" name="AutoShape 57"/>
            <p:cNvSpPr/>
            <p:nvPr/>
          </p:nvSpPr>
          <p:spPr>
            <a:xfrm>
              <a:off x="228771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8" name="AutoShape 58"/>
            <p:cNvSpPr/>
            <p:nvPr/>
          </p:nvSpPr>
          <p:spPr>
            <a:xfrm rot="457219">
              <a:off x="2240185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9" name="AutoShape 59"/>
            <p:cNvSpPr/>
            <p:nvPr/>
          </p:nvSpPr>
          <p:spPr>
            <a:xfrm rot="21142780" flipH="1">
              <a:off x="2445163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0" name="AutoShape 60"/>
            <p:cNvSpPr/>
            <p:nvPr/>
          </p:nvSpPr>
          <p:spPr>
            <a:xfrm rot="21437230" flipH="1">
              <a:off x="2378488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1" name="AutoShape 61"/>
            <p:cNvSpPr/>
            <p:nvPr/>
          </p:nvSpPr>
          <p:spPr>
            <a:xfrm rot="162769">
              <a:off x="2279333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2" name="Group 62"/>
          <p:cNvGrpSpPr/>
          <p:nvPr/>
        </p:nvGrpSpPr>
        <p:grpSpPr>
          <a:xfrm>
            <a:off x="2249138" y="3450812"/>
            <a:ext cx="226885" cy="256032"/>
            <a:chOff x="2249138" y="3450812"/>
            <a:chExt cx="226885" cy="256032"/>
          </a:xfrm>
        </p:grpSpPr>
        <p:sp>
          <p:nvSpPr>
            <p:cNvPr id="63" name="Freeform 63"/>
            <p:cNvSpPr/>
            <p:nvPr/>
          </p:nvSpPr>
          <p:spPr>
            <a:xfrm>
              <a:off x="231076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4" name="Freeform 64"/>
            <p:cNvSpPr/>
            <p:nvPr/>
          </p:nvSpPr>
          <p:spPr>
            <a:xfrm>
              <a:off x="2249138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5" name="Freeform 65"/>
            <p:cNvSpPr/>
            <p:nvPr/>
          </p:nvSpPr>
          <p:spPr>
            <a:xfrm>
              <a:off x="2349722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6" name="Group 66"/>
          <p:cNvGrpSpPr/>
          <p:nvPr/>
        </p:nvGrpSpPr>
        <p:grpSpPr>
          <a:xfrm>
            <a:off x="2702052" y="3639788"/>
            <a:ext cx="248317" cy="552641"/>
            <a:chOff x="2702052" y="3639788"/>
            <a:chExt cx="248317" cy="552641"/>
          </a:xfrm>
        </p:grpSpPr>
        <p:sp>
          <p:nvSpPr>
            <p:cNvPr id="67" name="AutoShape 67"/>
            <p:cNvSpPr/>
            <p:nvPr/>
          </p:nvSpPr>
          <p:spPr>
            <a:xfrm>
              <a:off x="2749582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8" name="AutoShape 68"/>
            <p:cNvSpPr/>
            <p:nvPr/>
          </p:nvSpPr>
          <p:spPr>
            <a:xfrm rot="457219">
              <a:off x="2702052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9" name="AutoShape 69"/>
            <p:cNvSpPr/>
            <p:nvPr/>
          </p:nvSpPr>
          <p:spPr>
            <a:xfrm rot="21142780" flipH="1">
              <a:off x="2907030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0" name="AutoShape 70"/>
            <p:cNvSpPr/>
            <p:nvPr/>
          </p:nvSpPr>
          <p:spPr>
            <a:xfrm rot="21437230" flipH="1">
              <a:off x="2840355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1" name="AutoShape 71"/>
            <p:cNvSpPr/>
            <p:nvPr/>
          </p:nvSpPr>
          <p:spPr>
            <a:xfrm rot="162769">
              <a:off x="2741200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2" name="Group 72"/>
          <p:cNvGrpSpPr/>
          <p:nvPr/>
        </p:nvGrpSpPr>
        <p:grpSpPr>
          <a:xfrm>
            <a:off x="2711005" y="3450812"/>
            <a:ext cx="226885" cy="256032"/>
            <a:chOff x="2711005" y="3450812"/>
            <a:chExt cx="226885" cy="256032"/>
          </a:xfrm>
        </p:grpSpPr>
        <p:sp>
          <p:nvSpPr>
            <p:cNvPr id="73" name="Freeform 73"/>
            <p:cNvSpPr/>
            <p:nvPr/>
          </p:nvSpPr>
          <p:spPr>
            <a:xfrm>
              <a:off x="2772728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4" name="Freeform 74"/>
            <p:cNvSpPr/>
            <p:nvPr/>
          </p:nvSpPr>
          <p:spPr>
            <a:xfrm>
              <a:off x="2711005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5" name="Freeform 75"/>
            <p:cNvSpPr/>
            <p:nvPr/>
          </p:nvSpPr>
          <p:spPr>
            <a:xfrm>
              <a:off x="281158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6" name="Group 76"/>
          <p:cNvGrpSpPr/>
          <p:nvPr/>
        </p:nvGrpSpPr>
        <p:grpSpPr>
          <a:xfrm>
            <a:off x="3163919" y="3639788"/>
            <a:ext cx="248317" cy="552641"/>
            <a:chOff x="3163919" y="3639788"/>
            <a:chExt cx="248317" cy="552641"/>
          </a:xfrm>
        </p:grpSpPr>
        <p:sp>
          <p:nvSpPr>
            <p:cNvPr id="77" name="AutoShape 77"/>
            <p:cNvSpPr/>
            <p:nvPr/>
          </p:nvSpPr>
          <p:spPr>
            <a:xfrm>
              <a:off x="3211449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8" name="AutoShape 78"/>
            <p:cNvSpPr/>
            <p:nvPr/>
          </p:nvSpPr>
          <p:spPr>
            <a:xfrm rot="457219">
              <a:off x="3163919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79" name="AutoShape 79"/>
            <p:cNvSpPr/>
            <p:nvPr/>
          </p:nvSpPr>
          <p:spPr>
            <a:xfrm rot="21142780" flipH="1">
              <a:off x="3368897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0" name="AutoShape 80"/>
            <p:cNvSpPr/>
            <p:nvPr/>
          </p:nvSpPr>
          <p:spPr>
            <a:xfrm rot="21437230" flipH="1">
              <a:off x="330222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1" name="AutoShape 81"/>
            <p:cNvSpPr/>
            <p:nvPr/>
          </p:nvSpPr>
          <p:spPr>
            <a:xfrm rot="162769">
              <a:off x="320306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2" name="Group 82"/>
          <p:cNvGrpSpPr/>
          <p:nvPr/>
        </p:nvGrpSpPr>
        <p:grpSpPr>
          <a:xfrm>
            <a:off x="3172873" y="3450812"/>
            <a:ext cx="226885" cy="256032"/>
            <a:chOff x="3172873" y="3450812"/>
            <a:chExt cx="226885" cy="256032"/>
          </a:xfrm>
        </p:grpSpPr>
        <p:sp>
          <p:nvSpPr>
            <p:cNvPr id="83" name="Freeform 83"/>
            <p:cNvSpPr/>
            <p:nvPr/>
          </p:nvSpPr>
          <p:spPr>
            <a:xfrm>
              <a:off x="3234595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4" name="Freeform 84"/>
            <p:cNvSpPr/>
            <p:nvPr/>
          </p:nvSpPr>
          <p:spPr>
            <a:xfrm>
              <a:off x="3172873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5" name="Freeform 85"/>
            <p:cNvSpPr/>
            <p:nvPr/>
          </p:nvSpPr>
          <p:spPr>
            <a:xfrm>
              <a:off x="3273457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6" name="Group 86"/>
          <p:cNvGrpSpPr/>
          <p:nvPr/>
        </p:nvGrpSpPr>
        <p:grpSpPr>
          <a:xfrm>
            <a:off x="3625787" y="3639788"/>
            <a:ext cx="248316" cy="552641"/>
            <a:chOff x="3625787" y="3639788"/>
            <a:chExt cx="248316" cy="552641"/>
          </a:xfrm>
        </p:grpSpPr>
        <p:sp>
          <p:nvSpPr>
            <p:cNvPr id="87" name="AutoShape 87"/>
            <p:cNvSpPr/>
            <p:nvPr/>
          </p:nvSpPr>
          <p:spPr>
            <a:xfrm>
              <a:off x="3673316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8" name="AutoShape 88"/>
            <p:cNvSpPr/>
            <p:nvPr/>
          </p:nvSpPr>
          <p:spPr>
            <a:xfrm rot="457219">
              <a:off x="3625787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9" name="AutoShape 89"/>
            <p:cNvSpPr/>
            <p:nvPr/>
          </p:nvSpPr>
          <p:spPr>
            <a:xfrm rot="21142780" flipH="1">
              <a:off x="3830764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0" name="AutoShape 90"/>
            <p:cNvSpPr/>
            <p:nvPr/>
          </p:nvSpPr>
          <p:spPr>
            <a:xfrm rot="21437230" flipH="1">
              <a:off x="376408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1" name="AutoShape 91"/>
            <p:cNvSpPr/>
            <p:nvPr/>
          </p:nvSpPr>
          <p:spPr>
            <a:xfrm rot="162769">
              <a:off x="366493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2" name="Group 92"/>
          <p:cNvGrpSpPr/>
          <p:nvPr/>
        </p:nvGrpSpPr>
        <p:grpSpPr>
          <a:xfrm>
            <a:off x="3634740" y="3450812"/>
            <a:ext cx="226885" cy="256032"/>
            <a:chOff x="3634740" y="3450812"/>
            <a:chExt cx="226885" cy="256032"/>
          </a:xfrm>
        </p:grpSpPr>
        <p:sp>
          <p:nvSpPr>
            <p:cNvPr id="93" name="Freeform 93"/>
            <p:cNvSpPr/>
            <p:nvPr/>
          </p:nvSpPr>
          <p:spPr>
            <a:xfrm>
              <a:off x="3696462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4" name="Freeform 94"/>
            <p:cNvSpPr/>
            <p:nvPr/>
          </p:nvSpPr>
          <p:spPr>
            <a:xfrm>
              <a:off x="3634740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5" name="Freeform 95"/>
            <p:cNvSpPr/>
            <p:nvPr/>
          </p:nvSpPr>
          <p:spPr>
            <a:xfrm>
              <a:off x="3735324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6" name="Group 96"/>
          <p:cNvGrpSpPr/>
          <p:nvPr/>
        </p:nvGrpSpPr>
        <p:grpSpPr>
          <a:xfrm>
            <a:off x="4087654" y="3639788"/>
            <a:ext cx="248317" cy="552641"/>
            <a:chOff x="4087654" y="3639788"/>
            <a:chExt cx="248317" cy="552641"/>
          </a:xfrm>
        </p:grpSpPr>
        <p:sp>
          <p:nvSpPr>
            <p:cNvPr id="97" name="AutoShape 97"/>
            <p:cNvSpPr/>
            <p:nvPr/>
          </p:nvSpPr>
          <p:spPr>
            <a:xfrm>
              <a:off x="4135184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8" name="AutoShape 98"/>
            <p:cNvSpPr/>
            <p:nvPr/>
          </p:nvSpPr>
          <p:spPr>
            <a:xfrm rot="457219">
              <a:off x="4087654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9" name="AutoShape 99"/>
            <p:cNvSpPr/>
            <p:nvPr/>
          </p:nvSpPr>
          <p:spPr>
            <a:xfrm rot="21142780" flipH="1">
              <a:off x="4292632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0" name="AutoShape 100"/>
            <p:cNvSpPr/>
            <p:nvPr/>
          </p:nvSpPr>
          <p:spPr>
            <a:xfrm rot="21437230" flipH="1">
              <a:off x="4225957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1" name="AutoShape 101"/>
            <p:cNvSpPr/>
            <p:nvPr/>
          </p:nvSpPr>
          <p:spPr>
            <a:xfrm rot="162769">
              <a:off x="4126802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2" name="Group 102"/>
          <p:cNvGrpSpPr/>
          <p:nvPr/>
        </p:nvGrpSpPr>
        <p:grpSpPr>
          <a:xfrm>
            <a:off x="4096607" y="3450812"/>
            <a:ext cx="226885" cy="256032"/>
            <a:chOff x="4096607" y="3450812"/>
            <a:chExt cx="226885" cy="256032"/>
          </a:xfrm>
        </p:grpSpPr>
        <p:sp>
          <p:nvSpPr>
            <p:cNvPr id="103" name="Freeform 103"/>
            <p:cNvSpPr/>
            <p:nvPr/>
          </p:nvSpPr>
          <p:spPr>
            <a:xfrm>
              <a:off x="4158329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4" name="Freeform 104"/>
            <p:cNvSpPr/>
            <p:nvPr/>
          </p:nvSpPr>
          <p:spPr>
            <a:xfrm>
              <a:off x="4096607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5" name="Freeform 105"/>
            <p:cNvSpPr/>
            <p:nvPr/>
          </p:nvSpPr>
          <p:spPr>
            <a:xfrm>
              <a:off x="4197191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6" name="Group 106"/>
          <p:cNvGrpSpPr/>
          <p:nvPr/>
        </p:nvGrpSpPr>
        <p:grpSpPr>
          <a:xfrm>
            <a:off x="4549521" y="3639788"/>
            <a:ext cx="248317" cy="552641"/>
            <a:chOff x="4549521" y="3639788"/>
            <a:chExt cx="248317" cy="552641"/>
          </a:xfrm>
        </p:grpSpPr>
        <p:sp>
          <p:nvSpPr>
            <p:cNvPr id="107" name="AutoShape 107"/>
            <p:cNvSpPr/>
            <p:nvPr/>
          </p:nvSpPr>
          <p:spPr>
            <a:xfrm>
              <a:off x="4597051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8" name="AutoShape 108"/>
            <p:cNvSpPr/>
            <p:nvPr/>
          </p:nvSpPr>
          <p:spPr>
            <a:xfrm rot="457219">
              <a:off x="4549521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9" name="AutoShape 109"/>
            <p:cNvSpPr/>
            <p:nvPr/>
          </p:nvSpPr>
          <p:spPr>
            <a:xfrm rot="21142780" flipH="1">
              <a:off x="4754499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0" name="AutoShape 110"/>
            <p:cNvSpPr/>
            <p:nvPr/>
          </p:nvSpPr>
          <p:spPr>
            <a:xfrm rot="21437230" flipH="1">
              <a:off x="4687824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1" name="AutoShape 111"/>
            <p:cNvSpPr/>
            <p:nvPr/>
          </p:nvSpPr>
          <p:spPr>
            <a:xfrm rot="162769">
              <a:off x="4588669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2" name="Group 112"/>
          <p:cNvGrpSpPr/>
          <p:nvPr/>
        </p:nvGrpSpPr>
        <p:grpSpPr>
          <a:xfrm>
            <a:off x="4558474" y="3450812"/>
            <a:ext cx="226885" cy="256032"/>
            <a:chOff x="4558474" y="3450812"/>
            <a:chExt cx="226885" cy="256032"/>
          </a:xfrm>
        </p:grpSpPr>
        <p:sp>
          <p:nvSpPr>
            <p:cNvPr id="113" name="Freeform 113"/>
            <p:cNvSpPr/>
            <p:nvPr/>
          </p:nvSpPr>
          <p:spPr>
            <a:xfrm>
              <a:off x="4620196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4" name="Freeform 114"/>
            <p:cNvSpPr/>
            <p:nvPr/>
          </p:nvSpPr>
          <p:spPr>
            <a:xfrm>
              <a:off x="4558474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5" name="Freeform 115"/>
            <p:cNvSpPr/>
            <p:nvPr/>
          </p:nvSpPr>
          <p:spPr>
            <a:xfrm>
              <a:off x="4659059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16" name="Group 116"/>
          <p:cNvGrpSpPr/>
          <p:nvPr/>
        </p:nvGrpSpPr>
        <p:grpSpPr>
          <a:xfrm>
            <a:off x="5011388" y="3639788"/>
            <a:ext cx="248317" cy="552641"/>
            <a:chOff x="5011388" y="3639788"/>
            <a:chExt cx="248317" cy="552641"/>
          </a:xfrm>
        </p:grpSpPr>
        <p:sp>
          <p:nvSpPr>
            <p:cNvPr id="117" name="AutoShape 117"/>
            <p:cNvSpPr/>
            <p:nvPr/>
          </p:nvSpPr>
          <p:spPr>
            <a:xfrm>
              <a:off x="5059013" y="3686842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8" name="AutoShape 118"/>
            <p:cNvSpPr/>
            <p:nvPr/>
          </p:nvSpPr>
          <p:spPr>
            <a:xfrm rot="457219">
              <a:off x="5011388" y="3639788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9" name="AutoShape 119"/>
            <p:cNvSpPr/>
            <p:nvPr/>
          </p:nvSpPr>
          <p:spPr>
            <a:xfrm rot="21142780" flipH="1">
              <a:off x="5216366" y="3639788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0" name="AutoShape 120"/>
            <p:cNvSpPr/>
            <p:nvPr/>
          </p:nvSpPr>
          <p:spPr>
            <a:xfrm rot="21437230" flipH="1">
              <a:off x="5149691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1" name="AutoShape 121"/>
            <p:cNvSpPr/>
            <p:nvPr/>
          </p:nvSpPr>
          <p:spPr>
            <a:xfrm rot="162769">
              <a:off x="5050536" y="3810381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2" name="Group 122"/>
          <p:cNvGrpSpPr/>
          <p:nvPr/>
        </p:nvGrpSpPr>
        <p:grpSpPr>
          <a:xfrm>
            <a:off x="5020342" y="3450812"/>
            <a:ext cx="226885" cy="256032"/>
            <a:chOff x="5020342" y="3450812"/>
            <a:chExt cx="226885" cy="256032"/>
          </a:xfrm>
        </p:grpSpPr>
        <p:sp>
          <p:nvSpPr>
            <p:cNvPr id="123" name="Freeform 123"/>
            <p:cNvSpPr/>
            <p:nvPr/>
          </p:nvSpPr>
          <p:spPr>
            <a:xfrm>
              <a:off x="5082064" y="3450812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4" name="Freeform 124"/>
            <p:cNvSpPr/>
            <p:nvPr/>
          </p:nvSpPr>
          <p:spPr>
            <a:xfrm>
              <a:off x="5020342" y="3575971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5" name="Freeform 125"/>
            <p:cNvSpPr/>
            <p:nvPr/>
          </p:nvSpPr>
          <p:spPr>
            <a:xfrm>
              <a:off x="5120926" y="3597688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6" name="Group 126"/>
          <p:cNvGrpSpPr/>
          <p:nvPr/>
        </p:nvGrpSpPr>
        <p:grpSpPr>
          <a:xfrm>
            <a:off x="854583" y="4613529"/>
            <a:ext cx="248317" cy="552641"/>
            <a:chOff x="854583" y="4613529"/>
            <a:chExt cx="248317" cy="552641"/>
          </a:xfrm>
        </p:grpSpPr>
        <p:sp>
          <p:nvSpPr>
            <p:cNvPr id="127" name="AutoShape 127"/>
            <p:cNvSpPr/>
            <p:nvPr/>
          </p:nvSpPr>
          <p:spPr>
            <a:xfrm>
              <a:off x="9021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8" name="AutoShape 128"/>
            <p:cNvSpPr/>
            <p:nvPr/>
          </p:nvSpPr>
          <p:spPr>
            <a:xfrm rot="457219">
              <a:off x="854583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9" name="AutoShape 129"/>
            <p:cNvSpPr/>
            <p:nvPr/>
          </p:nvSpPr>
          <p:spPr>
            <a:xfrm rot="21142780" flipH="1">
              <a:off x="1059561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0" name="AutoShape 130"/>
            <p:cNvSpPr/>
            <p:nvPr/>
          </p:nvSpPr>
          <p:spPr>
            <a:xfrm rot="21437230" flipH="1">
              <a:off x="99288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1" name="AutoShape 131"/>
            <p:cNvSpPr/>
            <p:nvPr/>
          </p:nvSpPr>
          <p:spPr>
            <a:xfrm rot="162769">
              <a:off x="89373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2" name="Group 132"/>
          <p:cNvGrpSpPr/>
          <p:nvPr/>
        </p:nvGrpSpPr>
        <p:grpSpPr>
          <a:xfrm>
            <a:off x="863537" y="4424553"/>
            <a:ext cx="226885" cy="256032"/>
            <a:chOff x="863537" y="4424553"/>
            <a:chExt cx="226885" cy="256032"/>
          </a:xfrm>
        </p:grpSpPr>
        <p:sp>
          <p:nvSpPr>
            <p:cNvPr id="133" name="Freeform 133"/>
            <p:cNvSpPr/>
            <p:nvPr/>
          </p:nvSpPr>
          <p:spPr>
            <a:xfrm>
              <a:off x="925163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4" name="Freeform 134"/>
            <p:cNvSpPr/>
            <p:nvPr/>
          </p:nvSpPr>
          <p:spPr>
            <a:xfrm>
              <a:off x="86353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5" name="Freeform 135"/>
            <p:cNvSpPr/>
            <p:nvPr/>
          </p:nvSpPr>
          <p:spPr>
            <a:xfrm>
              <a:off x="96412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6" name="Group 136"/>
          <p:cNvGrpSpPr/>
          <p:nvPr/>
        </p:nvGrpSpPr>
        <p:grpSpPr>
          <a:xfrm>
            <a:off x="1316450" y="4613529"/>
            <a:ext cx="248317" cy="552641"/>
            <a:chOff x="1316450" y="4613529"/>
            <a:chExt cx="248317" cy="552641"/>
          </a:xfrm>
        </p:grpSpPr>
        <p:sp>
          <p:nvSpPr>
            <p:cNvPr id="137" name="AutoShape 137"/>
            <p:cNvSpPr/>
            <p:nvPr/>
          </p:nvSpPr>
          <p:spPr>
            <a:xfrm>
              <a:off x="1363980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8" name="AutoShape 138"/>
            <p:cNvSpPr/>
            <p:nvPr/>
          </p:nvSpPr>
          <p:spPr>
            <a:xfrm rot="457219">
              <a:off x="1316450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9" name="AutoShape 139"/>
            <p:cNvSpPr/>
            <p:nvPr/>
          </p:nvSpPr>
          <p:spPr>
            <a:xfrm rot="21142780" flipH="1">
              <a:off x="1521428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0" name="AutoShape 140"/>
            <p:cNvSpPr/>
            <p:nvPr/>
          </p:nvSpPr>
          <p:spPr>
            <a:xfrm rot="21437230" flipH="1">
              <a:off x="145475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1" name="AutoShape 141"/>
            <p:cNvSpPr/>
            <p:nvPr/>
          </p:nvSpPr>
          <p:spPr>
            <a:xfrm rot="162769">
              <a:off x="135559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2" name="Group 142"/>
          <p:cNvGrpSpPr/>
          <p:nvPr/>
        </p:nvGrpSpPr>
        <p:grpSpPr>
          <a:xfrm>
            <a:off x="1325404" y="4424553"/>
            <a:ext cx="226885" cy="256032"/>
            <a:chOff x="1325404" y="4424553"/>
            <a:chExt cx="226885" cy="256032"/>
          </a:xfrm>
        </p:grpSpPr>
        <p:sp>
          <p:nvSpPr>
            <p:cNvPr id="143" name="Freeform 143"/>
            <p:cNvSpPr/>
            <p:nvPr/>
          </p:nvSpPr>
          <p:spPr>
            <a:xfrm>
              <a:off x="1387030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4" name="Freeform 144"/>
            <p:cNvSpPr/>
            <p:nvPr/>
          </p:nvSpPr>
          <p:spPr>
            <a:xfrm>
              <a:off x="132540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5" name="Freeform 145"/>
            <p:cNvSpPr/>
            <p:nvPr/>
          </p:nvSpPr>
          <p:spPr>
            <a:xfrm>
              <a:off x="1425988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6" name="Group 146"/>
          <p:cNvGrpSpPr/>
          <p:nvPr/>
        </p:nvGrpSpPr>
        <p:grpSpPr>
          <a:xfrm>
            <a:off x="1778317" y="4613529"/>
            <a:ext cx="248318" cy="552641"/>
            <a:chOff x="1778317" y="4613529"/>
            <a:chExt cx="248318" cy="552641"/>
          </a:xfrm>
        </p:grpSpPr>
        <p:sp>
          <p:nvSpPr>
            <p:cNvPr id="147" name="AutoShape 147"/>
            <p:cNvSpPr/>
            <p:nvPr/>
          </p:nvSpPr>
          <p:spPr>
            <a:xfrm>
              <a:off x="1825847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8" name="AutoShape 148"/>
            <p:cNvSpPr/>
            <p:nvPr/>
          </p:nvSpPr>
          <p:spPr>
            <a:xfrm rot="457219">
              <a:off x="177831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9" name="AutoShape 149"/>
            <p:cNvSpPr/>
            <p:nvPr/>
          </p:nvSpPr>
          <p:spPr>
            <a:xfrm rot="21142780" flipH="1">
              <a:off x="198329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0" name="AutoShape 150"/>
            <p:cNvSpPr/>
            <p:nvPr/>
          </p:nvSpPr>
          <p:spPr>
            <a:xfrm rot="21437230" flipH="1">
              <a:off x="191662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1" name="AutoShape 151"/>
            <p:cNvSpPr/>
            <p:nvPr/>
          </p:nvSpPr>
          <p:spPr>
            <a:xfrm rot="162769">
              <a:off x="181746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2" name="Group 152"/>
          <p:cNvGrpSpPr/>
          <p:nvPr/>
        </p:nvGrpSpPr>
        <p:grpSpPr>
          <a:xfrm>
            <a:off x="1787271" y="4424553"/>
            <a:ext cx="226885" cy="256032"/>
            <a:chOff x="1787271" y="4424553"/>
            <a:chExt cx="226885" cy="256032"/>
          </a:xfrm>
        </p:grpSpPr>
        <p:sp>
          <p:nvSpPr>
            <p:cNvPr id="153" name="Freeform 153"/>
            <p:cNvSpPr/>
            <p:nvPr/>
          </p:nvSpPr>
          <p:spPr>
            <a:xfrm>
              <a:off x="184889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4" name="Freeform 154"/>
            <p:cNvSpPr/>
            <p:nvPr/>
          </p:nvSpPr>
          <p:spPr>
            <a:xfrm>
              <a:off x="1787271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5" name="Freeform 155"/>
            <p:cNvSpPr/>
            <p:nvPr/>
          </p:nvSpPr>
          <p:spPr>
            <a:xfrm>
              <a:off x="1887855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6" name="Group 156"/>
          <p:cNvGrpSpPr/>
          <p:nvPr/>
        </p:nvGrpSpPr>
        <p:grpSpPr>
          <a:xfrm>
            <a:off x="2240185" y="4613529"/>
            <a:ext cx="248317" cy="552641"/>
            <a:chOff x="2240185" y="4613529"/>
            <a:chExt cx="248317" cy="552641"/>
          </a:xfrm>
        </p:grpSpPr>
        <p:sp>
          <p:nvSpPr>
            <p:cNvPr id="157" name="AutoShape 157"/>
            <p:cNvSpPr/>
            <p:nvPr/>
          </p:nvSpPr>
          <p:spPr>
            <a:xfrm>
              <a:off x="228771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8" name="AutoShape 158"/>
            <p:cNvSpPr/>
            <p:nvPr/>
          </p:nvSpPr>
          <p:spPr>
            <a:xfrm rot="457219">
              <a:off x="2240185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9" name="AutoShape 159"/>
            <p:cNvSpPr/>
            <p:nvPr/>
          </p:nvSpPr>
          <p:spPr>
            <a:xfrm rot="21142780" flipH="1">
              <a:off x="2445163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0" name="AutoShape 160"/>
            <p:cNvSpPr/>
            <p:nvPr/>
          </p:nvSpPr>
          <p:spPr>
            <a:xfrm rot="21437230" flipH="1">
              <a:off x="2378488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1" name="AutoShape 161"/>
            <p:cNvSpPr/>
            <p:nvPr/>
          </p:nvSpPr>
          <p:spPr>
            <a:xfrm rot="162769">
              <a:off x="2279333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2" name="Group 162"/>
          <p:cNvGrpSpPr/>
          <p:nvPr/>
        </p:nvGrpSpPr>
        <p:grpSpPr>
          <a:xfrm>
            <a:off x="2249138" y="4424553"/>
            <a:ext cx="226885" cy="256032"/>
            <a:chOff x="2249138" y="4424553"/>
            <a:chExt cx="226885" cy="256032"/>
          </a:xfrm>
        </p:grpSpPr>
        <p:sp>
          <p:nvSpPr>
            <p:cNvPr id="163" name="Freeform 163"/>
            <p:cNvSpPr/>
            <p:nvPr/>
          </p:nvSpPr>
          <p:spPr>
            <a:xfrm>
              <a:off x="231076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4" name="Freeform 164"/>
            <p:cNvSpPr/>
            <p:nvPr/>
          </p:nvSpPr>
          <p:spPr>
            <a:xfrm>
              <a:off x="2249138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5" name="Freeform 165"/>
            <p:cNvSpPr/>
            <p:nvPr/>
          </p:nvSpPr>
          <p:spPr>
            <a:xfrm>
              <a:off x="2349722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6" name="Group 166"/>
          <p:cNvGrpSpPr/>
          <p:nvPr/>
        </p:nvGrpSpPr>
        <p:grpSpPr>
          <a:xfrm>
            <a:off x="2702052" y="4613529"/>
            <a:ext cx="248317" cy="552641"/>
            <a:chOff x="2702052" y="4613529"/>
            <a:chExt cx="248317" cy="552641"/>
          </a:xfrm>
        </p:grpSpPr>
        <p:sp>
          <p:nvSpPr>
            <p:cNvPr id="167" name="AutoShape 167"/>
            <p:cNvSpPr/>
            <p:nvPr/>
          </p:nvSpPr>
          <p:spPr>
            <a:xfrm>
              <a:off x="2749582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8" name="AutoShape 168"/>
            <p:cNvSpPr/>
            <p:nvPr/>
          </p:nvSpPr>
          <p:spPr>
            <a:xfrm rot="457219">
              <a:off x="2702052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9" name="AutoShape 169"/>
            <p:cNvSpPr/>
            <p:nvPr/>
          </p:nvSpPr>
          <p:spPr>
            <a:xfrm rot="21142780" flipH="1">
              <a:off x="2907030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0" name="AutoShape 170"/>
            <p:cNvSpPr/>
            <p:nvPr/>
          </p:nvSpPr>
          <p:spPr>
            <a:xfrm rot="21437230" flipH="1">
              <a:off x="2840355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1" name="AutoShape 171"/>
            <p:cNvSpPr/>
            <p:nvPr/>
          </p:nvSpPr>
          <p:spPr>
            <a:xfrm rot="162769">
              <a:off x="2741200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2" name="Group 172"/>
          <p:cNvGrpSpPr/>
          <p:nvPr/>
        </p:nvGrpSpPr>
        <p:grpSpPr>
          <a:xfrm>
            <a:off x="2711005" y="4424553"/>
            <a:ext cx="226885" cy="256032"/>
            <a:chOff x="2711005" y="4424553"/>
            <a:chExt cx="226885" cy="256032"/>
          </a:xfrm>
        </p:grpSpPr>
        <p:sp>
          <p:nvSpPr>
            <p:cNvPr id="173" name="Freeform 173"/>
            <p:cNvSpPr/>
            <p:nvPr/>
          </p:nvSpPr>
          <p:spPr>
            <a:xfrm>
              <a:off x="2772728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4" name="Freeform 174"/>
            <p:cNvSpPr/>
            <p:nvPr/>
          </p:nvSpPr>
          <p:spPr>
            <a:xfrm>
              <a:off x="2711005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5" name="Freeform 175"/>
            <p:cNvSpPr/>
            <p:nvPr/>
          </p:nvSpPr>
          <p:spPr>
            <a:xfrm>
              <a:off x="281158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6" name="Group 176"/>
          <p:cNvGrpSpPr/>
          <p:nvPr/>
        </p:nvGrpSpPr>
        <p:grpSpPr>
          <a:xfrm>
            <a:off x="3163919" y="4613529"/>
            <a:ext cx="248317" cy="552641"/>
            <a:chOff x="3163919" y="4613529"/>
            <a:chExt cx="248317" cy="552641"/>
          </a:xfrm>
        </p:grpSpPr>
        <p:sp>
          <p:nvSpPr>
            <p:cNvPr id="177" name="AutoShape 177"/>
            <p:cNvSpPr/>
            <p:nvPr/>
          </p:nvSpPr>
          <p:spPr>
            <a:xfrm>
              <a:off x="3211449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8" name="AutoShape 178"/>
            <p:cNvSpPr/>
            <p:nvPr/>
          </p:nvSpPr>
          <p:spPr>
            <a:xfrm rot="457219">
              <a:off x="3163919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9" name="AutoShape 179"/>
            <p:cNvSpPr/>
            <p:nvPr/>
          </p:nvSpPr>
          <p:spPr>
            <a:xfrm rot="21142780" flipH="1">
              <a:off x="3368897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0" name="AutoShape 180"/>
            <p:cNvSpPr/>
            <p:nvPr/>
          </p:nvSpPr>
          <p:spPr>
            <a:xfrm rot="21437230" flipH="1">
              <a:off x="330222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1" name="AutoShape 181"/>
            <p:cNvSpPr/>
            <p:nvPr/>
          </p:nvSpPr>
          <p:spPr>
            <a:xfrm rot="162769">
              <a:off x="320306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2" name="Group 182"/>
          <p:cNvGrpSpPr/>
          <p:nvPr/>
        </p:nvGrpSpPr>
        <p:grpSpPr>
          <a:xfrm>
            <a:off x="3172873" y="4424553"/>
            <a:ext cx="226885" cy="256032"/>
            <a:chOff x="3172873" y="4424553"/>
            <a:chExt cx="226885" cy="256032"/>
          </a:xfrm>
        </p:grpSpPr>
        <p:sp>
          <p:nvSpPr>
            <p:cNvPr id="183" name="Freeform 183"/>
            <p:cNvSpPr/>
            <p:nvPr/>
          </p:nvSpPr>
          <p:spPr>
            <a:xfrm>
              <a:off x="3234595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4" name="Freeform 184"/>
            <p:cNvSpPr/>
            <p:nvPr/>
          </p:nvSpPr>
          <p:spPr>
            <a:xfrm>
              <a:off x="3172873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5" name="Freeform 185"/>
            <p:cNvSpPr/>
            <p:nvPr/>
          </p:nvSpPr>
          <p:spPr>
            <a:xfrm>
              <a:off x="3273457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6" name="Group 186"/>
          <p:cNvGrpSpPr/>
          <p:nvPr/>
        </p:nvGrpSpPr>
        <p:grpSpPr>
          <a:xfrm>
            <a:off x="3625787" y="4613529"/>
            <a:ext cx="248316" cy="552641"/>
            <a:chOff x="3625787" y="4613529"/>
            <a:chExt cx="248316" cy="552641"/>
          </a:xfrm>
        </p:grpSpPr>
        <p:sp>
          <p:nvSpPr>
            <p:cNvPr id="187" name="AutoShape 187"/>
            <p:cNvSpPr/>
            <p:nvPr/>
          </p:nvSpPr>
          <p:spPr>
            <a:xfrm>
              <a:off x="3673316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8" name="AutoShape 188"/>
            <p:cNvSpPr/>
            <p:nvPr/>
          </p:nvSpPr>
          <p:spPr>
            <a:xfrm rot="457219">
              <a:off x="3625787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9" name="AutoShape 189"/>
            <p:cNvSpPr/>
            <p:nvPr/>
          </p:nvSpPr>
          <p:spPr>
            <a:xfrm rot="21142780" flipH="1">
              <a:off x="3830764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0" name="AutoShape 190"/>
            <p:cNvSpPr/>
            <p:nvPr/>
          </p:nvSpPr>
          <p:spPr>
            <a:xfrm rot="21437230" flipH="1">
              <a:off x="376408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1" name="AutoShape 191"/>
            <p:cNvSpPr/>
            <p:nvPr/>
          </p:nvSpPr>
          <p:spPr>
            <a:xfrm rot="162769">
              <a:off x="366493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2" name="Group 192"/>
          <p:cNvGrpSpPr/>
          <p:nvPr/>
        </p:nvGrpSpPr>
        <p:grpSpPr>
          <a:xfrm>
            <a:off x="3634740" y="4424553"/>
            <a:ext cx="226885" cy="256032"/>
            <a:chOff x="3634740" y="4424553"/>
            <a:chExt cx="226885" cy="256032"/>
          </a:xfrm>
        </p:grpSpPr>
        <p:sp>
          <p:nvSpPr>
            <p:cNvPr id="193" name="Freeform 193"/>
            <p:cNvSpPr/>
            <p:nvPr/>
          </p:nvSpPr>
          <p:spPr>
            <a:xfrm>
              <a:off x="3696462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4" name="Freeform 194"/>
            <p:cNvSpPr/>
            <p:nvPr/>
          </p:nvSpPr>
          <p:spPr>
            <a:xfrm>
              <a:off x="3634740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5" name="Freeform 195"/>
            <p:cNvSpPr/>
            <p:nvPr/>
          </p:nvSpPr>
          <p:spPr>
            <a:xfrm>
              <a:off x="3735324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96" name="Group 196"/>
          <p:cNvGrpSpPr/>
          <p:nvPr/>
        </p:nvGrpSpPr>
        <p:grpSpPr>
          <a:xfrm>
            <a:off x="4087654" y="4613529"/>
            <a:ext cx="248317" cy="552641"/>
            <a:chOff x="4087654" y="4613529"/>
            <a:chExt cx="248317" cy="552641"/>
          </a:xfrm>
        </p:grpSpPr>
        <p:sp>
          <p:nvSpPr>
            <p:cNvPr id="197" name="AutoShape 197"/>
            <p:cNvSpPr/>
            <p:nvPr/>
          </p:nvSpPr>
          <p:spPr>
            <a:xfrm>
              <a:off x="4135184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8" name="AutoShape 198"/>
            <p:cNvSpPr/>
            <p:nvPr/>
          </p:nvSpPr>
          <p:spPr>
            <a:xfrm rot="457219">
              <a:off x="4087654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9" name="AutoShape 199"/>
            <p:cNvSpPr/>
            <p:nvPr/>
          </p:nvSpPr>
          <p:spPr>
            <a:xfrm rot="21142780" flipH="1">
              <a:off x="4292632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0" name="AutoShape 200"/>
            <p:cNvSpPr/>
            <p:nvPr/>
          </p:nvSpPr>
          <p:spPr>
            <a:xfrm rot="21437230" flipH="1">
              <a:off x="4225957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1" name="AutoShape 201"/>
            <p:cNvSpPr/>
            <p:nvPr/>
          </p:nvSpPr>
          <p:spPr>
            <a:xfrm rot="162769">
              <a:off x="4126802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2" name="Group 202"/>
          <p:cNvGrpSpPr/>
          <p:nvPr/>
        </p:nvGrpSpPr>
        <p:grpSpPr>
          <a:xfrm>
            <a:off x="4096607" y="4424553"/>
            <a:ext cx="226885" cy="256032"/>
            <a:chOff x="4096607" y="4424553"/>
            <a:chExt cx="226885" cy="256032"/>
          </a:xfrm>
        </p:grpSpPr>
        <p:sp>
          <p:nvSpPr>
            <p:cNvPr id="203" name="Freeform 203"/>
            <p:cNvSpPr/>
            <p:nvPr/>
          </p:nvSpPr>
          <p:spPr>
            <a:xfrm>
              <a:off x="4158329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4" name="Freeform 204"/>
            <p:cNvSpPr/>
            <p:nvPr/>
          </p:nvSpPr>
          <p:spPr>
            <a:xfrm>
              <a:off x="4096607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5" name="Freeform 205"/>
            <p:cNvSpPr/>
            <p:nvPr/>
          </p:nvSpPr>
          <p:spPr>
            <a:xfrm>
              <a:off x="4197191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06" name="Group 206"/>
          <p:cNvGrpSpPr/>
          <p:nvPr/>
        </p:nvGrpSpPr>
        <p:grpSpPr>
          <a:xfrm>
            <a:off x="4549521" y="4613529"/>
            <a:ext cx="248317" cy="552641"/>
            <a:chOff x="4549521" y="4613529"/>
            <a:chExt cx="248317" cy="552641"/>
          </a:xfrm>
        </p:grpSpPr>
        <p:sp>
          <p:nvSpPr>
            <p:cNvPr id="207" name="AutoShape 207"/>
            <p:cNvSpPr/>
            <p:nvPr/>
          </p:nvSpPr>
          <p:spPr>
            <a:xfrm>
              <a:off x="4597051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8" name="AutoShape 208"/>
            <p:cNvSpPr/>
            <p:nvPr/>
          </p:nvSpPr>
          <p:spPr>
            <a:xfrm rot="457219">
              <a:off x="4549521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9" name="AutoShape 209"/>
            <p:cNvSpPr/>
            <p:nvPr/>
          </p:nvSpPr>
          <p:spPr>
            <a:xfrm rot="21142780" flipH="1">
              <a:off x="4754499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0" name="AutoShape 210"/>
            <p:cNvSpPr/>
            <p:nvPr/>
          </p:nvSpPr>
          <p:spPr>
            <a:xfrm rot="21437230" flipH="1">
              <a:off x="4687824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1" name="AutoShape 211"/>
            <p:cNvSpPr/>
            <p:nvPr/>
          </p:nvSpPr>
          <p:spPr>
            <a:xfrm rot="162769">
              <a:off x="4588669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2" name="Group 212"/>
          <p:cNvGrpSpPr/>
          <p:nvPr/>
        </p:nvGrpSpPr>
        <p:grpSpPr>
          <a:xfrm>
            <a:off x="4558474" y="4424553"/>
            <a:ext cx="226885" cy="256032"/>
            <a:chOff x="4558474" y="4424553"/>
            <a:chExt cx="226885" cy="256032"/>
          </a:xfrm>
        </p:grpSpPr>
        <p:sp>
          <p:nvSpPr>
            <p:cNvPr id="213" name="Freeform 213"/>
            <p:cNvSpPr/>
            <p:nvPr/>
          </p:nvSpPr>
          <p:spPr>
            <a:xfrm>
              <a:off x="4620196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4" name="Freeform 214"/>
            <p:cNvSpPr/>
            <p:nvPr/>
          </p:nvSpPr>
          <p:spPr>
            <a:xfrm>
              <a:off x="4558474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5" name="Freeform 215"/>
            <p:cNvSpPr/>
            <p:nvPr/>
          </p:nvSpPr>
          <p:spPr>
            <a:xfrm>
              <a:off x="4659059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6" name="Group 216"/>
          <p:cNvGrpSpPr/>
          <p:nvPr/>
        </p:nvGrpSpPr>
        <p:grpSpPr>
          <a:xfrm>
            <a:off x="5011388" y="4613529"/>
            <a:ext cx="248317" cy="552641"/>
            <a:chOff x="5011388" y="4613529"/>
            <a:chExt cx="248317" cy="552641"/>
          </a:xfrm>
        </p:grpSpPr>
        <p:sp>
          <p:nvSpPr>
            <p:cNvPr id="217" name="AutoShape 217"/>
            <p:cNvSpPr/>
            <p:nvPr/>
          </p:nvSpPr>
          <p:spPr>
            <a:xfrm>
              <a:off x="5059013" y="4660678"/>
              <a:ext cx="153067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8" name="AutoShape 218"/>
            <p:cNvSpPr/>
            <p:nvPr/>
          </p:nvSpPr>
          <p:spPr>
            <a:xfrm rot="457219">
              <a:off x="5011388" y="4613529"/>
              <a:ext cx="43339" cy="23984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9" name="AutoShape 219"/>
            <p:cNvSpPr/>
            <p:nvPr/>
          </p:nvSpPr>
          <p:spPr>
            <a:xfrm rot="21142780" flipH="1">
              <a:off x="5216366" y="4613529"/>
              <a:ext cx="43339" cy="242030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0" name="AutoShape 220"/>
            <p:cNvSpPr/>
            <p:nvPr/>
          </p:nvSpPr>
          <p:spPr>
            <a:xfrm rot="21437230" flipH="1">
              <a:off x="5149691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1" name="AutoShape 221"/>
            <p:cNvSpPr/>
            <p:nvPr/>
          </p:nvSpPr>
          <p:spPr>
            <a:xfrm rot="162769">
              <a:off x="5050536" y="4784122"/>
              <a:ext cx="69056" cy="382048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2" name="Group 222"/>
          <p:cNvGrpSpPr/>
          <p:nvPr/>
        </p:nvGrpSpPr>
        <p:grpSpPr>
          <a:xfrm>
            <a:off x="5020342" y="4424553"/>
            <a:ext cx="226885" cy="256032"/>
            <a:chOff x="5020342" y="4424553"/>
            <a:chExt cx="226885" cy="256032"/>
          </a:xfrm>
        </p:grpSpPr>
        <p:sp>
          <p:nvSpPr>
            <p:cNvPr id="223" name="Freeform 223"/>
            <p:cNvSpPr/>
            <p:nvPr/>
          </p:nvSpPr>
          <p:spPr>
            <a:xfrm>
              <a:off x="5082064" y="4424553"/>
              <a:ext cx="103441" cy="134493"/>
            </a:xfrm>
            <a:custGeom>
              <a:rect l="l" t="t" r="r" b="b"/>
              <a:pathLst>
                <a:path w="122" h="159">
                  <a:moveTo>
                    <a:pt x="41" y="4"/>
                  </a:moveTo>
                  <a:cubicBezTo>
                    <a:pt x="59" y="0"/>
                    <a:pt x="80" y="2"/>
                    <a:pt x="97" y="12"/>
                  </a:cubicBezTo>
                  <a:cubicBezTo>
                    <a:pt x="112" y="22"/>
                    <a:pt x="121" y="40"/>
                    <a:pt x="120" y="58"/>
                  </a:cubicBezTo>
                  <a:cubicBezTo>
                    <a:pt x="119" y="70"/>
                    <a:pt x="122" y="82"/>
                    <a:pt x="121" y="94"/>
                  </a:cubicBezTo>
                  <a:cubicBezTo>
                    <a:pt x="117" y="106"/>
                    <a:pt x="108" y="115"/>
                    <a:pt x="103" y="126"/>
                  </a:cubicBezTo>
                  <a:cubicBezTo>
                    <a:pt x="96" y="142"/>
                    <a:pt x="82" y="157"/>
                    <a:pt x="63" y="157"/>
                  </a:cubicBezTo>
                  <a:cubicBezTo>
                    <a:pt x="43" y="159"/>
                    <a:pt x="27" y="143"/>
                    <a:pt x="19" y="126"/>
                  </a:cubicBezTo>
                  <a:cubicBezTo>
                    <a:pt x="14" y="115"/>
                    <a:pt x="5" y="105"/>
                    <a:pt x="1" y="94"/>
                  </a:cubicBezTo>
                  <a:cubicBezTo>
                    <a:pt x="1" y="78"/>
                    <a:pt x="0" y="62"/>
                    <a:pt x="3" y="46"/>
                  </a:cubicBezTo>
                  <a:cubicBezTo>
                    <a:pt x="7" y="27"/>
                    <a:pt x="21" y="9"/>
                    <a:pt x="41" y="4"/>
                  </a:cubicBezTo>
                  <a:close/>
                  <a:moveTo>
                    <a:pt x="19" y="80"/>
                  </a:moveTo>
                  <a:cubicBezTo>
                    <a:pt x="22" y="100"/>
                    <a:pt x="27" y="121"/>
                    <a:pt x="41" y="136"/>
                  </a:cubicBezTo>
                  <a:cubicBezTo>
                    <a:pt x="50" y="145"/>
                    <a:pt x="66" y="148"/>
                    <a:pt x="77" y="140"/>
                  </a:cubicBezTo>
                  <a:cubicBezTo>
                    <a:pt x="97" y="124"/>
                    <a:pt x="101" y="97"/>
                    <a:pt x="104" y="73"/>
                  </a:cubicBezTo>
                  <a:cubicBezTo>
                    <a:pt x="95" y="68"/>
                    <a:pt x="86" y="62"/>
                    <a:pt x="79" y="54"/>
                  </a:cubicBezTo>
                  <a:cubicBezTo>
                    <a:pt x="62" y="69"/>
                    <a:pt x="41" y="78"/>
                    <a:pt x="19" y="8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4" name="Freeform 224"/>
            <p:cNvSpPr/>
            <p:nvPr/>
          </p:nvSpPr>
          <p:spPr>
            <a:xfrm>
              <a:off x="5020342" y="4549712"/>
              <a:ext cx="226885" cy="130873"/>
            </a:xfrm>
            <a:custGeom>
              <a:rect l="l" t="t" r="r" b="b"/>
              <a:pathLst>
                <a:path w="268" h="155">
                  <a:moveTo>
                    <a:pt x="51" y="17"/>
                  </a:moveTo>
                  <a:cubicBezTo>
                    <a:pt x="64" y="9"/>
                    <a:pt x="78" y="6"/>
                    <a:pt x="92" y="0"/>
                  </a:cubicBezTo>
                  <a:cubicBezTo>
                    <a:pt x="94" y="3"/>
                    <a:pt x="96" y="8"/>
                    <a:pt x="98" y="10"/>
                  </a:cubicBezTo>
                  <a:cubicBezTo>
                    <a:pt x="95" y="12"/>
                    <a:pt x="91" y="15"/>
                    <a:pt x="89" y="16"/>
                  </a:cubicBezTo>
                  <a:cubicBezTo>
                    <a:pt x="100" y="54"/>
                    <a:pt x="112" y="92"/>
                    <a:pt x="122" y="130"/>
                  </a:cubicBezTo>
                  <a:cubicBezTo>
                    <a:pt x="124" y="105"/>
                    <a:pt x="126" y="80"/>
                    <a:pt x="127" y="55"/>
                  </a:cubicBezTo>
                  <a:cubicBezTo>
                    <a:pt x="132" y="54"/>
                    <a:pt x="137" y="54"/>
                    <a:pt x="142" y="54"/>
                  </a:cubicBezTo>
                  <a:cubicBezTo>
                    <a:pt x="142" y="80"/>
                    <a:pt x="144" y="105"/>
                    <a:pt x="146" y="130"/>
                  </a:cubicBezTo>
                  <a:cubicBezTo>
                    <a:pt x="157" y="92"/>
                    <a:pt x="170" y="54"/>
                    <a:pt x="180" y="16"/>
                  </a:cubicBezTo>
                  <a:cubicBezTo>
                    <a:pt x="170" y="14"/>
                    <a:pt x="172" y="7"/>
                    <a:pt x="175" y="1"/>
                  </a:cubicBezTo>
                  <a:cubicBezTo>
                    <a:pt x="199" y="7"/>
                    <a:pt x="223" y="16"/>
                    <a:pt x="239" y="35"/>
                  </a:cubicBezTo>
                  <a:cubicBezTo>
                    <a:pt x="259" y="56"/>
                    <a:pt x="268" y="86"/>
                    <a:pt x="265" y="114"/>
                  </a:cubicBezTo>
                  <a:cubicBezTo>
                    <a:pt x="256" y="130"/>
                    <a:pt x="236" y="132"/>
                    <a:pt x="220" y="133"/>
                  </a:cubicBezTo>
                  <a:cubicBezTo>
                    <a:pt x="191" y="151"/>
                    <a:pt x="157" y="155"/>
                    <a:pt x="124" y="154"/>
                  </a:cubicBezTo>
                  <a:cubicBezTo>
                    <a:pt x="98" y="153"/>
                    <a:pt x="71" y="149"/>
                    <a:pt x="50" y="133"/>
                  </a:cubicBezTo>
                  <a:cubicBezTo>
                    <a:pt x="32" y="132"/>
                    <a:pt x="9" y="130"/>
                    <a:pt x="3" y="110"/>
                  </a:cubicBezTo>
                  <a:cubicBezTo>
                    <a:pt x="0" y="73"/>
                    <a:pt x="19" y="36"/>
                    <a:pt x="51" y="17"/>
                  </a:cubicBezTo>
                  <a:close/>
                  <a:moveTo>
                    <a:pt x="167" y="107"/>
                  </a:moveTo>
                  <a:cubicBezTo>
                    <a:pt x="168" y="109"/>
                    <a:pt x="169" y="111"/>
                    <a:pt x="170" y="113"/>
                  </a:cubicBezTo>
                  <a:cubicBezTo>
                    <a:pt x="182" y="114"/>
                    <a:pt x="194" y="112"/>
                    <a:pt x="205" y="109"/>
                  </a:cubicBezTo>
                  <a:cubicBezTo>
                    <a:pt x="210" y="108"/>
                    <a:pt x="212" y="104"/>
                    <a:pt x="213" y="100"/>
                  </a:cubicBezTo>
                  <a:cubicBezTo>
                    <a:pt x="198" y="105"/>
                    <a:pt x="182" y="107"/>
                    <a:pt x="167" y="107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5" name="Freeform 225"/>
            <p:cNvSpPr/>
            <p:nvPr/>
          </p:nvSpPr>
          <p:spPr>
            <a:xfrm>
              <a:off x="5120926" y="4571524"/>
              <a:ext cx="26384" cy="19621"/>
            </a:xfrm>
            <a:custGeom>
              <a:rect l="l" t="t" r="r" b="b"/>
              <a:pathLst>
                <a:path w="31" h="23">
                  <a:moveTo>
                    <a:pt x="4" y="3"/>
                  </a:moveTo>
                  <a:cubicBezTo>
                    <a:pt x="11" y="1"/>
                    <a:pt x="19" y="0"/>
                    <a:pt x="26" y="3"/>
                  </a:cubicBezTo>
                  <a:cubicBezTo>
                    <a:pt x="31" y="10"/>
                    <a:pt x="27" y="16"/>
                    <a:pt x="24" y="23"/>
                  </a:cubicBezTo>
                  <a:cubicBezTo>
                    <a:pt x="18" y="23"/>
                    <a:pt x="12" y="23"/>
                    <a:pt x="6" y="23"/>
                  </a:cubicBezTo>
                  <a:cubicBezTo>
                    <a:pt x="3" y="16"/>
                    <a:pt x="0" y="9"/>
                    <a:pt x="4" y="3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26" name="Group 226"/>
          <p:cNvGrpSpPr/>
          <p:nvPr/>
        </p:nvGrpSpPr>
        <p:grpSpPr>
          <a:xfrm>
            <a:off x="6807708" y="3451003"/>
            <a:ext cx="236315" cy="430816"/>
            <a:chOff x="6807708" y="3451003"/>
            <a:chExt cx="236315" cy="430816"/>
          </a:xfrm>
        </p:grpSpPr>
        <p:sp>
          <p:nvSpPr>
            <p:cNvPr id="227" name="AutoShape 227"/>
            <p:cNvSpPr/>
            <p:nvPr/>
          </p:nvSpPr>
          <p:spPr>
            <a:xfrm>
              <a:off x="6851428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8" name="AutoShape 228"/>
            <p:cNvSpPr/>
            <p:nvPr/>
          </p:nvSpPr>
          <p:spPr>
            <a:xfrm rot="457219">
              <a:off x="6807708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9" name="AutoShape 229"/>
            <p:cNvSpPr/>
            <p:nvPr/>
          </p:nvSpPr>
          <p:spPr>
            <a:xfrm rot="21142780" flipH="1">
              <a:off x="7000684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0" name="Freeform 230"/>
            <p:cNvSpPr/>
            <p:nvPr/>
          </p:nvSpPr>
          <p:spPr>
            <a:xfrm>
              <a:off x="68184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1" name="Group 231"/>
          <p:cNvGrpSpPr/>
          <p:nvPr/>
        </p:nvGrpSpPr>
        <p:grpSpPr>
          <a:xfrm>
            <a:off x="6842665" y="3811905"/>
            <a:ext cx="164211" cy="381952"/>
            <a:chOff x="6842665" y="3811905"/>
            <a:chExt cx="164211" cy="381952"/>
          </a:xfrm>
        </p:grpSpPr>
        <p:sp>
          <p:nvSpPr>
            <p:cNvPr id="232" name="AutoShape 232"/>
            <p:cNvSpPr/>
            <p:nvPr/>
          </p:nvSpPr>
          <p:spPr>
            <a:xfrm rot="21437230" flipH="1">
              <a:off x="69378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3" name="AutoShape 233"/>
            <p:cNvSpPr/>
            <p:nvPr/>
          </p:nvSpPr>
          <p:spPr>
            <a:xfrm rot="162769">
              <a:off x="684266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4" name="Group 234"/>
          <p:cNvGrpSpPr/>
          <p:nvPr/>
        </p:nvGrpSpPr>
        <p:grpSpPr>
          <a:xfrm>
            <a:off x="7270909" y="3451003"/>
            <a:ext cx="236315" cy="430816"/>
            <a:chOff x="7270909" y="3451003"/>
            <a:chExt cx="236315" cy="430816"/>
          </a:xfrm>
        </p:grpSpPr>
        <p:sp>
          <p:nvSpPr>
            <p:cNvPr id="235" name="AutoShape 235"/>
            <p:cNvSpPr/>
            <p:nvPr/>
          </p:nvSpPr>
          <p:spPr>
            <a:xfrm>
              <a:off x="73146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6" name="AutoShape 236"/>
            <p:cNvSpPr/>
            <p:nvPr/>
          </p:nvSpPr>
          <p:spPr>
            <a:xfrm rot="457219">
              <a:off x="72709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7" name="AutoShape 237"/>
            <p:cNvSpPr/>
            <p:nvPr/>
          </p:nvSpPr>
          <p:spPr>
            <a:xfrm rot="21142780" flipH="1">
              <a:off x="7463885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8" name="Freeform 238"/>
            <p:cNvSpPr/>
            <p:nvPr/>
          </p:nvSpPr>
          <p:spPr>
            <a:xfrm>
              <a:off x="72816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39" name="Group 239"/>
          <p:cNvGrpSpPr/>
          <p:nvPr/>
        </p:nvGrpSpPr>
        <p:grpSpPr>
          <a:xfrm>
            <a:off x="7305866" y="3811905"/>
            <a:ext cx="164210" cy="381952"/>
            <a:chOff x="7305866" y="3811905"/>
            <a:chExt cx="164210" cy="381952"/>
          </a:xfrm>
        </p:grpSpPr>
        <p:sp>
          <p:nvSpPr>
            <p:cNvPr id="240" name="AutoShape 240"/>
            <p:cNvSpPr/>
            <p:nvPr/>
          </p:nvSpPr>
          <p:spPr>
            <a:xfrm rot="21437230" flipH="1">
              <a:off x="740102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1" name="AutoShape 241"/>
            <p:cNvSpPr/>
            <p:nvPr/>
          </p:nvSpPr>
          <p:spPr>
            <a:xfrm rot="162769">
              <a:off x="73058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2" name="Group 242"/>
          <p:cNvGrpSpPr/>
          <p:nvPr/>
        </p:nvGrpSpPr>
        <p:grpSpPr>
          <a:xfrm>
            <a:off x="7734109" y="3451003"/>
            <a:ext cx="236316" cy="430816"/>
            <a:chOff x="7734109" y="3451003"/>
            <a:chExt cx="236316" cy="430816"/>
          </a:xfrm>
        </p:grpSpPr>
        <p:sp>
          <p:nvSpPr>
            <p:cNvPr id="243" name="AutoShape 243"/>
            <p:cNvSpPr/>
            <p:nvPr/>
          </p:nvSpPr>
          <p:spPr>
            <a:xfrm>
              <a:off x="7777829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4" name="AutoShape 244"/>
            <p:cNvSpPr/>
            <p:nvPr/>
          </p:nvSpPr>
          <p:spPr>
            <a:xfrm rot="457219">
              <a:off x="77341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5" name="AutoShape 245"/>
            <p:cNvSpPr/>
            <p:nvPr/>
          </p:nvSpPr>
          <p:spPr>
            <a:xfrm rot="21142780" flipH="1">
              <a:off x="7927086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6" name="Freeform 246"/>
            <p:cNvSpPr/>
            <p:nvPr/>
          </p:nvSpPr>
          <p:spPr>
            <a:xfrm>
              <a:off x="77448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47" name="Group 247"/>
          <p:cNvGrpSpPr/>
          <p:nvPr/>
        </p:nvGrpSpPr>
        <p:grpSpPr>
          <a:xfrm>
            <a:off x="7769066" y="3811905"/>
            <a:ext cx="164211" cy="381952"/>
            <a:chOff x="7769066" y="3811905"/>
            <a:chExt cx="164211" cy="381952"/>
          </a:xfrm>
        </p:grpSpPr>
        <p:sp>
          <p:nvSpPr>
            <p:cNvPr id="248" name="AutoShape 248"/>
            <p:cNvSpPr/>
            <p:nvPr/>
          </p:nvSpPr>
          <p:spPr>
            <a:xfrm rot="21437230" flipH="1">
              <a:off x="786422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9" name="AutoShape 249"/>
            <p:cNvSpPr/>
            <p:nvPr/>
          </p:nvSpPr>
          <p:spPr>
            <a:xfrm rot="162769">
              <a:off x="776906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0" name="Group 250"/>
          <p:cNvGrpSpPr/>
          <p:nvPr/>
        </p:nvGrpSpPr>
        <p:grpSpPr>
          <a:xfrm>
            <a:off x="8197310" y="3451003"/>
            <a:ext cx="236316" cy="430816"/>
            <a:chOff x="8197310" y="3451003"/>
            <a:chExt cx="236316" cy="430816"/>
          </a:xfrm>
        </p:grpSpPr>
        <p:sp>
          <p:nvSpPr>
            <p:cNvPr id="251" name="AutoShape 251"/>
            <p:cNvSpPr/>
            <p:nvPr/>
          </p:nvSpPr>
          <p:spPr>
            <a:xfrm>
              <a:off x="8241030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2" name="AutoShape 252"/>
            <p:cNvSpPr/>
            <p:nvPr/>
          </p:nvSpPr>
          <p:spPr>
            <a:xfrm rot="457219">
              <a:off x="81973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3" name="AutoShape 253"/>
            <p:cNvSpPr/>
            <p:nvPr/>
          </p:nvSpPr>
          <p:spPr>
            <a:xfrm rot="21142780" flipH="1">
              <a:off x="8390287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4" name="Freeform 254"/>
            <p:cNvSpPr/>
            <p:nvPr/>
          </p:nvSpPr>
          <p:spPr>
            <a:xfrm>
              <a:off x="82080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5" name="Group 255"/>
          <p:cNvGrpSpPr/>
          <p:nvPr/>
        </p:nvGrpSpPr>
        <p:grpSpPr>
          <a:xfrm>
            <a:off x="8232267" y="3811905"/>
            <a:ext cx="164211" cy="381952"/>
            <a:chOff x="8232267" y="3811905"/>
            <a:chExt cx="164211" cy="381952"/>
          </a:xfrm>
        </p:grpSpPr>
        <p:sp>
          <p:nvSpPr>
            <p:cNvPr id="256" name="AutoShape 256"/>
            <p:cNvSpPr/>
            <p:nvPr/>
          </p:nvSpPr>
          <p:spPr>
            <a:xfrm rot="21437230" flipH="1">
              <a:off x="832742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7" name="AutoShape 257"/>
            <p:cNvSpPr/>
            <p:nvPr/>
          </p:nvSpPr>
          <p:spPr>
            <a:xfrm rot="162769">
              <a:off x="82322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58" name="Group 258"/>
          <p:cNvGrpSpPr/>
          <p:nvPr/>
        </p:nvGrpSpPr>
        <p:grpSpPr>
          <a:xfrm>
            <a:off x="8660511" y="3451003"/>
            <a:ext cx="236316" cy="430816"/>
            <a:chOff x="8660511" y="3451003"/>
            <a:chExt cx="236316" cy="430816"/>
          </a:xfrm>
        </p:grpSpPr>
        <p:sp>
          <p:nvSpPr>
            <p:cNvPr id="259" name="AutoShape 259"/>
            <p:cNvSpPr/>
            <p:nvPr/>
          </p:nvSpPr>
          <p:spPr>
            <a:xfrm>
              <a:off x="8704231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0" name="AutoShape 260"/>
            <p:cNvSpPr/>
            <p:nvPr/>
          </p:nvSpPr>
          <p:spPr>
            <a:xfrm rot="457219">
              <a:off x="8660511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1" name="AutoShape 261"/>
            <p:cNvSpPr/>
            <p:nvPr/>
          </p:nvSpPr>
          <p:spPr>
            <a:xfrm rot="21142780" flipH="1">
              <a:off x="88534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2" name="Freeform 262"/>
            <p:cNvSpPr/>
            <p:nvPr/>
          </p:nvSpPr>
          <p:spPr>
            <a:xfrm>
              <a:off x="86712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3" name="Group 263"/>
          <p:cNvGrpSpPr/>
          <p:nvPr/>
        </p:nvGrpSpPr>
        <p:grpSpPr>
          <a:xfrm>
            <a:off x="8695467" y="3811905"/>
            <a:ext cx="164212" cy="381952"/>
            <a:chOff x="8695467" y="3811905"/>
            <a:chExt cx="164212" cy="381952"/>
          </a:xfrm>
        </p:grpSpPr>
        <p:sp>
          <p:nvSpPr>
            <p:cNvPr id="264" name="AutoShape 264"/>
            <p:cNvSpPr/>
            <p:nvPr/>
          </p:nvSpPr>
          <p:spPr>
            <a:xfrm rot="21437230" flipH="1">
              <a:off x="8790623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5" name="AutoShape 265"/>
            <p:cNvSpPr/>
            <p:nvPr/>
          </p:nvSpPr>
          <p:spPr>
            <a:xfrm rot="162769">
              <a:off x="869546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66" name="Group 266"/>
          <p:cNvGrpSpPr/>
          <p:nvPr/>
        </p:nvGrpSpPr>
        <p:grpSpPr>
          <a:xfrm>
            <a:off x="9123712" y="3451003"/>
            <a:ext cx="236315" cy="430816"/>
            <a:chOff x="9123712" y="3451003"/>
            <a:chExt cx="236315" cy="430816"/>
          </a:xfrm>
        </p:grpSpPr>
        <p:sp>
          <p:nvSpPr>
            <p:cNvPr id="267" name="AutoShape 267"/>
            <p:cNvSpPr/>
            <p:nvPr/>
          </p:nvSpPr>
          <p:spPr>
            <a:xfrm>
              <a:off x="9167432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8" name="AutoShape 268"/>
            <p:cNvSpPr/>
            <p:nvPr/>
          </p:nvSpPr>
          <p:spPr>
            <a:xfrm rot="457219">
              <a:off x="9123712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9" name="AutoShape 269"/>
            <p:cNvSpPr/>
            <p:nvPr/>
          </p:nvSpPr>
          <p:spPr>
            <a:xfrm rot="21142780" flipH="1">
              <a:off x="9316688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0" name="Freeform 270"/>
            <p:cNvSpPr/>
            <p:nvPr/>
          </p:nvSpPr>
          <p:spPr>
            <a:xfrm>
              <a:off x="9134475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1" name="Group 271"/>
          <p:cNvGrpSpPr/>
          <p:nvPr/>
        </p:nvGrpSpPr>
        <p:grpSpPr>
          <a:xfrm>
            <a:off x="9158668" y="3811905"/>
            <a:ext cx="164212" cy="381952"/>
            <a:chOff x="9158668" y="3811905"/>
            <a:chExt cx="164212" cy="381952"/>
          </a:xfrm>
        </p:grpSpPr>
        <p:sp>
          <p:nvSpPr>
            <p:cNvPr id="272" name="AutoShape 272"/>
            <p:cNvSpPr/>
            <p:nvPr/>
          </p:nvSpPr>
          <p:spPr>
            <a:xfrm rot="21437230" flipH="1">
              <a:off x="92538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3" name="AutoShape 273"/>
            <p:cNvSpPr/>
            <p:nvPr/>
          </p:nvSpPr>
          <p:spPr>
            <a:xfrm rot="162769">
              <a:off x="9158668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4" name="Group 274"/>
          <p:cNvGrpSpPr/>
          <p:nvPr/>
        </p:nvGrpSpPr>
        <p:grpSpPr>
          <a:xfrm>
            <a:off x="9586913" y="3451003"/>
            <a:ext cx="236315" cy="430816"/>
            <a:chOff x="9586913" y="3451003"/>
            <a:chExt cx="236315" cy="430816"/>
          </a:xfrm>
        </p:grpSpPr>
        <p:sp>
          <p:nvSpPr>
            <p:cNvPr id="275" name="AutoShape 275"/>
            <p:cNvSpPr/>
            <p:nvPr/>
          </p:nvSpPr>
          <p:spPr>
            <a:xfrm>
              <a:off x="96306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6" name="AutoShape 276"/>
            <p:cNvSpPr/>
            <p:nvPr/>
          </p:nvSpPr>
          <p:spPr>
            <a:xfrm rot="457219">
              <a:off x="95869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7" name="AutoShape 277"/>
            <p:cNvSpPr/>
            <p:nvPr/>
          </p:nvSpPr>
          <p:spPr>
            <a:xfrm rot="21142780" flipH="1">
              <a:off x="9779889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8" name="Freeform 278"/>
            <p:cNvSpPr/>
            <p:nvPr/>
          </p:nvSpPr>
          <p:spPr>
            <a:xfrm>
              <a:off x="9597771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79" name="Group 279"/>
          <p:cNvGrpSpPr/>
          <p:nvPr/>
        </p:nvGrpSpPr>
        <p:grpSpPr>
          <a:xfrm>
            <a:off x="9621869" y="3811905"/>
            <a:ext cx="164211" cy="381952"/>
            <a:chOff x="9621869" y="3811905"/>
            <a:chExt cx="164211" cy="381952"/>
          </a:xfrm>
        </p:grpSpPr>
        <p:sp>
          <p:nvSpPr>
            <p:cNvPr id="280" name="AutoShape 280"/>
            <p:cNvSpPr/>
            <p:nvPr/>
          </p:nvSpPr>
          <p:spPr>
            <a:xfrm rot="21437230" flipH="1">
              <a:off x="9717024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1" name="AutoShape 281"/>
            <p:cNvSpPr/>
            <p:nvPr/>
          </p:nvSpPr>
          <p:spPr>
            <a:xfrm rot="162769">
              <a:off x="9621869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2" name="Group 282"/>
          <p:cNvGrpSpPr/>
          <p:nvPr/>
        </p:nvGrpSpPr>
        <p:grpSpPr>
          <a:xfrm>
            <a:off x="10050113" y="3451003"/>
            <a:ext cx="236316" cy="430816"/>
            <a:chOff x="10050113" y="3451003"/>
            <a:chExt cx="236316" cy="430816"/>
          </a:xfrm>
        </p:grpSpPr>
        <p:sp>
          <p:nvSpPr>
            <p:cNvPr id="283" name="AutoShape 283"/>
            <p:cNvSpPr/>
            <p:nvPr/>
          </p:nvSpPr>
          <p:spPr>
            <a:xfrm>
              <a:off x="10093833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4" name="AutoShape 284"/>
            <p:cNvSpPr/>
            <p:nvPr/>
          </p:nvSpPr>
          <p:spPr>
            <a:xfrm rot="457219">
              <a:off x="10050113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5" name="AutoShape 285"/>
            <p:cNvSpPr/>
            <p:nvPr/>
          </p:nvSpPr>
          <p:spPr>
            <a:xfrm rot="21142780" flipH="1">
              <a:off x="10243090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6" name="Freeform 286"/>
            <p:cNvSpPr/>
            <p:nvPr/>
          </p:nvSpPr>
          <p:spPr>
            <a:xfrm>
              <a:off x="10060972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87" name="Group 287"/>
          <p:cNvGrpSpPr/>
          <p:nvPr/>
        </p:nvGrpSpPr>
        <p:grpSpPr>
          <a:xfrm>
            <a:off x="10085070" y="3811905"/>
            <a:ext cx="164211" cy="381952"/>
            <a:chOff x="10085070" y="3811905"/>
            <a:chExt cx="164211" cy="381952"/>
          </a:xfrm>
        </p:grpSpPr>
        <p:sp>
          <p:nvSpPr>
            <p:cNvPr id="288" name="AutoShape 288"/>
            <p:cNvSpPr/>
            <p:nvPr/>
          </p:nvSpPr>
          <p:spPr>
            <a:xfrm rot="21437230" flipH="1">
              <a:off x="10180225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9" name="AutoShape 289"/>
            <p:cNvSpPr/>
            <p:nvPr/>
          </p:nvSpPr>
          <p:spPr>
            <a:xfrm rot="162769">
              <a:off x="10085070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0" name="Group 290"/>
          <p:cNvGrpSpPr/>
          <p:nvPr/>
        </p:nvGrpSpPr>
        <p:grpSpPr>
          <a:xfrm>
            <a:off x="10513409" y="3451003"/>
            <a:ext cx="236221" cy="430816"/>
            <a:chOff x="10513409" y="3451003"/>
            <a:chExt cx="236221" cy="430816"/>
          </a:xfrm>
        </p:grpSpPr>
        <p:sp>
          <p:nvSpPr>
            <p:cNvPr id="291" name="AutoShape 291"/>
            <p:cNvSpPr/>
            <p:nvPr/>
          </p:nvSpPr>
          <p:spPr>
            <a:xfrm>
              <a:off x="105570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2" name="AutoShape 292"/>
            <p:cNvSpPr/>
            <p:nvPr/>
          </p:nvSpPr>
          <p:spPr>
            <a:xfrm rot="457219">
              <a:off x="10513409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3" name="AutoShape 293"/>
            <p:cNvSpPr/>
            <p:nvPr/>
          </p:nvSpPr>
          <p:spPr>
            <a:xfrm rot="21142780" flipH="1">
              <a:off x="107062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4" name="Freeform 294"/>
            <p:cNvSpPr/>
            <p:nvPr/>
          </p:nvSpPr>
          <p:spPr>
            <a:xfrm>
              <a:off x="10524173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5" name="Group 295"/>
          <p:cNvGrpSpPr/>
          <p:nvPr/>
        </p:nvGrpSpPr>
        <p:grpSpPr>
          <a:xfrm>
            <a:off x="10548271" y="3811905"/>
            <a:ext cx="164211" cy="381952"/>
            <a:chOff x="10548271" y="3811905"/>
            <a:chExt cx="164211" cy="381952"/>
          </a:xfrm>
        </p:grpSpPr>
        <p:sp>
          <p:nvSpPr>
            <p:cNvPr id="296" name="AutoShape 296"/>
            <p:cNvSpPr/>
            <p:nvPr/>
          </p:nvSpPr>
          <p:spPr>
            <a:xfrm rot="21437230" flipH="1">
              <a:off x="10643426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7" name="AutoShape 297"/>
            <p:cNvSpPr/>
            <p:nvPr/>
          </p:nvSpPr>
          <p:spPr>
            <a:xfrm rot="162769">
              <a:off x="10548271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98" name="Group 298"/>
          <p:cNvGrpSpPr/>
          <p:nvPr/>
        </p:nvGrpSpPr>
        <p:grpSpPr>
          <a:xfrm>
            <a:off x="10976610" y="3451003"/>
            <a:ext cx="236220" cy="430816"/>
            <a:chOff x="10976610" y="3451003"/>
            <a:chExt cx="236220" cy="430816"/>
          </a:xfrm>
        </p:grpSpPr>
        <p:sp>
          <p:nvSpPr>
            <p:cNvPr id="299" name="AutoShape 299"/>
            <p:cNvSpPr/>
            <p:nvPr/>
          </p:nvSpPr>
          <p:spPr>
            <a:xfrm>
              <a:off x="11020234" y="3687032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0" name="AutoShape 300"/>
            <p:cNvSpPr/>
            <p:nvPr/>
          </p:nvSpPr>
          <p:spPr>
            <a:xfrm rot="457219">
              <a:off x="10976610" y="3639884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1" name="AutoShape 301"/>
            <p:cNvSpPr/>
            <p:nvPr/>
          </p:nvSpPr>
          <p:spPr>
            <a:xfrm rot="21142780" flipH="1">
              <a:off x="11169491" y="3639884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2" name="Freeform 302"/>
            <p:cNvSpPr/>
            <p:nvPr/>
          </p:nvSpPr>
          <p:spPr>
            <a:xfrm>
              <a:off x="10987374" y="3451003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3" name="Group 303"/>
          <p:cNvGrpSpPr/>
          <p:nvPr/>
        </p:nvGrpSpPr>
        <p:grpSpPr>
          <a:xfrm>
            <a:off x="11011472" y="3811905"/>
            <a:ext cx="164211" cy="381952"/>
            <a:chOff x="11011472" y="3811905"/>
            <a:chExt cx="164211" cy="381952"/>
          </a:xfrm>
        </p:grpSpPr>
        <p:sp>
          <p:nvSpPr>
            <p:cNvPr id="304" name="AutoShape 304"/>
            <p:cNvSpPr/>
            <p:nvPr/>
          </p:nvSpPr>
          <p:spPr>
            <a:xfrm rot="21437230" flipH="1">
              <a:off x="11106627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5" name="AutoShape 305"/>
            <p:cNvSpPr/>
            <p:nvPr/>
          </p:nvSpPr>
          <p:spPr>
            <a:xfrm rot="162769">
              <a:off x="11011472" y="3811905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06" name="Group 306"/>
          <p:cNvGrpSpPr/>
          <p:nvPr/>
        </p:nvGrpSpPr>
        <p:grpSpPr>
          <a:xfrm>
            <a:off x="6807708" y="4424744"/>
            <a:ext cx="236315" cy="430911"/>
            <a:chOff x="6807708" y="4424744"/>
            <a:chExt cx="236315" cy="430911"/>
          </a:xfrm>
        </p:grpSpPr>
        <p:sp>
          <p:nvSpPr>
            <p:cNvPr id="307" name="AutoShape 307"/>
            <p:cNvSpPr/>
            <p:nvPr/>
          </p:nvSpPr>
          <p:spPr>
            <a:xfrm>
              <a:off x="6851428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8" name="AutoShape 308"/>
            <p:cNvSpPr/>
            <p:nvPr/>
          </p:nvSpPr>
          <p:spPr>
            <a:xfrm rot="457219">
              <a:off x="6807708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9" name="AutoShape 309"/>
            <p:cNvSpPr/>
            <p:nvPr/>
          </p:nvSpPr>
          <p:spPr>
            <a:xfrm rot="21142780" flipH="1">
              <a:off x="7000684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0" name="Freeform 310"/>
            <p:cNvSpPr/>
            <p:nvPr/>
          </p:nvSpPr>
          <p:spPr>
            <a:xfrm>
              <a:off x="68184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1" name="Group 311"/>
          <p:cNvGrpSpPr/>
          <p:nvPr/>
        </p:nvGrpSpPr>
        <p:grpSpPr>
          <a:xfrm>
            <a:off x="6842665" y="4785646"/>
            <a:ext cx="164211" cy="381952"/>
            <a:chOff x="6842665" y="4785646"/>
            <a:chExt cx="164211" cy="381952"/>
          </a:xfrm>
        </p:grpSpPr>
        <p:sp>
          <p:nvSpPr>
            <p:cNvPr id="312" name="AutoShape 312"/>
            <p:cNvSpPr/>
            <p:nvPr/>
          </p:nvSpPr>
          <p:spPr>
            <a:xfrm rot="21437230" flipH="1">
              <a:off x="69378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3" name="AutoShape 313"/>
            <p:cNvSpPr/>
            <p:nvPr/>
          </p:nvSpPr>
          <p:spPr>
            <a:xfrm rot="162769">
              <a:off x="684266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4" name="Group 314"/>
          <p:cNvGrpSpPr/>
          <p:nvPr/>
        </p:nvGrpSpPr>
        <p:grpSpPr>
          <a:xfrm>
            <a:off x="7270909" y="4424744"/>
            <a:ext cx="236315" cy="430911"/>
            <a:chOff x="7270909" y="4424744"/>
            <a:chExt cx="236315" cy="430911"/>
          </a:xfrm>
        </p:grpSpPr>
        <p:sp>
          <p:nvSpPr>
            <p:cNvPr id="315" name="AutoShape 315"/>
            <p:cNvSpPr/>
            <p:nvPr/>
          </p:nvSpPr>
          <p:spPr>
            <a:xfrm>
              <a:off x="73146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6" name="AutoShape 316"/>
            <p:cNvSpPr/>
            <p:nvPr/>
          </p:nvSpPr>
          <p:spPr>
            <a:xfrm rot="457219">
              <a:off x="72709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7" name="AutoShape 317"/>
            <p:cNvSpPr/>
            <p:nvPr/>
          </p:nvSpPr>
          <p:spPr>
            <a:xfrm rot="21142780" flipH="1">
              <a:off x="7463885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8" name="Freeform 318"/>
            <p:cNvSpPr/>
            <p:nvPr/>
          </p:nvSpPr>
          <p:spPr>
            <a:xfrm>
              <a:off x="72816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19" name="Group 319"/>
          <p:cNvGrpSpPr/>
          <p:nvPr/>
        </p:nvGrpSpPr>
        <p:grpSpPr>
          <a:xfrm>
            <a:off x="7305866" y="4785646"/>
            <a:ext cx="164210" cy="381952"/>
            <a:chOff x="7305866" y="4785646"/>
            <a:chExt cx="164210" cy="381952"/>
          </a:xfrm>
        </p:grpSpPr>
        <p:sp>
          <p:nvSpPr>
            <p:cNvPr id="320" name="AutoShape 320"/>
            <p:cNvSpPr/>
            <p:nvPr/>
          </p:nvSpPr>
          <p:spPr>
            <a:xfrm rot="21437230" flipH="1">
              <a:off x="740102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1" name="AutoShape 321"/>
            <p:cNvSpPr/>
            <p:nvPr/>
          </p:nvSpPr>
          <p:spPr>
            <a:xfrm rot="162769">
              <a:off x="73058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2" name="Group 322"/>
          <p:cNvGrpSpPr/>
          <p:nvPr/>
        </p:nvGrpSpPr>
        <p:grpSpPr>
          <a:xfrm>
            <a:off x="7734109" y="4424744"/>
            <a:ext cx="236316" cy="430911"/>
            <a:chOff x="7734109" y="4424744"/>
            <a:chExt cx="236316" cy="430911"/>
          </a:xfrm>
        </p:grpSpPr>
        <p:sp>
          <p:nvSpPr>
            <p:cNvPr id="323" name="AutoShape 323"/>
            <p:cNvSpPr/>
            <p:nvPr/>
          </p:nvSpPr>
          <p:spPr>
            <a:xfrm>
              <a:off x="7777829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4" name="AutoShape 324"/>
            <p:cNvSpPr/>
            <p:nvPr/>
          </p:nvSpPr>
          <p:spPr>
            <a:xfrm rot="457219">
              <a:off x="77341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5" name="AutoShape 325"/>
            <p:cNvSpPr/>
            <p:nvPr/>
          </p:nvSpPr>
          <p:spPr>
            <a:xfrm rot="21142780" flipH="1">
              <a:off x="7927086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6" name="Freeform 326"/>
            <p:cNvSpPr/>
            <p:nvPr/>
          </p:nvSpPr>
          <p:spPr>
            <a:xfrm>
              <a:off x="77448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27" name="Group 327"/>
          <p:cNvGrpSpPr/>
          <p:nvPr/>
        </p:nvGrpSpPr>
        <p:grpSpPr>
          <a:xfrm>
            <a:off x="7769066" y="4785646"/>
            <a:ext cx="164211" cy="381952"/>
            <a:chOff x="7769066" y="4785646"/>
            <a:chExt cx="164211" cy="381952"/>
          </a:xfrm>
        </p:grpSpPr>
        <p:sp>
          <p:nvSpPr>
            <p:cNvPr id="328" name="AutoShape 328"/>
            <p:cNvSpPr/>
            <p:nvPr/>
          </p:nvSpPr>
          <p:spPr>
            <a:xfrm rot="21437230" flipH="1">
              <a:off x="786422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9" name="AutoShape 329"/>
            <p:cNvSpPr/>
            <p:nvPr/>
          </p:nvSpPr>
          <p:spPr>
            <a:xfrm rot="162769">
              <a:off x="776906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0" name="Group 330"/>
          <p:cNvGrpSpPr/>
          <p:nvPr/>
        </p:nvGrpSpPr>
        <p:grpSpPr>
          <a:xfrm>
            <a:off x="8197310" y="4424744"/>
            <a:ext cx="236316" cy="430911"/>
            <a:chOff x="8197310" y="4424744"/>
            <a:chExt cx="236316" cy="430911"/>
          </a:xfrm>
        </p:grpSpPr>
        <p:sp>
          <p:nvSpPr>
            <p:cNvPr id="331" name="AutoShape 331"/>
            <p:cNvSpPr/>
            <p:nvPr/>
          </p:nvSpPr>
          <p:spPr>
            <a:xfrm>
              <a:off x="8241030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2" name="AutoShape 332"/>
            <p:cNvSpPr/>
            <p:nvPr/>
          </p:nvSpPr>
          <p:spPr>
            <a:xfrm rot="457219">
              <a:off x="81973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3" name="AutoShape 333"/>
            <p:cNvSpPr/>
            <p:nvPr/>
          </p:nvSpPr>
          <p:spPr>
            <a:xfrm rot="21142780" flipH="1">
              <a:off x="8390287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4" name="Freeform 334"/>
            <p:cNvSpPr/>
            <p:nvPr/>
          </p:nvSpPr>
          <p:spPr>
            <a:xfrm>
              <a:off x="82080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5" name="Group 335"/>
          <p:cNvGrpSpPr/>
          <p:nvPr/>
        </p:nvGrpSpPr>
        <p:grpSpPr>
          <a:xfrm>
            <a:off x="8232267" y="4785646"/>
            <a:ext cx="164211" cy="381952"/>
            <a:chOff x="8232267" y="4785646"/>
            <a:chExt cx="164211" cy="381952"/>
          </a:xfrm>
        </p:grpSpPr>
        <p:sp>
          <p:nvSpPr>
            <p:cNvPr id="336" name="AutoShape 336"/>
            <p:cNvSpPr/>
            <p:nvPr/>
          </p:nvSpPr>
          <p:spPr>
            <a:xfrm rot="21437230" flipH="1">
              <a:off x="832742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7" name="AutoShape 337"/>
            <p:cNvSpPr/>
            <p:nvPr/>
          </p:nvSpPr>
          <p:spPr>
            <a:xfrm rot="162769">
              <a:off x="82322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38" name="Group 338"/>
          <p:cNvGrpSpPr/>
          <p:nvPr/>
        </p:nvGrpSpPr>
        <p:grpSpPr>
          <a:xfrm>
            <a:off x="8660511" y="4424744"/>
            <a:ext cx="236316" cy="430911"/>
            <a:chOff x="8660511" y="4424744"/>
            <a:chExt cx="236316" cy="430911"/>
          </a:xfrm>
        </p:grpSpPr>
        <p:sp>
          <p:nvSpPr>
            <p:cNvPr id="339" name="AutoShape 339"/>
            <p:cNvSpPr/>
            <p:nvPr/>
          </p:nvSpPr>
          <p:spPr>
            <a:xfrm>
              <a:off x="8704231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0" name="AutoShape 340"/>
            <p:cNvSpPr/>
            <p:nvPr/>
          </p:nvSpPr>
          <p:spPr>
            <a:xfrm rot="457219">
              <a:off x="8660511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1" name="AutoShape 341"/>
            <p:cNvSpPr/>
            <p:nvPr/>
          </p:nvSpPr>
          <p:spPr>
            <a:xfrm rot="21142780" flipH="1">
              <a:off x="88534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2" name="Freeform 342"/>
            <p:cNvSpPr/>
            <p:nvPr/>
          </p:nvSpPr>
          <p:spPr>
            <a:xfrm>
              <a:off x="86712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3" name="Group 343"/>
          <p:cNvGrpSpPr/>
          <p:nvPr/>
        </p:nvGrpSpPr>
        <p:grpSpPr>
          <a:xfrm>
            <a:off x="8695467" y="4785646"/>
            <a:ext cx="164212" cy="381952"/>
            <a:chOff x="8695467" y="4785646"/>
            <a:chExt cx="164212" cy="381952"/>
          </a:xfrm>
        </p:grpSpPr>
        <p:sp>
          <p:nvSpPr>
            <p:cNvPr id="344" name="AutoShape 344"/>
            <p:cNvSpPr/>
            <p:nvPr/>
          </p:nvSpPr>
          <p:spPr>
            <a:xfrm rot="21437230" flipH="1">
              <a:off x="8790623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5" name="AutoShape 345"/>
            <p:cNvSpPr/>
            <p:nvPr/>
          </p:nvSpPr>
          <p:spPr>
            <a:xfrm rot="162769">
              <a:off x="869546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46" name="Group 346"/>
          <p:cNvGrpSpPr/>
          <p:nvPr/>
        </p:nvGrpSpPr>
        <p:grpSpPr>
          <a:xfrm>
            <a:off x="9123712" y="4424744"/>
            <a:ext cx="236315" cy="430911"/>
            <a:chOff x="9123712" y="4424744"/>
            <a:chExt cx="236315" cy="430911"/>
          </a:xfrm>
        </p:grpSpPr>
        <p:sp>
          <p:nvSpPr>
            <p:cNvPr id="347" name="AutoShape 347"/>
            <p:cNvSpPr/>
            <p:nvPr/>
          </p:nvSpPr>
          <p:spPr>
            <a:xfrm>
              <a:off x="9167432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8" name="AutoShape 348"/>
            <p:cNvSpPr/>
            <p:nvPr/>
          </p:nvSpPr>
          <p:spPr>
            <a:xfrm rot="457219">
              <a:off x="9123712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9" name="AutoShape 349"/>
            <p:cNvSpPr/>
            <p:nvPr/>
          </p:nvSpPr>
          <p:spPr>
            <a:xfrm rot="21142780" flipH="1">
              <a:off x="9316688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0" name="Freeform 350"/>
            <p:cNvSpPr/>
            <p:nvPr/>
          </p:nvSpPr>
          <p:spPr>
            <a:xfrm>
              <a:off x="9134475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1" name="Group 351"/>
          <p:cNvGrpSpPr/>
          <p:nvPr/>
        </p:nvGrpSpPr>
        <p:grpSpPr>
          <a:xfrm>
            <a:off x="9158668" y="4785646"/>
            <a:ext cx="164212" cy="381952"/>
            <a:chOff x="9158668" y="4785646"/>
            <a:chExt cx="164212" cy="381952"/>
          </a:xfrm>
        </p:grpSpPr>
        <p:sp>
          <p:nvSpPr>
            <p:cNvPr id="352" name="AutoShape 352"/>
            <p:cNvSpPr/>
            <p:nvPr/>
          </p:nvSpPr>
          <p:spPr>
            <a:xfrm rot="21437230" flipH="1">
              <a:off x="92538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3" name="AutoShape 353"/>
            <p:cNvSpPr/>
            <p:nvPr/>
          </p:nvSpPr>
          <p:spPr>
            <a:xfrm rot="162769">
              <a:off x="9158668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4" name="Group 354"/>
          <p:cNvGrpSpPr/>
          <p:nvPr/>
        </p:nvGrpSpPr>
        <p:grpSpPr>
          <a:xfrm>
            <a:off x="9586913" y="4424744"/>
            <a:ext cx="236315" cy="430911"/>
            <a:chOff x="9586913" y="4424744"/>
            <a:chExt cx="236315" cy="430911"/>
          </a:xfrm>
        </p:grpSpPr>
        <p:sp>
          <p:nvSpPr>
            <p:cNvPr id="355" name="AutoShape 355"/>
            <p:cNvSpPr/>
            <p:nvPr/>
          </p:nvSpPr>
          <p:spPr>
            <a:xfrm>
              <a:off x="96306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6" name="AutoShape 356"/>
            <p:cNvSpPr/>
            <p:nvPr/>
          </p:nvSpPr>
          <p:spPr>
            <a:xfrm rot="457219">
              <a:off x="95869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7" name="AutoShape 357"/>
            <p:cNvSpPr/>
            <p:nvPr/>
          </p:nvSpPr>
          <p:spPr>
            <a:xfrm rot="21142780" flipH="1">
              <a:off x="9779889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8" name="Freeform 358"/>
            <p:cNvSpPr/>
            <p:nvPr/>
          </p:nvSpPr>
          <p:spPr>
            <a:xfrm>
              <a:off x="9597771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59" name="Group 359"/>
          <p:cNvGrpSpPr/>
          <p:nvPr/>
        </p:nvGrpSpPr>
        <p:grpSpPr>
          <a:xfrm>
            <a:off x="9621869" y="4785646"/>
            <a:ext cx="164211" cy="381952"/>
            <a:chOff x="9621869" y="4785646"/>
            <a:chExt cx="164211" cy="381952"/>
          </a:xfrm>
        </p:grpSpPr>
        <p:sp>
          <p:nvSpPr>
            <p:cNvPr id="360" name="AutoShape 360"/>
            <p:cNvSpPr/>
            <p:nvPr/>
          </p:nvSpPr>
          <p:spPr>
            <a:xfrm rot="21437230" flipH="1">
              <a:off x="9717024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1" name="AutoShape 361"/>
            <p:cNvSpPr/>
            <p:nvPr/>
          </p:nvSpPr>
          <p:spPr>
            <a:xfrm rot="162769">
              <a:off x="9621869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2" name="Group 362"/>
          <p:cNvGrpSpPr/>
          <p:nvPr/>
        </p:nvGrpSpPr>
        <p:grpSpPr>
          <a:xfrm>
            <a:off x="10050113" y="4424744"/>
            <a:ext cx="236316" cy="430911"/>
            <a:chOff x="10050113" y="4424744"/>
            <a:chExt cx="236316" cy="430911"/>
          </a:xfrm>
        </p:grpSpPr>
        <p:sp>
          <p:nvSpPr>
            <p:cNvPr id="363" name="AutoShape 363"/>
            <p:cNvSpPr/>
            <p:nvPr/>
          </p:nvSpPr>
          <p:spPr>
            <a:xfrm>
              <a:off x="10093833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4" name="AutoShape 364"/>
            <p:cNvSpPr/>
            <p:nvPr/>
          </p:nvSpPr>
          <p:spPr>
            <a:xfrm rot="457219">
              <a:off x="10050113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5" name="AutoShape 365"/>
            <p:cNvSpPr/>
            <p:nvPr/>
          </p:nvSpPr>
          <p:spPr>
            <a:xfrm rot="21142780" flipH="1">
              <a:off x="10243090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6" name="Freeform 366"/>
            <p:cNvSpPr/>
            <p:nvPr/>
          </p:nvSpPr>
          <p:spPr>
            <a:xfrm>
              <a:off x="10060972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67" name="Group 367"/>
          <p:cNvGrpSpPr/>
          <p:nvPr/>
        </p:nvGrpSpPr>
        <p:grpSpPr>
          <a:xfrm>
            <a:off x="10085070" y="4785646"/>
            <a:ext cx="164211" cy="381952"/>
            <a:chOff x="10085070" y="4785646"/>
            <a:chExt cx="164211" cy="381952"/>
          </a:xfrm>
        </p:grpSpPr>
        <p:sp>
          <p:nvSpPr>
            <p:cNvPr id="368" name="AutoShape 368"/>
            <p:cNvSpPr/>
            <p:nvPr/>
          </p:nvSpPr>
          <p:spPr>
            <a:xfrm rot="21437230" flipH="1">
              <a:off x="10180225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9" name="AutoShape 369"/>
            <p:cNvSpPr/>
            <p:nvPr/>
          </p:nvSpPr>
          <p:spPr>
            <a:xfrm rot="162769">
              <a:off x="10085070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0" name="Group 370"/>
          <p:cNvGrpSpPr/>
          <p:nvPr/>
        </p:nvGrpSpPr>
        <p:grpSpPr>
          <a:xfrm>
            <a:off x="10513409" y="4424744"/>
            <a:ext cx="236221" cy="430911"/>
            <a:chOff x="10513409" y="4424744"/>
            <a:chExt cx="236221" cy="430911"/>
          </a:xfrm>
        </p:grpSpPr>
        <p:sp>
          <p:nvSpPr>
            <p:cNvPr id="371" name="AutoShape 371"/>
            <p:cNvSpPr/>
            <p:nvPr/>
          </p:nvSpPr>
          <p:spPr>
            <a:xfrm>
              <a:off x="105570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2" name="AutoShape 372"/>
            <p:cNvSpPr/>
            <p:nvPr/>
          </p:nvSpPr>
          <p:spPr>
            <a:xfrm rot="457219">
              <a:off x="10513409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3" name="AutoShape 373"/>
            <p:cNvSpPr/>
            <p:nvPr/>
          </p:nvSpPr>
          <p:spPr>
            <a:xfrm rot="21142780" flipH="1">
              <a:off x="107062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4" name="Freeform 374"/>
            <p:cNvSpPr/>
            <p:nvPr/>
          </p:nvSpPr>
          <p:spPr>
            <a:xfrm>
              <a:off x="10524173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5" name="Group 375"/>
          <p:cNvGrpSpPr/>
          <p:nvPr/>
        </p:nvGrpSpPr>
        <p:grpSpPr>
          <a:xfrm>
            <a:off x="10548271" y="4785646"/>
            <a:ext cx="164211" cy="381952"/>
            <a:chOff x="10548271" y="4785646"/>
            <a:chExt cx="164211" cy="381952"/>
          </a:xfrm>
        </p:grpSpPr>
        <p:sp>
          <p:nvSpPr>
            <p:cNvPr id="376" name="AutoShape 376"/>
            <p:cNvSpPr/>
            <p:nvPr/>
          </p:nvSpPr>
          <p:spPr>
            <a:xfrm rot="21437230" flipH="1">
              <a:off x="10643426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7" name="AutoShape 377"/>
            <p:cNvSpPr/>
            <p:nvPr/>
          </p:nvSpPr>
          <p:spPr>
            <a:xfrm rot="162769">
              <a:off x="10548271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78" name="Group 378"/>
          <p:cNvGrpSpPr/>
          <p:nvPr/>
        </p:nvGrpSpPr>
        <p:grpSpPr>
          <a:xfrm>
            <a:off x="10976610" y="4424744"/>
            <a:ext cx="236220" cy="430911"/>
            <a:chOff x="10976610" y="4424744"/>
            <a:chExt cx="236220" cy="430911"/>
          </a:xfrm>
        </p:grpSpPr>
        <p:sp>
          <p:nvSpPr>
            <p:cNvPr id="379" name="AutoShape 379"/>
            <p:cNvSpPr/>
            <p:nvPr/>
          </p:nvSpPr>
          <p:spPr>
            <a:xfrm>
              <a:off x="11020234" y="4660773"/>
              <a:ext cx="148209" cy="167069"/>
            </a:xfrm>
            <a:prstGeom prst="roundRect">
              <a:avLst>
                <a:gd name="adj" fmla="val 3496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0" name="AutoShape 380"/>
            <p:cNvSpPr/>
            <p:nvPr/>
          </p:nvSpPr>
          <p:spPr>
            <a:xfrm rot="457219">
              <a:off x="10976610" y="4613720"/>
              <a:ext cx="43339" cy="239744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1" name="AutoShape 381"/>
            <p:cNvSpPr/>
            <p:nvPr/>
          </p:nvSpPr>
          <p:spPr>
            <a:xfrm rot="21142780" flipH="1">
              <a:off x="11169491" y="4613720"/>
              <a:ext cx="43339" cy="241935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2" name="Freeform 382"/>
            <p:cNvSpPr/>
            <p:nvPr/>
          </p:nvSpPr>
          <p:spPr>
            <a:xfrm>
              <a:off x="10987374" y="4424744"/>
              <a:ext cx="218122" cy="256032"/>
            </a:xfrm>
            <a:custGeom>
              <a:rect l="l" t="t" r="r" b="b"/>
              <a:pathLst>
                <a:path w="272" h="320">
                  <a:moveTo>
                    <a:pt x="206" y="171"/>
                  </a:moveTo>
                  <a:cubicBezTo>
                    <a:pt x="205" y="126"/>
                    <a:pt x="213" y="74"/>
                    <a:pt x="184" y="35"/>
                  </a:cubicBezTo>
                  <a:cubicBezTo>
                    <a:pt x="158" y="0"/>
                    <a:pt x="96" y="8"/>
                    <a:pt x="77" y="47"/>
                  </a:cubicBezTo>
                  <a:cubicBezTo>
                    <a:pt x="58" y="86"/>
                    <a:pt x="63" y="130"/>
                    <a:pt x="63" y="172"/>
                  </a:cubicBezTo>
                  <a:cubicBezTo>
                    <a:pt x="25" y="190"/>
                    <a:pt x="0" y="231"/>
                    <a:pt x="4" y="274"/>
                  </a:cubicBezTo>
                  <a:cubicBezTo>
                    <a:pt x="4" y="274"/>
                    <a:pt x="4" y="274"/>
                    <a:pt x="5" y="275"/>
                  </a:cubicBezTo>
                  <a:cubicBezTo>
                    <a:pt x="13" y="292"/>
                    <a:pt x="33" y="293"/>
                    <a:pt x="49" y="295"/>
                  </a:cubicBezTo>
                  <a:cubicBezTo>
                    <a:pt x="63" y="302"/>
                    <a:pt x="76" y="310"/>
                    <a:pt x="91" y="312"/>
                  </a:cubicBezTo>
                  <a:cubicBezTo>
                    <a:pt x="133" y="320"/>
                    <a:pt x="180" y="319"/>
                    <a:pt x="218" y="296"/>
                  </a:cubicBezTo>
                  <a:cubicBezTo>
                    <a:pt x="234" y="292"/>
                    <a:pt x="258" y="294"/>
                    <a:pt x="265" y="275"/>
                  </a:cubicBezTo>
                  <a:cubicBezTo>
                    <a:pt x="272" y="232"/>
                    <a:pt x="244" y="190"/>
                    <a:pt x="206" y="171"/>
                  </a:cubicBezTo>
                  <a:close/>
                  <a:moveTo>
                    <a:pt x="179" y="172"/>
                  </a:moveTo>
                  <a:cubicBezTo>
                    <a:pt x="184" y="183"/>
                    <a:pt x="190" y="194"/>
                    <a:pt x="196" y="206"/>
                  </a:cubicBezTo>
                  <a:cubicBezTo>
                    <a:pt x="183" y="206"/>
                    <a:pt x="170" y="207"/>
                    <a:pt x="157" y="206"/>
                  </a:cubicBezTo>
                  <a:cubicBezTo>
                    <a:pt x="164" y="195"/>
                    <a:pt x="171" y="184"/>
                    <a:pt x="179" y="172"/>
                  </a:cubicBezTo>
                  <a:close/>
                  <a:moveTo>
                    <a:pt x="135" y="219"/>
                  </a:moveTo>
                  <a:cubicBezTo>
                    <a:pt x="128" y="203"/>
                    <a:pt x="108" y="174"/>
                    <a:pt x="108" y="174"/>
                  </a:cubicBezTo>
                  <a:cubicBezTo>
                    <a:pt x="108" y="174"/>
                    <a:pt x="107" y="166"/>
                    <a:pt x="106" y="162"/>
                  </a:cubicBezTo>
                  <a:cubicBezTo>
                    <a:pt x="117" y="167"/>
                    <a:pt x="129" y="173"/>
                    <a:pt x="141" y="171"/>
                  </a:cubicBezTo>
                  <a:cubicBezTo>
                    <a:pt x="150" y="170"/>
                    <a:pt x="157" y="164"/>
                    <a:pt x="165" y="160"/>
                  </a:cubicBezTo>
                  <a:cubicBezTo>
                    <a:pt x="165" y="162"/>
                    <a:pt x="165" y="165"/>
                    <a:pt x="165" y="167"/>
                  </a:cubicBezTo>
                  <a:cubicBezTo>
                    <a:pt x="158" y="186"/>
                    <a:pt x="143" y="200"/>
                    <a:pt x="135" y="219"/>
                  </a:cubicBezTo>
                  <a:close/>
                  <a:moveTo>
                    <a:pt x="191" y="91"/>
                  </a:moveTo>
                  <a:cubicBezTo>
                    <a:pt x="200" y="102"/>
                    <a:pt x="192" y="115"/>
                    <a:pt x="185" y="124"/>
                  </a:cubicBezTo>
                  <a:cubicBezTo>
                    <a:pt x="186" y="117"/>
                    <a:pt x="189" y="102"/>
                    <a:pt x="189" y="102"/>
                  </a:cubicBezTo>
                  <a:lnTo>
                    <a:pt x="191" y="91"/>
                  </a:lnTo>
                  <a:close/>
                  <a:moveTo>
                    <a:pt x="152" y="68"/>
                  </a:moveTo>
                  <a:cubicBezTo>
                    <a:pt x="157" y="77"/>
                    <a:pt x="165" y="85"/>
                    <a:pt x="173" y="91"/>
                  </a:cubicBezTo>
                  <a:cubicBezTo>
                    <a:pt x="176" y="93"/>
                    <a:pt x="180" y="95"/>
                    <a:pt x="180" y="95"/>
                  </a:cubicBezTo>
                  <a:cubicBezTo>
                    <a:pt x="177" y="101"/>
                    <a:pt x="177" y="101"/>
                    <a:pt x="177" y="101"/>
                  </a:cubicBezTo>
                  <a:cubicBezTo>
                    <a:pt x="177" y="101"/>
                    <a:pt x="168" y="138"/>
                    <a:pt x="153" y="151"/>
                  </a:cubicBezTo>
                  <a:cubicBezTo>
                    <a:pt x="144" y="160"/>
                    <a:pt x="126" y="162"/>
                    <a:pt x="117" y="151"/>
                  </a:cubicBezTo>
                  <a:cubicBezTo>
                    <a:pt x="102" y="137"/>
                    <a:pt x="96" y="117"/>
                    <a:pt x="93" y="98"/>
                  </a:cubicBezTo>
                  <a:cubicBezTo>
                    <a:pt x="116" y="95"/>
                    <a:pt x="137" y="84"/>
                    <a:pt x="152" y="68"/>
                  </a:cubicBezTo>
                  <a:close/>
                  <a:moveTo>
                    <a:pt x="84" y="124"/>
                  </a:moveTo>
                  <a:cubicBezTo>
                    <a:pt x="78" y="115"/>
                    <a:pt x="74" y="105"/>
                    <a:pt x="74" y="95"/>
                  </a:cubicBezTo>
                  <a:cubicBezTo>
                    <a:pt x="86" y="99"/>
                    <a:pt x="82" y="114"/>
                    <a:pt x="84" y="124"/>
                  </a:cubicBezTo>
                  <a:close/>
                  <a:moveTo>
                    <a:pt x="76" y="206"/>
                  </a:moveTo>
                  <a:cubicBezTo>
                    <a:pt x="76" y="206"/>
                    <a:pt x="82" y="186"/>
                    <a:pt x="92" y="172"/>
                  </a:cubicBezTo>
                  <a:cubicBezTo>
                    <a:pt x="100" y="186"/>
                    <a:pt x="100" y="186"/>
                    <a:pt x="100" y="186"/>
                  </a:cubicBezTo>
                  <a:cubicBezTo>
                    <a:pt x="100" y="186"/>
                    <a:pt x="109" y="199"/>
                    <a:pt x="113" y="206"/>
                  </a:cubicBezTo>
                  <a:cubicBezTo>
                    <a:pt x="101" y="207"/>
                    <a:pt x="76" y="206"/>
                    <a:pt x="76" y="206"/>
                  </a:cubicBezTo>
                  <a:close/>
                  <a:moveTo>
                    <a:pt x="128" y="304"/>
                  </a:moveTo>
                  <a:cubicBezTo>
                    <a:pt x="128" y="304"/>
                    <a:pt x="104" y="248"/>
                    <a:pt x="94" y="219"/>
                  </a:cubicBezTo>
                  <a:cubicBezTo>
                    <a:pt x="103" y="219"/>
                    <a:pt x="112" y="220"/>
                    <a:pt x="121" y="220"/>
                  </a:cubicBezTo>
                  <a:cubicBezTo>
                    <a:pt x="126" y="232"/>
                    <a:pt x="130" y="245"/>
                    <a:pt x="135" y="257"/>
                  </a:cubicBezTo>
                  <a:cubicBezTo>
                    <a:pt x="140" y="245"/>
                    <a:pt x="145" y="232"/>
                    <a:pt x="149" y="220"/>
                  </a:cubicBezTo>
                  <a:cubicBezTo>
                    <a:pt x="158" y="220"/>
                    <a:pt x="167" y="219"/>
                    <a:pt x="176" y="219"/>
                  </a:cubicBezTo>
                  <a:cubicBezTo>
                    <a:pt x="166" y="246"/>
                    <a:pt x="143" y="304"/>
                    <a:pt x="143" y="304"/>
                  </a:cubicBezTo>
                  <a:lnTo>
                    <a:pt x="128" y="304"/>
                  </a:lnTo>
                  <a:close/>
                  <a:moveTo>
                    <a:pt x="215" y="269"/>
                  </a:moveTo>
                  <a:cubicBezTo>
                    <a:pt x="201" y="273"/>
                    <a:pt x="186" y="275"/>
                    <a:pt x="171" y="275"/>
                  </a:cubicBezTo>
                  <a:cubicBezTo>
                    <a:pt x="171" y="273"/>
                    <a:pt x="173" y="270"/>
                    <a:pt x="174" y="269"/>
                  </a:cubicBezTo>
                  <a:cubicBezTo>
                    <a:pt x="188" y="268"/>
                    <a:pt x="203" y="268"/>
                    <a:pt x="216" y="261"/>
                  </a:cubicBezTo>
                  <a:cubicBezTo>
                    <a:pt x="216" y="263"/>
                    <a:pt x="216" y="267"/>
                    <a:pt x="215" y="269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383" name="Group 383"/>
          <p:cNvGrpSpPr/>
          <p:nvPr/>
        </p:nvGrpSpPr>
        <p:grpSpPr>
          <a:xfrm>
            <a:off x="11011472" y="4785646"/>
            <a:ext cx="164211" cy="381952"/>
            <a:chOff x="11011472" y="4785646"/>
            <a:chExt cx="164211" cy="381952"/>
          </a:xfrm>
        </p:grpSpPr>
        <p:sp>
          <p:nvSpPr>
            <p:cNvPr id="384" name="AutoShape 384"/>
            <p:cNvSpPr/>
            <p:nvPr/>
          </p:nvSpPr>
          <p:spPr>
            <a:xfrm rot="21437230" flipH="1">
              <a:off x="11106627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5" name="AutoShape 385"/>
            <p:cNvSpPr/>
            <p:nvPr/>
          </p:nvSpPr>
          <p:spPr>
            <a:xfrm rot="162769">
              <a:off x="11011472" y="4785646"/>
              <a:ext cx="69056" cy="381952"/>
            </a:xfrm>
            <a:prstGeom prst="roundRect">
              <a:avLst>
                <a:gd name="adj" fmla="val 50000"/>
              </a:avLst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386" name="AutoShape 386"/>
          <p:cNvSpPr/>
          <p:nvPr/>
        </p:nvSpPr>
        <p:spPr>
          <a:xfrm>
            <a:off x="692334" y="5368319"/>
            <a:ext cx="4775817" cy="9828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帕金森病是一种慢性神经系统疾病，主要影响患者的运动能力，表现为震颤、僵硬和动作迟缓等症状。</a:t>
            </a:r>
            <a:endParaRPr lang="en-US" sz="1100"/>
          </a:p>
        </p:txBody>
      </p:sp>
      <p:sp>
        <p:nvSpPr>
          <p:cNvPr id="387" name="AutoShape 387"/>
          <p:cNvSpPr/>
          <p:nvPr/>
        </p:nvSpPr>
        <p:spPr>
          <a:xfrm>
            <a:off x="6723849" y="5368319"/>
            <a:ext cx="4775817" cy="90486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2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帕金森病是一种常见的神经系统疾病，主要影响患者的运动能力。其主要症状包括静止性震颤、肌肉僵硬和动作迟缓等。这些症状可能导致患者日常生活能力下降，如穿衣、进食和行走等。</a:t>
            </a:r>
            <a:endParaRPr lang="en-US" sz="1100"/>
          </a:p>
        </p:txBody>
      </p:sp>
      <p:grpSp>
        <p:nvGrpSpPr>
          <p:cNvPr id="388" name="Group 38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389" name="AutoShape 38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0" name="AutoShape 39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1" name="AutoShape 39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2" name="AutoShape 39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3" name="AutoShape 39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4" name="AutoShape 39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5" name="AutoShape 39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6" name="AutoShape 39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7" name="AutoShape 39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8" name="AutoShape 39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9" name="AutoShape 39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0" name="AutoShape 40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1" name="AutoShape 40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2" name="AutoShape 40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3" name="AutoShape 40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4" name="AutoShape 40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5" name="AutoShape 40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6" name="AutoShape 40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7" name="AutoShape 40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8" name="AutoShape 40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9" name="TextBox 40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定义与症状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帕金森病的病因尚未完全明确，可能与遗传、环境因素和神经系统老化等因素有关。其病理生理机制涉及黑质多巴胺能神经元的变性死亡和大脑皮质、脑干和脊髓的神经元退行性改变等。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帕金森病的病因尚未完全明确，可能涉及多种因素。遗传因素、环境因素和神经系统老化等都可能与帕金森病的发病有关。帕金森病患者的黑质多巴胺能神经元发生变性死亡，导致大脑皮质、脑干和脊髓的神经元退行性改变，进而影响患者的运动能力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病因与病理生理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70539" y="1444984"/>
            <a:ext cx="4955536" cy="4778362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6324730" y="1444984"/>
            <a:ext cx="4955536" cy="4778362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02067" y="2272065"/>
            <a:ext cx="4292478" cy="3124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总结词：诊断帕金森病主要依据患者的症状、体征和辅助检查结果，如静止性震颤、肌肉僵硬和动作迟缓等。评估帕金森病患者的病情严重程度和治疗效果的方法包括UPDRS评分、Hoehn-Yahr分级和Webster评分等。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656259" y="2272065"/>
            <a:ext cx="4295775" cy="314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  <a:spcBef>
                <a:spcPct val="0"/>
              </a:spcBef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描述：诊断帕金森病主要依据患者的症状、体征和辅助检查结果。静止性震颤、肌肉僵硬和动作迟缓等典型症状是诊断帕金森病的重要依据。同时，医生还会进行神经系统检查和必要的辅助检查，如影像学检查和实验室检查等，以排除其他可能的病因。评估帕金森病患者的病情严重程度和治疗效果的方法有多种，如UPDRS评分、Hoehn-Yahr分级和Webster评分等。这些评估方法可以帮助医生了解患者的病情进展和治疗效果，从而制定更加个性化的治疗方案。</a:t>
            </a:r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诊断与评估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帕金森病人的日常护理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6696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2193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497558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8984208" y="1809010"/>
            <a:ext cx="2240823" cy="2240824"/>
          </a:xfrm>
          <a:prstGeom prst="ellipse">
            <a:avLst/>
          </a:prstGeom>
          <a:solidFill>
            <a:schemeClr val="accent2">
              <a:alpha val="100000"/>
            </a:schemeClr>
          </a:solidFill>
          <a:ln w="3143">
            <a:solidFill>
              <a:srgbClr val="53BAE9">
                <a:alpha val="100000"/>
              </a:srgbClr>
            </a:solidFill>
            <a:prstDash val="solid"/>
          </a:ln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98656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按时服药</a:t>
            </a:r>
          </a:p>
        </p:txBody>
      </p:sp>
      <p:sp>
        <p:nvSpPr>
          <p:cNvPr id="7" name="AutoShape 7"/>
          <p:cNvSpPr/>
          <p:nvPr/>
        </p:nvSpPr>
        <p:spPr>
          <a:xfrm>
            <a:off x="83032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确保患者按时服用医生开具的药物，避免漏服或错服。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513055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9" name="TextBox 9"/>
          <p:cNvSpPr txBox="1"/>
          <p:nvPr/>
        </p:nvSpPr>
        <p:spPr>
          <a:xfrm>
            <a:off x="499518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观察副作用</a:t>
            </a:r>
          </a:p>
        </p:txBody>
      </p:sp>
      <p:sp>
        <p:nvSpPr>
          <p:cNvPr id="10" name="AutoShape 10"/>
          <p:cNvSpPr/>
          <p:nvPr/>
        </p:nvSpPr>
        <p:spPr>
          <a:xfrm>
            <a:off x="483894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注意观察患者服药后的反应，如出现不适症状应及时向医生报告。</a:t>
            </a:r>
            <a:endParaRPr lang="en-US" sz="1100"/>
          </a:p>
        </p:txBody>
      </p:sp>
      <p:sp>
        <p:nvSpPr>
          <p:cNvPr id="11" name="AutoShape 11"/>
          <p:cNvSpPr/>
          <p:nvPr/>
        </p:nvSpPr>
        <p:spPr>
          <a:xfrm>
            <a:off x="9139175" y="2454645"/>
            <a:ext cx="1930890" cy="64633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12" name="TextBox 12"/>
          <p:cNvSpPr txBox="1"/>
          <p:nvPr/>
        </p:nvSpPr>
        <p:spPr>
          <a:xfrm>
            <a:off x="9003801" y="3181627"/>
            <a:ext cx="2221230" cy="34861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药物调整</a:t>
            </a:r>
          </a:p>
        </p:txBody>
      </p:sp>
      <p:sp>
        <p:nvSpPr>
          <p:cNvPr id="13" name="AutoShape 13"/>
          <p:cNvSpPr/>
          <p:nvPr/>
        </p:nvSpPr>
        <p:spPr>
          <a:xfrm>
            <a:off x="8847563" y="4523956"/>
            <a:ext cx="2514113" cy="1328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根据患者的病情变化，遵医嘱调整药物剂量或种类。</a:t>
            </a:r>
            <a:endParaRPr lang="en-US" sz="1100"/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药物治疗与护理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9358" y="2191992"/>
            <a:ext cx="1600605" cy="731803"/>
          </a:xfrm>
          <a:prstGeom prst="rect">
            <a:avLst/>
          </a:prstGeom>
          <a:solidFill>
            <a:schemeClr val="accent1">
              <a:alpha val="67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67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2219963" y="2191992"/>
            <a:ext cx="5479433" cy="731803"/>
          </a:xfrm>
          <a:prstGeom prst="rect">
            <a:avLst/>
          </a:prstGeom>
          <a:solidFill>
            <a:schemeClr val="accent1">
              <a:alpha val="84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84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7699396" y="2191992"/>
            <a:ext cx="3873249" cy="731803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2799">
                <a:solidFill>
                  <a:schemeClr val="l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19358" y="4213754"/>
            <a:ext cx="3464154" cy="155501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协助患者进行日常活动，如穿衣、进食、洗漱等。</a:t>
            </a:r>
            <a:endParaRPr lang="en-US" sz="1100"/>
          </a:p>
        </p:txBody>
      </p:sp>
      <p:sp>
        <p:nvSpPr>
          <p:cNvPr id="6" name="AutoShape 6"/>
          <p:cNvSpPr/>
          <p:nvPr/>
        </p:nvSpPr>
        <p:spPr>
          <a:xfrm>
            <a:off x="619358" y="3627301"/>
            <a:ext cx="3358143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日常生活照顾</a:t>
            </a:r>
            <a:endParaRPr lang="en-US" sz="1100"/>
          </a:p>
        </p:txBody>
      </p:sp>
      <p:sp>
        <p:nvSpPr>
          <p:cNvPr id="7" name="AutoShape 7"/>
          <p:cNvSpPr/>
          <p:nvPr/>
        </p:nvSpPr>
        <p:spPr>
          <a:xfrm>
            <a:off x="4363925" y="4213754"/>
            <a:ext cx="3464154" cy="127119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鼓励患者进行适当的康复训练，如肌肉锻炼、平衡训练等。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4363925" y="3627301"/>
            <a:ext cx="3335471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康复训练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108491" y="4213754"/>
            <a:ext cx="3464154" cy="144585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defRPr/>
            </a:pPr>
            <a:r>
              <a:rPr lang="en-US" sz="14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为患者提供安全、舒适的生活环境，如防滑地板、扶手等。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108491" y="3627301"/>
            <a:ext cx="3373750" cy="36933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00000"/>
              </a:lnSpc>
              <a:spcBef>
                <a:spcPts val="375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环境改善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生活护理与康复训练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关注患者的情绪变化，给予适当的心理支持和疏导。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心理疏导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t="3542" b="354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社会支持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应对压力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3792" r="13792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鼓励患者保持社交活动，与家人和朋友保持联系。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指导患者学会应对生活中的压力和困难，提高自我调节能力。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心理护理与社会支持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2706395" y="2969779"/>
            <a:ext cx="6779209" cy="1362191"/>
          </a:xfrm>
          <a:prstGeom prst="rect">
            <a:avLst/>
          </a:prstGeom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5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帕金森病人的营养与饮食</a:t>
            </a:r>
          </a:p>
        </p:txBody>
      </p:sp>
      <p:grpSp>
        <p:nvGrpSpPr>
          <p:cNvPr id="3" name="Group 3"/>
          <p:cNvGrpSpPr/>
          <p:nvPr/>
        </p:nvGrpSpPr>
        <p:grpSpPr>
          <a:xfrm>
            <a:off x="3563014" y="1906186"/>
            <a:ext cx="5065972" cy="823690"/>
            <a:chOff x="3563014" y="1906186"/>
            <a:chExt cx="5065972" cy="823690"/>
          </a:xfrm>
        </p:grpSpPr>
        <p:sp>
          <p:nvSpPr>
            <p:cNvPr id="4" name="TextBox 4"/>
            <p:cNvSpPr txBox="1"/>
            <p:nvPr/>
          </p:nvSpPr>
          <p:spPr>
            <a:xfrm>
              <a:off x="3563014" y="1906186"/>
              <a:ext cx="5065972" cy="823690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80000"/>
                </a:lnSpc>
              </a:pPr>
              <a:r>
                <a:rPr lang="en-US" sz="495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https://d.book118.com/405124141341011040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1C7EBD"/>
      </a:dk1>
      <a:lt1>
        <a:srgbClr val="F4FBFF"/>
      </a:lt1>
      <a:dk2>
        <a:srgbClr val="5CACDF"/>
      </a:dk2>
      <a:lt2>
        <a:srgbClr val="E0F4FF"/>
      </a:lt2>
      <a:accent1>
        <a:srgbClr val="43AEF2"/>
      </a:accent1>
      <a:accent2>
        <a:srgbClr val="64BDF5"/>
      </a:accent2>
      <a:accent3>
        <a:srgbClr val="84CDFA"/>
      </a:accent3>
      <a:accent4>
        <a:srgbClr val="87DDF1"/>
      </a:accent4>
      <a:accent5>
        <a:srgbClr val="7AAED5"/>
      </a:accent5>
      <a:accent6>
        <a:srgbClr val="C7E1F0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59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2024-09-01T08:05:33.506</cp:lastPrinted>
  <dcterms:created xsi:type="dcterms:W3CDTF">2024-09-01T00:05:33Z</dcterms:created>
  <dcterms:modified xsi:type="dcterms:W3CDTF">2024-09-01T00:05:35Z</dcterms:modified>
</cp:coreProperties>
</file>