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C69DA-57EC-4A37-BA43-1E8A90574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EF5FC-2E38-43F0-AA66-D0B17AFF8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07D65-FB71-4063-904D-EC20FB931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3EE0D5-113B-4970-8688-5711648F1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D896D6-0BD4-480F-A75F-D0BA1A654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3DC045-571D-4EFD-9A85-B326A139C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53CA3C-6E90-4F7C-9628-8346394EA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833CF7-D4E8-44E1-A122-568888E33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BB47A-FFAD-4907-A830-303083164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7AEF7-F962-4C11-BEDF-6AF96209C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41B0B-7724-4D9B-8AE7-A4957C0F5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124313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肯德基企业的内部管理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2023-12-30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组织结构与人力资源管理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财务管理与投资决策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市场营销与客户关系管理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供应链管理与物流配送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企业战略与文化管理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组织结构与人力资源管理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总部与区域管理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肯德基企业通常采用总部与区域相结合的组织结构，总部负责战略规划、品牌管理和资源整合，区域管理则负责市场开发、运营和监督。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职能部门设置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企业内部分工明确，设有市场部、运营部、人力资源部、财务部等职能部门，各司其职，确保企业高效运转。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矩阵式组织结构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肯德基企业采用矩阵式组织结构，加强部门间的协作与资源共享，提高企业应对市场变化的能力。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肯德基企业岗位层级包括基层员工、中层管理者和高层管理者，各层级岗位职责明确，分工合理。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企业为每个岗位制定详细的职责描述，明确员工的工作内容和职责范围，确保工作有序开展。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企业根据员工表现和业务需求，适时调整岗位和职责，提供晋升机会，激发员工工作积极性。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120" r="21120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岗位层级划分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岗位职责描述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岗位调整与晋升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岗位设置与职责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肯德基企业通过多种渠道进行招聘，包括校园招聘、社会招聘、网络招聘等，吸引各类优秀人才。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企业制定严格的选拔标准，注重应聘者的能力、素质和潜力，确保选拔出的人才能够胜任岗位需求。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企业设立规范的选拔流程，包括简历筛选、面试、背景调查等环节，确保选拔过程的公正、公平和公开。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选拔流程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招聘与选拔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企业重视在职员工的培训和发展，通过内部培训、外部培训、在线学习等多种方式，满足员工个性化发展需求。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肯德基企业建立完善的培训体系，针对不同岗位和层级设计培训课程，提升员工的专业技能和综合素质。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企业定期对培训效果进行评估，根据评估结果调整培训计划和课程设置，确保培训的有效性。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绩效考核方式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企业采用多种绩效考核方式，包括目标管理法、关键绩效指标法等，全面评估员工的工作表现和业绩。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绩效激励与改进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企业将绩效考核结果与员工激励相结合，对表现优秀的员工给予奖励和晋升机会，同时针对不足之处提出改进意见和建议。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绩效指标设定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肯德基企业根据不同岗位和层级设定合理的绩效指标，包括销售额、客户满意度、员工流失率等，确保绩效管理的科学性。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财务管理与投资决策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定期编制财务报表，包括资产负债表、利润表和现金流量表，反映企业的财务状况、经营成果和现金流量。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财务报告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通过财务数据分析，评估企业的盈利能力、偿债能力和运营效率，为管理层提供决策依据。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财务报告与数据分析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根据企业战略目标和业务计划，制定年度预算，对收入、成本、费用等进行预测和控制。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通过优化采购、生产、销售等环节的成本管理，降低企业运营成本，提高盈利能力。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预算与成本控制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预算制定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评估投资项目的可行性，制定投资计划，以提高企业的资产质量和盈利能力。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建立风险管理体系，识别、评估和控制企业面临的市场风险、信用风险和操作风险等，确保企业的稳健发展。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投资决策与风险管理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根据企业的资金需求，合理安排筹资方式，降低资金成本。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资金筹措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合理配置企业资金，保障企业的正常运营和投资项目的资金需求。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资金运用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资金运作与管理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市场营销与客户关系管理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https://d.book118.com/405124313031011043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2024-09-04T18:26:41.164</cp:lastPrinted>
  <dcterms:created xsi:type="dcterms:W3CDTF">2024-09-04T10:26:41Z</dcterms:created>
  <dcterms:modified xsi:type="dcterms:W3CDTF">2024-09-04T10:26:43Z</dcterms:modified>
</cp:coreProperties>
</file>