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F8EEB-EEE7-490F-B5BE-AC149281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69DA0-EE5C-46FC-BF72-12F0FAEA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C1A81-1733-4E89-8E87-42CE6922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04E93-662B-4182-B198-2530CD22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67D8A2-D80E-45E8-8EE5-A45D506D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B7FAA-D6EB-4A06-95DE-ED34C4F38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B1059-9CDA-4757-81E0-1A6180808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2977C-EB68-4B89-B52D-9BA789CBF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B8387-E684-44BC-8F72-D9F3B37F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F37BF-B113-43B3-8573-14A1E64C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14B90-A49D-44C1-A955-14CA14DE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3000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小儿双肺肺炎护理查房PPT课件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小儿双肺肺炎的护理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小儿双肺肺炎的预防与控制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小儿双肺肺炎的案例分析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757" r="367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肺炎是指肺部发生炎症，通常由细菌、病毒或其他微生物感染引起。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根据病因，肺炎可分为细菌性肺炎、病毒性肺炎、支原体肺炎等。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67" r="31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肺炎的常见病因包括细菌、病毒、支原体等微生物感染。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感染后，炎症反应导致肺部组织损伤，引发一系列症状。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发热、咳嗽、气促、呼吸困难、肺部啰音等。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肺部听诊可闻及干湿啰音，严重时可出现三凹征、鼻翼煽动等。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小儿双肺肺炎的护理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90" r="132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鼓励患儿多饮水，协助排痰，定期为患儿翻身、拍背。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给予患儿易消化、营养丰富的食物，避免过饱影响呼吸。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密切观察患儿体温、呼吸、心率等指标，发现异常及时处理。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204" r="152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18" r="781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监测体温变化，遵医嘱给予物理降温或药物降温。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适当给予止咳药，避免剧烈咳嗽引起呼吸困难。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保持患儿安静，必要时给予吸氧，观察呼吸频率和节律。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安抚患儿情绪，转移注意力，减轻胸痛。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观察患儿有无心衰症状，如呼吸困难、心率加快等，及时报告医生处理。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802" b="218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观察患儿有无胸痛、呼吸困难等症状，及时行胸腔闭式引流术。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观察患儿有无胸痛、呼吸困难等症状，及时行抗凝治疗。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小儿双肺肺炎的预防与控制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https://d.book118.com/405130003032011040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2024-08-31T01:27:55.223</cp:lastPrinted>
  <dcterms:created xsi:type="dcterms:W3CDTF">2024-08-30T17:27:55Z</dcterms:created>
  <dcterms:modified xsi:type="dcterms:W3CDTF">2024-08-30T17:27:57Z</dcterms:modified>
</cp:coreProperties>
</file>