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80E42-2AB5-4EED-83D5-D40A53CF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326B-E1C5-4AE8-8B0C-C6232BDC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EDA34-A700-4177-A192-B1A5ED16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8D759-F9E9-461A-AE0E-37031126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8CA37-ED7F-4499-ABB4-7EFB56E4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038F4-E9C5-4AE9-9B07-92ED04B4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0678EF-92AF-4A00-ABF1-E01E2B0B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81B97-07CD-414F-BF3A-42561AF3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C1CD4-69B6-4632-8137-1E6D03AB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FBA35-00CC-485D-A076-C7587076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6B153-6B73-409F-89D4-65CBDDC9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33024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外卖行业项目风险管理方案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随着互联网的普及和消费者消费习惯的改变，外卖行业规模不断扩大，订单量和交易额持续增长。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外卖市场竞争激烈，主要平台包括美团、饿了么等，通过技术创新、营销策略等多种手段争夺市场份额。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未来外卖行业将继续保持快速增长，同时向智能化、个性化、品质化方向发展。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外卖行业现状及发展趋势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14" r="19514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通过风险管理方案的实施，降低外卖项目运营过程中的风险，提高项目成功率和盈利能力。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风险管理是外卖项目成功的重要保障，有助于识别潜在风险、制定应对措施，减少损失，增强项目的稳定性和可持续性。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针对识别出的风险，可以制定相应的应对措施，降低风险对项目的影响。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提高项目成功率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通过有效的风险管理，可以提高项目的成功率和盈利能力，增强项目的竞争力和市场地位。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通过风险管理，可以识别项目运营过程中可能遇到的各种风险，包括市场风险、技术风险、运营风险等。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外卖行业竞争激烈，新进入者可能对现有企业构成威胁。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消费者口味、偏好和消费习惯的变化可能影响外卖项目的市场表现。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经济波动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经济环境的变化，如通货膨胀、失业率上升等，可能导致消费者购买力下降，影响外卖市场。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食材采购、配送等环节的供应链问题可能影响外卖项目的正常运营。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员工流动、培训不足等问题可能对服务质量造成负面影响。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配送员数量不足、交通拥堵等因素可能导致配送延误，影响客户满意度。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外卖平台的技术故障可能导致服务中断，影响用户体验。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用户数据泄露、系统被攻击等安全问题可能对项目造成严重损失。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技术更新换代速度快，若不能跟上技术发展步伐，可能导致项目落后。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知识产权纠纷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涉及商标、专利等知识产权的纠纷可能对项目造成法律困扰。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违反行业规定、监管要求等合规性问题可能导致项目受到处罚或被迫停止运营。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政府对食品安全、劳动法等法律法规的调整可能影响项目运营。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法律与合规风险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对项目目标影响较小，可以通过简单措施进行应对的风险。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对项目目标产生严重影响，可能导致项目失败或产生重大损失的风险。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对项目目标产生一定影响，但可以通过采取措施进行控制和缓解的风险。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评估风险对项目目标的影响程度，包括时间、成本、质量等方面。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分析风险与其他因素的关联程度，如市场需求、竞争态势、政策法规等。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扩散性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预测风险可能对项目其他部分或整体产生的影响，以及可能引发的连锁反应。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风险影响程度分析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https://d.book118.com/405133024004011103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2024-09-12T04:31:42.579</cp:lastPrinted>
  <dcterms:created xsi:type="dcterms:W3CDTF">2024-09-11T20:31:42Z</dcterms:created>
  <dcterms:modified xsi:type="dcterms:W3CDTF">2024-09-11T20:31:44Z</dcterms:modified>
</cp:coreProperties>
</file>