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62D6EA-A664-480D-AB0A-996F3CCDE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D32213-C23D-4640-B431-94E4CB8C6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90FAA8-9AD7-4E98-BFBA-3283DD9DC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813649-249E-4177-83C2-BF3B511AE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EB907F-3218-435F-913F-51A632EB0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101828-F58F-4F9D-8049-FB3FF6D10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FDDA3E-30E6-4B4A-82E2-319CD21C2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31F495-EEA1-4266-8FA6-593408613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785480-E2AF-4370-9815-E26B65398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CE2284-E429-428D-8B4D-1D2CF1BCE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DAD090-D0AE-4CBC-98EB-C4B36E3E1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13330023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护患沟通技巧培训教师简介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教师资历与经验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教学内容与方法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互动环节与课堂氛围营造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效果评估与持续改进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当前医疗资源分布不均，医护人员工作压力大，导致与患者沟通时间减少。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医疗资源紧张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随着患者对自身健康的关注度提高，对医疗服务的需求也日趋多样化，要求医护人员具备更高的沟通技巧。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患者需求多样化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417" r="1041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542" r="11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医疗纠纷频发，部分原因归咎于医护人员与患者之间的沟通不畅。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医疗纠纷增多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医疗行业现状及挑战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737" b="1073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74" b="287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护患关系重要性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提高患者满意度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良好的护患关系有助于提高患者满意度，增强患者对医护人员的信任感。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促进患者康复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有效的沟通能够减轻患者的焦虑和恐惧，有助于患者积极配合治疗，从而促进康复。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提升医护人员职业素养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掌握沟通技巧有助于医护人员更好地履行职责，提升职业素养。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通过本次培训，使医护人员掌握有效的沟通技巧，提高与患者沟通的能力，从而改善护患关系，提高患者满意度。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参训人员能够熟练运用所学沟通技巧，在实际工作中与患者建立良好的关系，减少医疗纠纷的发生，提升医院整体服务质量。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期望成果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教师资历与经验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具备扎实的医学理论基础和专业知识。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医学硕士学位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注册护士资格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认证培训师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58" r="17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拥有多年临床护理经验，深入了解患者需求和护理实践。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获得国际认证培训机构认证，具备专业的培训技巧和知识。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教育背景及专业认证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曾在大型综合医院和专科医院工作，积累了丰富的临床经验和护理技能。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多年临床护理经验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具备处理急危重症和复杂病例的能力，能够应对各种突发情况。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擅长处理复杂病例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通过与患者的长期接触，深入了解患者的心理和情感需求，能够提供个性化的护理服务。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深入了解患者需求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临床工作经验丰富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培训竞赛优胜者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在多次护理培训竞赛中获得优胜，展现出卓越的培训能力和技巧。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优秀护士奖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在临床护理工作中表现突出，获得医院颁发的优秀护士奖。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在患者满意度调查中多次获得高分，得到患者和家属的认可和赞誉。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458" r="1645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曾获奖项和荣誉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教学内容与方法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护患关系与沟通技巧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分析护患关系的特殊性及沟通技巧在其中的应用，强调同理心、倾听等关键技巧的重要性。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医学术语与通俗语言的转换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指导学员如何在与患者交流时，将医学术语转化为通俗易懂的语言，确保患者准确理解。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沟通基本概念与原理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详细阐述沟通的定义、要素、过程及影响因素，帮助学员建立对沟通的系统认知。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沟通技巧理论知识讲解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设计多种护患沟通场景，如病情解释、用药指导、心理疏导等，让学员在模拟实践中掌握沟通技巧。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常见护患沟通场景模拟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组织学员进行角色扮演，模拟护患沟通过程，提供实时反馈与指导，帮助学员发现并改进沟通中的不足。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角色扮演与互动反馈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探讨如何应对沟通障碍、患者情绪不稳定等困难情况，提供有效的应对策略和技巧。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应对困难沟通的策略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情境模拟实践操作指导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https://d.book118.com/405133300232011041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2024-09-02T09:10:20.059</cp:lastPrinted>
  <dcterms:created xsi:type="dcterms:W3CDTF">2024-09-02T01:10:20Z</dcterms:created>
  <dcterms:modified xsi:type="dcterms:W3CDTF">2024-09-02T01:10:22Z</dcterms:modified>
</cp:coreProperties>
</file>