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FD30D-86C4-4FE0-9D7F-12DA09FFF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41DBA-8755-4068-A28A-B93F4F2A0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14CD8-8FCD-476D-9C1B-F9AC34C61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28AC7-6C41-42BF-B6FF-56B1CCEF6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F88A58-D516-4877-BDBE-78D6BDE8B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060BF-E1E5-42D4-9A7B-E46388A92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D5C387-B769-49C4-8383-C524243EE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9C4F5-1123-44D1-953A-3F638791F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4D816-C3FB-449C-ADCA-7334A5333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1C164-9825-4B83-B7A5-6A2D00B03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168F0-0CD5-488F-BCEE-E884EF5E5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341000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组建产业园建设运营公司方案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公司组织架构与职能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产业园规划与设计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招商引资策略与实施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运营管理方案制定与执行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产业园现状及发展趋势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产业园规模与数量增长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随着全球化和产业升级的推进，产业园作为产业集聚发展的重要载体，其数量和规模不断扩大。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专业化与特色化趋势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产业园逐渐向着专业化、特色化方向发展，形成各具特色的产业集群。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智能化与绿色化转型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在新技术革命的推动下，产业园正逐步实现智能化、绿色化转型，提升运营效率与可持续性。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提升运营效率，增强竞争力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专业化的公司运营有利于提升产业园区的运营效率，降低成本，从而增强园区的市场竞争力。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创新驱动，促进产业升级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公司以创新为驱动，通过引进新技术、新业态、新模式等，推动产业园区实现产业升级和高质量发展。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整合资源，推动产业发展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通过组建公司，有效整合政府、企业、社会等多方资源，共同推动产业园区的建设与发展。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公司组建目的和意义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完成公司的组建和团队搭建，建立健全的公司治理结构和运营机制，实现产业园区的正常运营。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在3-5年内，推动产业园区实现快速发展，提升园区的产业集聚度、创新能力和品牌影响力。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将公司打造成为产业园区建设运营的领军企业，推动产业园区实现高质量发展，为区域经济增长和产业转型升级做出重要贡献。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12" r="1201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公司组织架构与职能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简化管理层级，提高决策效率，降低运营成本。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精简高效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根据业务需求和员工专长进行合理分工，提升工作效率。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适应市场变化和公司发展需要，便于调整和优化。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制定公司发展战略，审批重大事项，配置优质资源。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各部门职责与人员配置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负责各自分管领域的日常管理工作，组织实施公司决策。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按照部门职责开展工作，确保各项任务顺利完成。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董事长、总经理等高层管理人员。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各部门经理、副经理等中层管理人员。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各部门员工，包括专业技术人员、市场营销人员、行政人员等。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建立公司内部信息平台，实现信息实时共享，提高工作效率。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鼓励员工积极参与公司决策和管理，提出建设性意见和建议。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召开公司例会、部门会议等，及时沟通工作进展和存在的问题。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鼓励跨部门合作，共同解决公司面临的问题和挑战。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产业园规划与设计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优先选择交通便利、地理位置优越、具有发展潜力的地区进行产业园建设。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用地规模确定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根据产业发展需求、市场前景以及土地资源状况，合理规划产业园用地规模。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功能分区布局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按照产业类型、产业链上下游关系等因素，对产业园进行合理分区，提高产业集聚效应。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选址布局及用地规划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交通设施建设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给排水设施建设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电力设施建设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通讯设施建设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基础设施建设规划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52" r="2185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规划完善的道路交通网络，提高产业园内外交通便捷度。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确保产业园内供水安全、排水顺畅，满足企业生产生活需求。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提供稳定可靠的电力供应，满足企业用电需求。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构建高速、安全、可靠的信息通讯网络，提高企业信息化水平。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制定严格的环境保护政策，确保产业园建设对环境不造成负面影响。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环境保护规划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对产业园建设过程中的生态破坏进行及时修复，保护生态环境。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生态修复措施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推广节能环保技术，提高资源利用效率，降低企业生产成本。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资源节约利用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实施绿化美化工程，提升产业园整体环境品质，营造宜居宜业的环境。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绿化美化工程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生态环境保护措施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招商引资策略与实施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https://d.book118.com/405134100000011104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2024-09-13T15:09:26.807</cp:lastPrinted>
  <dcterms:created xsi:type="dcterms:W3CDTF">2024-09-13T07:09:26Z</dcterms:created>
  <dcterms:modified xsi:type="dcterms:W3CDTF">2024-09-13T07:09:29Z</dcterms:modified>
</cp:coreProperties>
</file>