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23DF57-CDDA-4200-800F-DC106D0D0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44577-33A2-4637-A6A0-64DCB8FE5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36A059-0267-489E-B67A-0D42A4E6B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CFA79B-1144-4A3E-A80E-FC5F10111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04294F-6BAE-45C3-82AF-36460BF265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3747FB-ADCB-465F-B766-B5A62196D6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83F776-6E40-4C8B-B859-BAF84C2B06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3B71D0-B26A-48E9-A34D-5E66309CE2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90DB6-A734-4A48-B39E-ACEB85790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576AD8-D695-446A-B367-459F6E8FC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BF7A3-4768-46F3-8AA5-696FCBBE5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402311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热重分析技术及其在高分子材料领域的应用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热重分析技术原理及设备</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高分子材料热性能表征方法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热重分析技术在高分子材料领域应用案例</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数据处理与结果解读技巧</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挑战、发展趋势与未来展望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在高分子材料领域，热重分析技术对于研究材料的热稳定性、热分解行为以及组分分析等方面具有重要意义。</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通过热重分析，可以获取高分子材料在加热或冷却过程中的质量变化、热失重速率等信息，为材料研发、工艺优化和质量控制提供有力支持。</a:t>
            </a:r>
          </a:p>
        </p:txBody>
      </p:sp>
      <p:pic>
        <p:nvPicPr>
          <p:cNvPr id="4" name="Picture 4"/>
          <p:cNvPicPr>
            <a:picLocks noChangeAspect="1"/>
          </p:cNvPicPr>
          <p:nvPr/>
        </p:nvPicPr>
        <p:blipFill>
          <a:blip r:embed="rId2"/>
          <a:srcRect l="15167" r="15167"/>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热重分析技术是一种研究物质在温度变化过程中的热性质和质量变化的技术。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6" b="289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热重分析技术简介</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热重分析（Thermogravimetric Analysis，TGA）是指在程序控制温度下，测量物质的质量与温度或时间的关系的方法。</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热重分析仪器主要由天平、加热炉、程序控温系统、记录系统等部分组成。</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在实验过程中，样品在加热炉中以一定的升温速率加热，同时天平连续记录样品的质量变化，最终得到热重曲线。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高分子材料领域应用概述</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研究高分子材料的热稳定性和热分解行为</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通过热重分析，可以了解高分子材料在不同温度下的热失重情况，从而评估其热稳定性和热分解行为。</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高分子材料的组分分析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利用热重分析技术，可以对高分子材料中的添加剂、填料等组分进行定量分析。</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优化高分子材料的加工工艺</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通过热重分析，可以研究高分子材料在加工过程中的热行为，为加工工艺的优化提供指导。</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高分子材料的老化和寿命评估</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通过对比不同老化条件下高分子材料的热重曲线，可以评估其老化程度和寿命。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热重分析技术原理及设备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在加热过程中，样品发生化学反应或物理变化，导致质量发生变化，通过测量质量变化，可以推断出样品的热性质、热稳定性等信息。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以温度为横坐标，以质量为纵坐标绘制的曲线，可以直观反映样品的质量随温度的变化情况。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热重分析基本原理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热重曲线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基本原理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92" b="16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92" r="16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加热系统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天平系统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气氛控制系统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数据采集与处理系统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热重分析设备组成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提供稳定的升温速率和加热环境，确保实验的准确性和可重复性。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控制实验气氛，如空气、氮气、氧气等，以满足不同实验需求。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高灵敏度的天平，能够精确测量样品在加热过程中的质量变化。</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实时采集实验数据，并进行处理、分析和存储。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启动设备，进行预热，确保设备状态稳定。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1. 开机预热</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将待测样品放置在天平上，注意样品的均匀性和代表性。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2. 放置样品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设备操作方法与注意事项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设备操作方法与注意事项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3. 设置实验参数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根据实验需求，设置加热速率、实验气氛等参数。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4. 开始实验</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启动加热系统，观察热重曲线变化，记录实验数据。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遵守实验室安全规范，注意防火、防爆、防烫伤等措施。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1. 安全操作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避免样品受潮、污染或氧化等影响实验结果的因素。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2. 样品处理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设备操作方法与注意事项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00" r="16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定期对设备进行维护保养，确保设备的正常运行和准确性。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3. 设备维护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对实验数据进行科学处理和分析，避免误差和偏差的产生。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4. 数据处理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设备操作方法与注意事项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高分子材料热性能表征方法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差示扫描量热法（DSC）</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测量样品与参比物在程序控制温度下所需的能量差，提供材料的热转变温度、热焓等信息。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热重分析法（TGA）</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通过测量样品在程序控制温度下质量与温度的关系，表征材料的热稳定性。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差热分析法（DTA）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测量样品与参比物之间的温度差随温度的变化，反映材料在加热过程中的热效应。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热稳定性评价方法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https://d.book118.com/405140231133011104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2024-09-14T04:15:27.358</cp:lastPrinted>
  <dcterms:created xsi:type="dcterms:W3CDTF">2024-09-13T20:15:27Z</dcterms:created>
  <dcterms:modified xsi:type="dcterms:W3CDTF">2024-09-13T20:15:29Z</dcterms:modified>
</cp:coreProperties>
</file>