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1508C-C140-4CEC-B243-F3C222AF0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83EA4-CC0D-4CC3-B2C5-A0F045591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3E344-7CC2-4140-A42C-FF0290838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86D00-1B86-4381-B4AF-1B3A569E3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D43877-EA3B-45F2-A50E-E288CB3C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CE342A-4F12-4CCC-BF0E-AF1D4FD8E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FD8519-C8AF-4E94-AF74-A88AF6DF7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5A329-9449-4613-872F-B4499A3AD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57BA4-2306-4343-8730-D36C69695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165A6-B7B0-488A-BD32-374F4462D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111AD-0649-4554-A9E3-9628B16EB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402340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从无到有创建品牌课件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从无到有创建品牌的挑战与机遇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从无到有创建品牌的案例分析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品牌是一种标识，用于区分不同的产品或服务。它通常包括名称、标志、商标等元素，以及与这些元素相关的声誉和形象。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品牌有助于消费者识别和选择产品或服务，同时也能为商家带来品牌忠诚度和溢价。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在当今竞争激烈的市场环境中，品牌已成为企业成功的关键因素之一。一个强大的品牌可以提高消费者对产品或服务的信任度和满意度，从而增加市场份额和利润。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品牌的起源可以追溯到古代，当时人们开始使用标志来标识自己的商品或服务。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随着商业的不断发展，品牌逐渐成为一种商业战略，商家通过打造独特的品牌形象和声誉来吸引消费者。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现代品牌管理已经成为一门科学，企业通过系统的品牌规划和执行来打造和维护品牌的形象和价值。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现代品牌管理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明确课件的目标受众，了解他们的需求、兴趣和特点。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分析当前教育市场的趋势和变化，预测未来发展方向。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研究竞争对手的课件产品，了解其优缺点和市场占有率。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确定品牌的核心价值和独特卖点，如专业性、创新性、实用性等。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塑造品牌形象，包括课件的外观设计、语言风格和整体风格等。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制定品牌的传播策略，包括宣传渠道、推广手段和营销策略等。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根据目标市场的需求和竞争情况，制定合理的定价策略。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制定课件的产品策略，包括内容规划、课程结构和教学方法等。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选择合适的销售渠道和合作伙伴，如线上平台、学校、培训机构等。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Logo设计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设计独特的Logo，以体现品牌形象和核心价值。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视觉识别系统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建立统一的视觉识别系统，包括颜色、字体、图片风格等。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宣传物料设计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设计宣传海报、广告文案、宣传册等物料，以提升品牌知名度和吸引力。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https://d.book118.com/405140234033011040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2024-08-31T01:55:51.274</cp:lastPrinted>
  <dcterms:created xsi:type="dcterms:W3CDTF">2024-08-30T17:55:51Z</dcterms:created>
  <dcterms:modified xsi:type="dcterms:W3CDTF">2024-08-30T17:55:53Z</dcterms:modified>
</cp:coreProperties>
</file>