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D9B509-DBE6-49E5-859B-9BEFCFF2B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42A043-C31E-4B5C-B778-9B614B40B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1A3E41C-530E-4098-89B5-256D3B5B72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B8657B1-10FB-4ED3-8B96-8062A5C87B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38199C-167E-4513-87C5-4F3E03F0B6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8D4E56-3337-4EDF-A594-7FA365F8F57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4D0B3A-2F5A-402C-A548-CA6CE132BC6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F15769-9264-4E57-9971-FD2B2E49E4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68032C-0089-472A-95ED-D5368AE711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A0C73A-9AB5-4B0B-BF08-7FD6CCF84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35AAC7-FB7A-427D-ADCA-1A6401BDB9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514231123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《教育均衡发展》ppt课件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教育均衡发展的概述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教育均衡发展的现状与问题</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教育均衡发展的政策与实践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教育均衡发展的未来展望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教育均衡发展的案例分析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教育均衡发展的概述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教育均衡发展是指在一定区域内，通过合理配置教育资源，提供相对均等的教育条件和机会，使每一个学生都能得到适合自己的教育，实现全面发展。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教育均衡发展强调资源的均衡配置、教育机会的均等、教育质量的提高以及教育成果的共享。</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656" r="176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均衡配置教育资源，可以改善办学条件，提高教育教学质量，让每一个学生都能享受到优质的教育。</a:t>
            </a: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提高教育质量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教育是社会公平的重要基石，通过均衡发展教育，可以缩小城乡、地区和不同群体之间的教育差距，促进社会公平正义。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促进社会公平</a:t>
            </a:r>
          </a:p>
        </p:txBody>
      </p:sp>
      <p:pic>
        <p:nvPicPr>
          <p:cNvPr id="10" name="Picture 10"/>
          <p:cNvPicPr>
            <a:picLocks noChangeAspect="1"/>
          </p:cNvPicPr>
          <p:nvPr/>
        </p:nvPicPr>
        <p:blipFill>
          <a:blip r:embed="rId3"/>
          <a:srcRect l="14083" r="14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458" r="9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均衡发展的教育能够更好地满足学生的个性化需求，培养学生的综合素质和创新能力，为国家和民族的未来发展提供人才保障。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培养高素质人才</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教育均衡发展的重要性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813" r="2581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历史回顾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我国的教育均衡发展经历了多个阶段，从早期的义务教育普及到后来的城乡统筹、区域协调发展，再到当前的教育现代化和教育信息化，逐步实现了从“有学上”到“上好学”的转变。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未来，我国教育均衡发展将更加注重内涵发展、质量提升和特色创新，通过深化改革、完善政策、加大投入等措施，进一步提高教育的均衡化、优质化和现代化水平。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面临的挑战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当前，我国教育均衡发展还面临着诸多挑战，如城乡差距、地区差距、校际差距等，需要政府、学校和社会共同努力，采取有效措施加以解决。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教育均衡发展的历史与发展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教育均衡发展的现状与问题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781" r="22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地区间教育资源分布不均是教育均衡发展面临的重要问题之一，这导致了一些地区的教育水平明显高于其他地区，进一步加剧了教育不公平现象。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同地区之间的教育资源配置存在较大差异，一些发达地区拥有更多的教育资源，包括优秀的师资力量、先进的教学设备和丰富的课程资源等。而一些欠发达地区则面临教育资源匮乏的问题，难以满足当地学生的教育需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地区间教育资源分布不均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583" r="6583"/>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城乡教育发展差距是教育均衡发展的另一个突出问题，城市学校往往拥有更好的教学条件和师资力量，而农村学校则面临诸多困难。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城乡之间的教育资源配置存在明显的差异，城市学校通常拥有更好的教学设施、更优秀的教师队伍和更丰富的课程资源。相比之下，农村学校则面临师资力量薄弱、教学设备落后等问题，影响了教育质量的提高。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城乡教育发展差距</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不同类型的学校之间存在教育质量差异，公立学校和私立学校、重点学校和非重点学校之间的教学质量和资源分配存在明显的不均衡。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类型的学校在教学质量、师资力量、教学设施等方面存在差异。一些公立学校和重点学校往往拥有更好的教学条件和更优秀的教师队伍，而一些私立学校和非重点学校则可能面临教学资源不足的问题。这种差异导致了学生接受的教育质量不均衡，进一步加剧了教育不公平现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不同类型学校之间的教育质量差异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教育资源配置不合理是影响教育均衡发展的关键因素之一，包括教师薪酬、教学设备、课程资源等方面的配置不公。</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一些地区，教育资源配置不合理的情况较为突出。例如，一些优秀教师的薪酬过高，而一些普通教师的薪酬则较低，这导致了教师之间的不公平竞争。此外，一些学校的教学设备、课程资源等也存在配置不公的问题，影响了学生的学习效果和全面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教育资源配置不合理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教育均衡发展的政策与实践</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https://d.book118.com/405142311233011043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2024-09-05T15:48:44.740</cp:lastPrinted>
  <dcterms:created xsi:type="dcterms:W3CDTF">2024-09-05T07:48:44Z</dcterms:created>
  <dcterms:modified xsi:type="dcterms:W3CDTF">2024-09-05T07:48:46Z</dcterms:modified>
</cp:coreProperties>
</file>