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7BCD6-DBD2-4697-87B6-C86DF19CF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8DE8B-52E1-4969-A2FC-41E068A1F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EF191-6118-4AA0-A715-D0C175C0C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3839C-42FE-4E29-947C-7A62BBF52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2106F-E04C-4178-87FF-CB66730E0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249E5-EC80-46A9-8528-AFDA9997E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A522A-C7AD-46FA-AA68-314B62EA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B15FB-30B7-43F9-B0C8-1FC615968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0BE9C-856B-47D8-A9D2-4671CA932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B6EFA-9D98-4818-AA9F-EFCF2F2C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0C208-66F9-4FBB-BE5E-8BE6E8934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4434413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ERC围手术期护理PPT\n## 1.围手术期护理的基本概念与重要性\n### 1.1围手术期的定义与阶段划分\n### 1.2围手术期护理的主要内容\n### 1.3围手术期护理的重要性及影响\n## 2.手术前护理\n### 2.1手术前患者的心理护理\n### 2.2手术前患者的身体状况评估\n### 2.3手术前患者的准备措施\n## 3.手术中护理\n### 3.1手术中的护理配合\n### 3.2手术中的患者监测与护理\n### 3.3手术中的紧急情况处理与配合\n## 4.手术后护理\n### 4.1手术后的常规护理\n### 4.2手术后的并发症预防与护理\n### 4.3手术后的康复指导与护理\n## 5.特殊患者的围手术期护理\n### 5.1老年患者的围手术期护理\n### 5.2小儿患者的围手术期护理\n### 5.3孕妇患者的围手术期护理\n## 6.围手术期护理的质量管理与持续改进\n### 6.1围手术期护理的质量控制标准与方法\n### 6.2围手术期护理的持续改进策略与实践\n### 6.3围手术期护理的成效评估与反馈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ERC围手术期护理PPT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围手术期护理的基本概念与重要性</a:t>
            </a:r>
            <a:endParaRPr/>
          </a:p>
        </p:txBody>
      </p:sp>
      <p:sp>
        <p:nvSpPr>
          <p:cNvPr id="13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围手术期的定义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围手术期是指患者从决定接受手术到术后康复的一段时间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包括手术前、手术中和手术后三个阶段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围手术期的阶段划分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手术前阶段：从患者决定接受手术到手术当天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手术中阶段：从患者进入手术室到手术结束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手术后阶段：从手术结束到患者康复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围手术期的定义与阶段划分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围手术期护理的主要内容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手术前护理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身体状况评估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准备措施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手术中护理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患者监测与护理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紧急情况处理与配合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并发症预防与护理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康复指导与护理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围手术期护理的重要性及影响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围手术期护理的重要性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保障患者手术安全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促进患者术后康复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围手术期护理的影响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降低术后并发症发生率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手术前护理</a:t>
            </a:r>
            <a:endParaRPr/>
          </a:p>
        </p:txBody>
      </p:sp>
      <p:sp>
        <p:nvSpPr>
          <p:cNvPr id="27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增强患者信心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提供相关信息，让患者了解手术过程和预后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鼓励患者与医护人员沟通，表达担忧和需求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减轻患者焦虑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提供心理支持，如心理咨询、心理暗示等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家人和朋友的陪伴，让患者感受到关爱和支持</a:t>
                </a:r>
                <a:endParaRPr/>
              </a:p>
            </p:txBody>
          </p:sp>
          <p:pic>
            <p:nvPicPr>
              <p:cNvPr id="28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调整患者心态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帮助患者树立正确的疾病观和手术观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引导患者保持积极乐观的心态，迎接手术</a:t>
                </a:r>
                <a:endParaRPr/>
              </a:p>
            </p:txBody>
          </p:sp>
          <p:pic>
            <p:nvPicPr>
              <p:cNvPr id="29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手术前患者的心理护理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了解患者基本信息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年龄、性别、病史、过敏史等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评估患者的营养状况、生活习惯等</a:t>
                </a:r>
                <a:endParaRPr/>
              </a:p>
            </p:txBody>
          </p:sp>
          <p:sp>
            <p:nvSpPr>
              <p:cNvPr id="2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检查患者生理功能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心功能、肺功能、肾功能等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评估患者的凝血功能、免疫功能等</a:t>
                </a:r>
                <a:endParaRPr/>
              </a:p>
            </p:txBody>
          </p:sp>
          <p:sp>
            <p:nvSpPr>
              <p:cNvPr id="3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评估患者心理状况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焦虑、抑郁、心理应对能力等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评估患者对手术的期望和信心</a:t>
                </a:r>
                <a:endParaRPr/>
              </a:p>
            </p:txBody>
          </p:sp>
          <p:sp>
            <p:nvSpPr>
              <p:cNvPr id="3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手术前患者的身体状况评估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手术前患者的准备措施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常规准备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手术区域皮肤准备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术前禁食禁水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根据手术类型和患者状况，进行特殊药物准备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配备必要的手术器械和敷料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安排术后恢复病房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手术中护理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手术器械和敷料的准备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根据手术要求，准备相应的手术器械和敷料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确保器械和敷料的无菌状态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手术过程中的观察与记录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记录手术过程中的异常情况，及时报告给手术医生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手术配合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根据手术医生的要求，协助完成手术操作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确保手术过程中的无菌环境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手术中的护理配合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持续监测患者的心率、血压、呼吸、血氧饱和度等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发现异常情况，及时报告给手术医生</a:t>
                </a:r>
                <a:endParaRPr/>
              </a:p>
            </p:txBody>
          </p:sp>
          <p:sp>
            <p:nvSpPr>
              <p:cNvPr id="3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监测患者生命体征</a:t>
                </a:r>
                <a:endParaRPr/>
              </a:p>
            </p:txBody>
          </p:sp>
        </p:grpSp>
        <p:grpSp>
          <p:nvGrpSpPr>
            <p:cNvPr id="3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护理患者舒适度</a:t>
                </a:r>
                <a:endParaRPr/>
              </a:p>
            </p:txBody>
          </p:sp>
          <p:sp>
            <p:nvSpPr>
              <p:cNvPr id="3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根据患者需求，调整手术体位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关注患者的保暖和舒适，提供必要的支持</a:t>
                </a:r>
                <a:endParaRPr/>
              </a:p>
            </p:txBody>
          </p:sp>
        </p:grpSp>
        <p:grpSp>
          <p:nvGrpSpPr>
            <p:cNvPr id="3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保持手术环境稳定</a:t>
                </a:r>
                <a:endParaRPr/>
              </a:p>
            </p:txBody>
          </p:sp>
          <p:sp>
            <p:nvSpPr>
              <p:cNvPr id="3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确保手术室的温度、湿度和照明适宜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保持手术器械和敷料的无菌状态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手术中的患者监测与护理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应急预案</a:t>
                </a:r>
                <a:endParaRPr/>
              </a:p>
            </p:txBody>
          </p:sp>
          <p:sp>
            <p:nvSpPr>
              <p:cNvPr id="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制定各种紧急情况下的应急预案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对医护人员进行应急培训，提高应对能力</a:t>
                </a:r>
                <a:endParaRPr/>
              </a:p>
            </p:txBody>
          </p:sp>
        </p:grpSp>
        <p:grpSp>
          <p:nvGrpSpPr>
            <p:cNvPr id="5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紧急处理</a:t>
                </a:r>
                <a:endParaRPr/>
              </a:p>
            </p:txBody>
          </p:sp>
          <p:sp>
            <p:nvSpPr>
              <p:cNvPr id="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遇到紧急情况，如大出血、心跳骤停等，立即进行处理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与手术医生、麻醉医生等密切配合，确保患者安全</a:t>
                </a:r>
                <a:endParaRPr/>
              </a:p>
            </p:txBody>
          </p:sp>
        </p:grpSp>
        <p:grpSp>
          <p:nvGrpSpPr>
            <p:cNvPr id="5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结果评估</a:t>
                </a:r>
                <a:endParaRPr/>
              </a:p>
            </p:txBody>
          </p:sp>
          <p:sp>
            <p:nvSpPr>
              <p:cNvPr id="5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对紧急处理过程进行总结和评估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分析原因，制定改进措施，提高应急处理能力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手术中的紧急情况处理与配合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https://d.book118.com/405144344134011112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ERC围手术期护理PPT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2024-09-18T20:20:16.628</cp:lastPrinted>
  <dcterms:created xsi:type="dcterms:W3CDTF">2024-09-18T12:20:16Z</dcterms:created>
  <dcterms:modified xsi:type="dcterms:W3CDTF">2024-09-18T12:20:18Z</dcterms:modified>
</cp:coreProperties>
</file>