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07882-E750-4FAA-8262-7D8FC7AF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E7F1D-2A78-4BBF-A0C9-4F56DAE6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7F70-9403-4550-9669-A949C55F0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9FAC9-C1E5-40C7-B611-B9E2DD18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86EB5-74D6-44A8-B202-80823755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2DC32-98F1-4943-8F54-456747F1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7D290-7AE1-4A51-9C33-33372D64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D4535-462A-43ED-A3E5-F14D14C9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6CD24-431D-4896-B186-F353AF24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CDFA-6C6D-489D-9E21-86A0DE50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59163-1572-476A-8A44-2BE53EF0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0011430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诚信正直言行一致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言行一致的重要性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诚信正直的实践方法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言行一致的实践方法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诚信正直与言行一致在企业管理中的应用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诚信正直与言行一致在个人成长中的作用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40" r="309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指诚实、守信，是为人处世的基本原则之一。诚信要求人们在言行上保持一致，遵守承诺，不欺骗他人。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指公正、刚正，不偏袒任何一方。正直的人坚守道德原则，不做任何有损他人或社会利益的事情。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91" b="58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个人品质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诚信正直是个人品质的重要组成部分，体现了一个人的道德水平和人格魅力。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诚信正直有助于建立社会信任，促进社会和谐。一个诚信正直的人更容易获得他人的信任和尊重。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在职场中，诚信正直是评价一个人职业素养的重要标准。一个诚信正直的员工更容易获得同事和上级的信任，有利于个人职业发展。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员工行为准则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企业应该制定员工行为准则，明确诚信正直的要求和标准，引导员工树立正确的价值观和职业道德观。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诚信正直是企业价值观的重要组成部分，体现了企业的道德标准和经营理念。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一个诚信正直的企业更容易获得客户和社会的认可和信任，有利于提升企业形象和品牌价值。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诚信正直与企业文化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言行一致的重要性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诚信正直是言行一致的基础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一个人的言行一致是建立在其诚信正直的品质之上的。只有内心坦诚、正直无私，才能保持言行的一致性。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言行一致是诚信正直的体现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一个人的诚信正直不仅仅停留在口头上，更体现在其行为上。言行一致是诚信正直的外在表现，能够让他人感受到其内心的真实与可靠。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言行一致与诚信正直的关系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513" b="185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言行一致的人在日常生活中会表现出高度的自律性和责任感。他们会遵守承诺，履行义务，对待他人真诚友善，不轻易许诺但一旦承诺就会全力以赴。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言行一致能够提升个人的信誉和形象，赢得他人的尊重和信任。同时，它也有助于建立良好的人际关系，促进团队合作，提高工作效率。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言行一致的表现与影响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塑造良好性格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言行一致有助于培养个人的自律性、责任感和诚信等品质，这些品质都是塑造良好性格的重要因素。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言行一致能够让个人在社会中获得更高的认可和尊重，从而提高其个人价值和社会地位。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言行一致可以增强个人的自信心和自尊心。当一个人能够坚守自己的承诺并履行自己的义务时，他会感到自己是有价值和有意义的，从而更加自信和自尊。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言行一致与个人品质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诚信正直的实践方法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严格遵守国家的法律法规，不做任何违法乱纪的事情。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遵守行业规定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67" r="9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遵守公司章程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遵守所处行业的规定和标准，维护行业的良好秩序。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遵守公司的章程和规章制度，维护公司的正常运营。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在日常生活和工作中，始终坚守诚实守信的原则，不撒谎、不欺诈。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信息透明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在涉及公共利益或他人权益的事项上，保持信息的公开透明，不隐瞒、不误导。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坦诚沟通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与他人沟通时，坦诚相待，真诚交流，不隐瞒自己的想法和意图。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保持诚实与透明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https://d.book118.com/405200114300011040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2024-09-01T00:05:05.630</cp:lastPrinted>
  <dcterms:created xsi:type="dcterms:W3CDTF">2024-08-31T16:05:05Z</dcterms:created>
  <dcterms:modified xsi:type="dcterms:W3CDTF">2024-08-31T16:05:07Z</dcterms:modified>
</cp:coreProperties>
</file>