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AFED62-FB5D-4B46-A665-15A0FC33C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642063-C061-4D3F-8D6E-1BA313B64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CE4513-045A-47FC-A125-0F7EB00C3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177D78-2864-41E8-8C98-0AC8FD2BB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2DD916-36A2-4EF8-9734-2937862CEA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BEABD2-69A7-4444-9FAD-B02991A362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859BAE-CCE8-4CEC-A10F-19EFF2BB97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217C48-844A-45CC-815E-E064A1F98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461688-C7CB-4878-8040-F9595D6BC8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5B61E-B7A5-49C6-A582-BFC70DCD9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0048B1-E642-4A71-A3D7-0F49AE02D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20032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科技成果鉴定评审的公众参与与社会影响力</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2024-01-18</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公众参与科技成果鉴定评审的现状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社会影响力在科技成果鉴定评审中的体现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公众参与和社会影响力对科技成果鉴定评审的推动作用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加强公众参与和社会影响力在科技成果鉴定评审中的措施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科技成果鉴定评审是对科技创新成果进行评价和认定的过程，是科技创新活动的重要组成部分。它涉及到科技成果的质量、创新性、实用性、经济价值等多个方面，对于推动科技创新、促进科技成果转化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科技成果鉴定评审是科技创新活动的重要环节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和社会的不断发展，公众参与和社会影响力在科技成果鉴定评审中的作用日益凸显。公众参与可以提高科技成果鉴定评审的透明度和公正性，促进科技与社会需求的紧密结合；而社会影响力则可以扩大科技成果的传播范围和应用领域，推动科技创新对社会发展的积极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公众参与和社会影响力的重要性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保障科技成果的质量和创新性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科技成果鉴定评审通过对科技成果进行全面、客观、科学的评价，可以筛选出具有高质量和创新性的成果，为后续的科技成果转化和应用提供有力支持。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8917" b="891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促进科技成果的转化和应用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科技成果鉴定评审不仅是对科技成果的认可和肯定，更是对科技成果转化和应用的引导和推动。通过鉴定评审，可以促进科技成果与产业、市场的紧密结合，推动科技创新成果转化为现实生产力。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提高科技创新的效率和效益</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科技成果鉴定评审可以促进科技创新资源的优化配置和高效利用，避免重复研究和资源浪费。同时，通过鉴定评审的引导和规范，可以促进科技创新活动的规范化、标准化，提高科技创新的效率和效益。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公众参与科技成果鉴定评审的现状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线上参与</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通过科技成果鉴定评审的官方网站或社交媒体平台，公众可以提交评论、建议或投票，表达对科技成果的看法和意见。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线下参与</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公众可以通过参加科技成果鉴定评审的听证会、研讨会或展览等活动，与科技专家、政策制定者和其他利益相关者进行交流和互动。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专家咨询</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一些科技成果鉴定评审机构会邀请公众代表或专家参与评审过程，提供专业的建议和意见。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公众参与的渠道与方式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公众参与的程度与效果</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参与程度</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目前，公众参与科技成果鉴定评审的程度仍然较低，大部分公众对科技成果的了解和认知有限，缺乏有效的参与渠道和机制。</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参与效果</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尽管公众参与的程度有限，但一些成功的实践表明，公众参与可以提高科技成果鉴定评审的透明度和公正性，促进科技创新的发展和应用。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88" r="226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案例一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某市科技局在开展一项环保科技成果鉴定评审时，通过官方网站和社交媒体平台广泛征求公众意见，并邀请环保组织和专家参与评审过程。最终，该成果得到了公众的广泛认可和支持，成功转化为实际应用。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案例二</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科研机构在研发一项医疗科技成果时，积极与公众互动，通过线上问卷和线下听证会等方式收集公众对医疗科技的需求和期望。在研发过程中，不断根据公众反馈进行调整和优化，最终该成果在临床试验中取得了显著成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案例分析：公众参与的成功实践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社会影响力在科技成果鉴定评审中的体现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57" r="24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社会影响力是指个体或组织在社会环境中，通过自身行为、言论、创新等方式对其他个体或组织产生的思想、行为上的改变或影响。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在科技成果鉴定评审中，社会影响力能够体现科技成果的社会价值，推动科技成果的转化和应用，提高科技水平和社会进步。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社会影响力的概念及作用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社会影响力的作用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社会影响力定义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00" r="26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公众参与度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社会影响力在科技成果鉴定评审中表现为公众参与度的提高。公众通过参与评审过程，了解科技成果的创新性、实用性和社会价值，对科技成果进行客观、公正的评价。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媒体关注度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媒体对科技成果的关注度也是社会影响力的重要表现。科技成果通过媒体的报道和传播，引起社会的广泛关注和讨论，提高科技成果的知名度和影响力。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社会认可度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社会认可度是社会影响力在科技成果鉴定评审中的另一表现。当科技成果得到社会的广泛认可和赞誉时，说明该成果具有较高的社会价值和影响力。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社会影响力在科技成果鉴定评审中的表现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https://d.book118.com/405200320023011101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2024-09-09T09:07:13.396</cp:lastPrinted>
  <dcterms:created xsi:type="dcterms:W3CDTF">2024-09-09T01:07:13Z</dcterms:created>
  <dcterms:modified xsi:type="dcterms:W3CDTF">2024-09-09T01:07:15Z</dcterms:modified>
</cp:coreProperties>
</file>