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4A291-4DBB-40EB-88BE-0A4057245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E1096-6344-4A4D-8FAE-ED1594FED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2959C-DA93-4A72-AFD9-D39F7C761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B8428-0DE8-43BF-9A85-A3DB16B0F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5748B7-D216-4FFC-AACF-74202D74A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216190-CC76-44B4-877F-EEE1FE82D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88322D-FC4A-4521-A160-DF50FC6BB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E54A9-51F1-4206-8AEC-120F9A8F3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7C672-E2D7-466D-BAA7-B928B5E01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F94DE-8128-4D0D-B8A4-CEFC316E9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C35BC-2971-45EA-957C-E0FC219B1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200330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车辆维修厂火灾安全演示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火灾安全重要性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火灾风险评估与防范措施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火灾应急处理流程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灭火器材使用及维护保养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火灾现场处置与救援协作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提高火灾安全意识和能力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火灾安全重要性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火灾可能导致严重的人员伤亡，甚至威胁生命。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生产中断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火灾会烧毁设备和物资，造成巨大的经济损失。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火灾可能导致生产中断，影响企业的正常运营和客户的信任。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火灾危害与后果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国家制定了相关的火灾安全法规，要求企业必须遵守并执行。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250" r="15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车辆维修行业也有相应的火灾安全标准，包括设备配置、人员培训、应急预案等方面。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企业应建立完善的火灾安全制度，明确各级人员的职责和操作流程。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企业制度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火灾安全法规及标准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21" b="9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1533" r="115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786" b="47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企业火灾安全责任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领导责任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企业领导应重视火灾安全工作，提供必要的支持和资源。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员工责任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员工应严格遵守火灾安全规定，积极参与培训和演练。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监管部门责任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相关监管部门应加强对企业的监督和指导，确保企业落实火灾安全措施。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火灾风险评估与防范措施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对维修厂内可能引发火灾的危险源进行辨识，如易燃液体、气体、电气设备等。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根据危险源的性质、数量、位置等因素，评估火灾发生的可能性和后果严重程度。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将评估结果划分为不同风险等级，为后续防范措施制定提供依据。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52" b="1675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506" r="1450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合理规划维修厂内各功能区域的布局，确保足够的防火间距和分隔，降低火灾蔓延的风险。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防火间距与分隔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严格控制易燃物品的使用和储存，采取防火措施，如使用防火柜、设置防火墙等。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易燃物品管理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定期检查电气设备的绝缘性能、接地情况等，确保电气设备安全运行。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电气设备安全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根据火灾风险评估结果，合理配置消防设施，如灭火器、消防栓、自动喷水灭火系统等。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消防设施配备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针对性防范措施制定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对员工进行消防安全知识培训，使其了解火灾的危害、预防措施和应急处理方法。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消防安全知识培训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应急疏散演练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消防器材使用培训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火灾报警与处置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定期组织员工进行应急疏散演练，熟悉疏散路线和逃生方法，提高员工的自救能力。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对员工进行消防器材使用培训，确保员工能够熟练掌握灭火器等消防器材的使用方法。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培训员工掌握火灾报警程序，及时报告火警并采取初步处置措施，协助专业消防队伍进行灭火救援。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员工培训与演练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火灾应急处理流程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员工应时刻注意周围环境，及时发现火源或烟雾。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观察火情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一旦发现火情，立即拨打火警电话（119）并通知厂内其他人员。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报警程序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发现火情及报警程序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针对不同类型的火灾，选择合适的灭火器材进行扑救，如干粉、泡沫、二氧化碳等。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若火灾由电气设备引起，应先切断电源，再使用灭火器材。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初起火灾扑救方法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切断电源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使用灭火器材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https://d.book118.com/405200330031011043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2024-09-04T18:29:02.932</cp:lastPrinted>
  <dcterms:created xsi:type="dcterms:W3CDTF">2024-09-04T10:29:02Z</dcterms:created>
  <dcterms:modified xsi:type="dcterms:W3CDTF">2024-09-04T10:29:05Z</dcterms:modified>
</cp:coreProperties>
</file>