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02" r:id="rId2"/>
    <p:sldMasterId id="2147483719"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0413" cy="6859588"/>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3.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6CEA9CB-1748-4CC7-990B-4698219797EE}" type="datetimeFigureOut">
              <a:rPr lang="zh-CN" altLang="en-US" smtClean="0"/>
              <a:t>2024/2/11</a:t>
            </a:fld>
            <a:endParaRPr lang="zh-CN" altLang="en-US"/>
          </a:p>
        </p:txBody>
      </p:sp>
      <p:sp>
        <p:nvSpPr>
          <p:cNvPr id="4" name="幻灯片图像占位符 3"/>
          <p:cNvSpPr>
            <a:spLocks noGrp="1" noRot="1" noChangeAspect="1"/>
          </p:cNvSpPr>
          <p:nvPr>
            <p:ph type="sldImg" idx="2"/>
          </p:nvPr>
        </p:nvSpPr>
        <p:spPr>
          <a:xfrm>
            <a:off x="382588" y="685800"/>
            <a:ext cx="6092825"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114E5A7-0687-4712-B220-78B82A0319D2}" type="slidenum">
              <a:rPr lang="zh-CN" altLang="en-US" smtClean="0"/>
              <a:t>‹#›</a:t>
            </a:fld>
            <a:endParaRPr lang="zh-CN" altLang="en-US"/>
          </a:p>
        </p:txBody>
      </p:sp>
    </p:spTree>
    <p:extLst>
      <p:ext uri="{BB962C8B-B14F-4D97-AF65-F5344CB8AC3E}">
        <p14:creationId xmlns:p14="http://schemas.microsoft.com/office/powerpoint/2010/main" val="42050882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3114E5A7-0687-4712-B220-78B82A0319D2}" type="slidenum">
              <a:rPr lang="zh-CN" altLang="en-US" smtClean="0"/>
              <a:t>10</a:t>
            </a:fld>
            <a:endParaRPr lang="zh-CN" altLang="en-US"/>
          </a:p>
        </p:txBody>
      </p:sp>
    </p:spTree>
    <p:extLst>
      <p:ext uri="{BB962C8B-B14F-4D97-AF65-F5344CB8AC3E}">
        <p14:creationId xmlns:p14="http://schemas.microsoft.com/office/powerpoint/2010/main" val="923136194"/>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jpeg" /><Relationship Id="rId3"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slideMaster" Target="../slideMasters/slideMaster3.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9.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BE8347-41CF-48F8-921C-D098B3382E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ACB6F3-BA04-4B74-AEB9-1E7C2A9026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313B61-4D45-4068-AF09-A090655FAC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BA6937-F27B-4DDA-B74A-8123E0EF62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237632-B4EA-4DCF-9C73-9C18472408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A7F502-FDF4-467B-B3C6-C2367674AF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10DB29-6BD9-4415-9EEB-19619549A9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266B81-2A0C-4BF0-BE63-8F5D63750E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BEE97C-48B8-45D4-B8E9-B830F01FDE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4957E1-DB70-416A-8499-908A5DED38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AA7650-1A51-43EA-AC4F-11CE3E7BD3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1_标题幻灯片">
    <p:spTree>
      <p:nvGrpSpPr>
        <p:cNvPr id="1" name=""/>
        <p:cNvGrpSpPr/>
        <p:nvPr/>
      </p:nvGrpSpPr>
      <p:grpSpPr>
        <a:xfrm>
          <a:off x="0" y="0"/>
          <a:ext cx="0" cy="0"/>
        </a:xfrm>
      </p:grpSpPr>
      <p:sp>
        <p:nvSpPr>
          <p:cNvPr id="8" name="TextBox 7"/>
          <p:cNvSpPr txBox="1"/>
          <p:nvPr userDrawn="1"/>
        </p:nvSpPr>
        <p:spPr>
          <a:xfrm>
            <a:off x="5616238" y="3325884"/>
            <a:ext cx="4248472" cy="707886"/>
          </a:xfrm>
          <a:prstGeom prst="rect">
            <a:avLst/>
          </a:prstGeom>
          <a:noFill/>
        </p:spPr>
        <p:txBody>
          <a:bodyPr wrap="square" rtlCol="0">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algn="ctr" defTabSz="914400" rtl="0" eaLnBrk="1" latinLnBrk="0" hangingPunct="1"/>
            <a:r>
              <a:rPr lang="zh-CN" altLang="en-US" sz="4000" b="1" kern="1200" cap="none" spc="0" smtClean="0">
                <a:ln w="17780" cmpd="sng">
                  <a:solidFill>
                    <a:schemeClr val="accent1">
                      <a:tint val="3000"/>
                    </a:schemeClr>
                  </a:solidFill>
                  <a:prstDash val="solid"/>
                  <a:miter lim="800000"/>
                </a:ln>
                <a:gradFill>
                  <a:gsLst>
                    <a:gs pos="10000">
                      <a:schemeClr val="accent1">
                        <a:tint val="63000"/>
                        <a:sat val="100000"/>
                      </a:schemeClr>
                    </a:gs>
                    <a:gs pos="90000">
                      <a:schemeClr val="accent1">
                        <a:shade val="50000"/>
                        <a:satMod val="100000"/>
                      </a:schemeClr>
                    </a:gs>
                  </a:gsLst>
                  <a:lin ang="5400000"/>
                </a:gradFill>
                <a:effectLst>
                  <a:outerShdw blurRad="55000" dist="50800" dir="5400000" algn="tl">
                    <a:srgbClr val="000000">
                      <a:alpha val="33000"/>
                    </a:srgbClr>
                  </a:outerShdw>
                </a:effectLst>
                <a:latin typeface="微软雅黑" pitchFamily="34" charset="-122"/>
                <a:ea typeface="微软雅黑" pitchFamily="34" charset="-122"/>
                <a:cs typeface="+mn-cs"/>
              </a:rPr>
              <a:t>全面预算</a:t>
            </a:r>
          </a:p>
        </p:txBody>
      </p:sp>
      <p:pic>
        <p:nvPicPr>
          <p:cNvPr id="5" name="Picture 1" descr="E:\图片\7\请看，外国人，商务人士.png"/>
          <p:cNvPicPr>
            <a:picLocks noChangeAspect="1" noChangeArrowheads="1"/>
          </p:cNvPicPr>
          <p:nvPr userDrawn="1"/>
        </p:nvPicPr>
        <p:blipFill>
          <a:blip r:embed="rId1"/>
          <a:stretch>
            <a:fillRect/>
          </a:stretch>
        </p:blipFill>
        <p:spPr bwMode="auto">
          <a:xfrm>
            <a:off x="8309784" y="0"/>
            <a:ext cx="3507918" cy="6394343"/>
          </a:xfrm>
          <a:prstGeom prst="rect">
            <a:avLst/>
          </a:prstGeom>
          <a:noFill/>
          <a:ln w="9525">
            <a:noFill/>
            <a:miter lim="800000"/>
          </a:ln>
        </p:spPr>
      </p:pic>
      <p:pic>
        <p:nvPicPr>
          <p:cNvPr id="1026" name="Picture 2" descr="E:\ppt\230205311 《财务会计》（黄义晏）\图片\201792-12062FP00640.jpg"/>
          <p:cNvPicPr>
            <a:picLocks noChangeAspect="1" noChangeArrowheads="1"/>
          </p:cNvPicPr>
          <p:nvPr userDrawn="1"/>
        </p:nvPicPr>
        <p:blipFill>
          <a:blip r:embed="rId2">
            <a:clrChange>
              <a:clrFrom>
                <a:srgbClr val="FFFFFF"/>
              </a:clrFrom>
              <a:clrTo>
                <a:srgbClr val="FFFFFF">
                  <a:alpha val="0"/>
                </a:srgbClr>
              </a:clrTo>
            </a:clrChange>
          </a:blip>
          <a:stretch>
            <a:fillRect/>
          </a:stretch>
        </p:blipFill>
        <p:spPr bwMode="auto">
          <a:xfrm>
            <a:off x="0" y="1000902"/>
            <a:ext cx="5939967" cy="5357850"/>
          </a:xfrm>
          <a:prstGeom prst="rect">
            <a:avLst/>
          </a:prstGeom>
          <a:noFill/>
        </p:spPr>
      </p:pic>
      <p:sp>
        <p:nvSpPr>
          <p:cNvPr id="18" name="矩形 17"/>
          <p:cNvSpPr/>
          <p:nvPr userDrawn="1"/>
        </p:nvSpPr>
        <p:spPr>
          <a:xfrm>
            <a:off x="3594876" y="1000902"/>
            <a:ext cx="5342100" cy="646331"/>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algn="ctr" defTabSz="914400" rtl="0" eaLnBrk="1" latinLnBrk="0" hangingPunct="1">
              <a:defRPr/>
            </a:pPr>
            <a:r>
              <a:rPr lang="zh-CN" altLang="en-US" sz="3600" b="1" i="1" kern="1200" smtClean="0">
                <a:solidFill>
                  <a:srgbClr val="FF9300"/>
                </a:solidFill>
                <a:latin typeface="微软雅黑" pitchFamily="34" charset="-122"/>
                <a:ea typeface="微软雅黑" pitchFamily="34" charset="-122"/>
                <a:cs typeface="+mn-cs"/>
              </a:rPr>
              <a:t>管理学会计</a:t>
            </a:r>
            <a:r>
              <a:rPr lang="en-US" altLang="zh-CN" sz="3600" b="1" i="1" kern="1200" smtClean="0">
                <a:solidFill>
                  <a:srgbClr val="FF9300"/>
                </a:solidFill>
                <a:latin typeface="微软雅黑" pitchFamily="34" charset="-122"/>
                <a:ea typeface="微软雅黑" pitchFamily="34" charset="-122"/>
                <a:cs typeface="+mn-cs"/>
              </a:rPr>
              <a:t>——</a:t>
            </a:r>
            <a:endParaRPr lang="zh-CN" altLang="en-US" sz="3600" b="1" i="1" kern="1200">
              <a:solidFill>
                <a:srgbClr val="FF9300"/>
              </a:solidFill>
              <a:latin typeface="微软雅黑" pitchFamily="34" charset="-122"/>
              <a:ea typeface="微软雅黑" pitchFamily="34" charset="-122"/>
              <a:cs typeface="+mn-cs"/>
            </a:endParaRPr>
          </a:p>
        </p:txBody>
      </p:sp>
      <p:sp>
        <p:nvSpPr>
          <p:cNvPr id="19" name="矩形 18"/>
          <p:cNvSpPr/>
          <p:nvPr userDrawn="1"/>
        </p:nvSpPr>
        <p:spPr>
          <a:xfrm>
            <a:off x="5523702" y="2429662"/>
            <a:ext cx="1647461" cy="523220"/>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algn="ctr" defTabSz="914400" rtl="0" eaLnBrk="1" latinLnBrk="0" hangingPunct="1">
              <a:defRPr/>
            </a:pPr>
            <a:r>
              <a:rPr lang="zh-CN" altLang="en-US" sz="2800" b="1" kern="1200" smtClean="0">
                <a:solidFill>
                  <a:srgbClr val="FF9300"/>
                </a:solidFill>
                <a:latin typeface="微软雅黑" pitchFamily="34" charset="-122"/>
                <a:ea typeface="微软雅黑" pitchFamily="34" charset="-122"/>
                <a:cs typeface="+mn-cs"/>
              </a:rPr>
              <a:t>项目七</a:t>
            </a:r>
            <a:endParaRPr lang="zh-CN" altLang="en-US" sz="2800" b="1" kern="1200">
              <a:solidFill>
                <a:srgbClr val="FF9300"/>
              </a:solidFill>
              <a:latin typeface="微软雅黑" pitchFamily="34" charset="-122"/>
              <a:ea typeface="微软雅黑" pitchFamily="34"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slide(fromBottom)">
                                      <p:cBhvr>
                                        <p:cTn id="7" dur="500"/>
                                        <p:tgtEl>
                                          <p:spTgt spid="8"/>
                                        </p:tgtEl>
                                      </p:cBhvr>
                                    </p:animEffect>
                                  </p:childTnLst>
                                </p:cTn>
                              </p:par>
                              <p:par>
                                <p:cTn id="8" presetID="10" presetClass="entr" presetSubtype="0" dur="500" fill="hold" grpId="0"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22" presetClass="entr" presetSubtype="8" dur="500"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wipe(left)">
                                      <p:cBhvr>
                                        <p:cTn id="13"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8" grpId="0"/>
      <p:bldP spid="19" grpId="0"/>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914400" y="2130425"/>
            <a:ext cx="10361613" cy="1471613"/>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828800" y="3887788"/>
            <a:ext cx="8532813"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58BA0B19-ACF4-4DE9-B266-DB7FC31AF516}" type="datetimeFigureOut">
              <a:rPr lang="zh-CN" altLang="en-US" smtClean="0"/>
              <a:t>2024/2/11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436A76D-F03D-473F-8845-F9211A1CC18F}"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8BA0B19-ACF4-4DE9-B266-DB7FC31AF516}" type="datetimeFigureOut">
              <a:rPr lang="zh-CN" altLang="en-US" smtClean="0"/>
              <a:t>2024/2/11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436A76D-F03D-473F-8845-F9211A1CC18F}"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963613" y="4408488"/>
            <a:ext cx="10361612"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963613" y="2906713"/>
            <a:ext cx="10361612" cy="1501775"/>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fld id="{58BA0B19-ACF4-4DE9-B266-DB7FC31AF516}" type="datetimeFigureOut">
              <a:rPr lang="zh-CN" altLang="en-US" smtClean="0"/>
              <a:t>2024/2/11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436A76D-F03D-473F-8845-F9211A1CC18F}"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09600" y="1600200"/>
            <a:ext cx="5408613" cy="45275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6170613" y="1600200"/>
            <a:ext cx="5410200" cy="452755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58BA0B19-ACF4-4DE9-B266-DB7FC31AF516}" type="datetimeFigureOut">
              <a:rPr lang="zh-CN" altLang="en-US" smtClean="0"/>
              <a:t>2024/2/11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B436A76D-F03D-473F-8845-F9211A1CC18F}"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09600" y="1535113"/>
            <a:ext cx="53863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609600" y="2174875"/>
            <a:ext cx="5386388" cy="39528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6192838" y="1535113"/>
            <a:ext cx="53879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6192838" y="2174875"/>
            <a:ext cx="5387975" cy="39528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58BA0B19-ACF4-4DE9-B266-DB7FC31AF516}" type="datetimeFigureOut">
              <a:rPr lang="zh-CN" altLang="en-US" smtClean="0"/>
              <a:t>2024/2/11</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B436A76D-F03D-473F-8845-F9211A1CC18F}"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58BA0B19-ACF4-4DE9-B266-DB7FC31AF516}" type="datetimeFigureOut">
              <a:rPr lang="zh-CN" altLang="en-US" smtClean="0"/>
              <a:t>2024/2/11</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B436A76D-F03D-473F-8845-F9211A1CC18F}"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58BA0B19-ACF4-4DE9-B266-DB7FC31AF516}" type="datetimeFigureOut">
              <a:rPr lang="zh-CN" altLang="en-US" smtClean="0"/>
              <a:t>2024/2/11</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B436A76D-F03D-473F-8845-F9211A1CC18F}"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09600" y="273050"/>
            <a:ext cx="4010025"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4765675" y="273050"/>
            <a:ext cx="6815138" cy="58547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609600" y="1435100"/>
            <a:ext cx="4010025" cy="469265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58BA0B19-ACF4-4DE9-B266-DB7FC31AF516}" type="datetimeFigureOut">
              <a:rPr lang="zh-CN" altLang="en-US" smtClean="0"/>
              <a:t>2024/2/11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B436A76D-F03D-473F-8845-F9211A1CC18F}"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2389188" y="4802188"/>
            <a:ext cx="7315200" cy="566737"/>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2389188" y="612775"/>
            <a:ext cx="7315200" cy="411638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2389188" y="5368925"/>
            <a:ext cx="73152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58BA0B19-ACF4-4DE9-B266-DB7FC31AF516}" type="datetimeFigureOut">
              <a:rPr lang="zh-CN" altLang="en-US" smtClean="0"/>
              <a:t>2024/2/11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B436A76D-F03D-473F-8845-F9211A1CC18F}"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8BA0B19-ACF4-4DE9-B266-DB7FC31AF516}" type="datetimeFigureOut">
              <a:rPr lang="zh-CN" altLang="en-US" smtClean="0"/>
              <a:t>2024/2/11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436A76D-F03D-473F-8845-F9211A1CC18F}" type="slidenum">
              <a:rPr lang="zh-CN" altLang="en-US" smtClean="0"/>
              <a:t>‹#›</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8839200" y="274638"/>
            <a:ext cx="2741613" cy="5853112"/>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09600" y="274638"/>
            <a:ext cx="8077200" cy="5853112"/>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8BA0B19-ACF4-4DE9-B266-DB7FC31AF516}" type="datetimeFigureOut">
              <a:rPr lang="zh-CN" altLang="en-US" smtClean="0"/>
              <a:t>2024/2/11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B436A76D-F03D-473F-8845-F9211A1CC18F}" type="slidenum">
              <a:rPr lang="zh-CN" altLang="en-US" smtClean="0"/>
              <a:t>‹#›</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p:cSld name="节标题">
    <p:spTree>
      <p:nvGrpSpPr>
        <p:cNvPr id="1" name=""/>
        <p:cNvGrpSpPr/>
        <p:nvPr/>
      </p:nvGrpSpPr>
      <p:grpSpPr>
        <a:xfrm>
          <a:off x="0" y="0"/>
          <a:ext cx="0" cy="0"/>
        </a:xfrm>
      </p:grpSpPr>
      <p:sp>
        <p:nvSpPr>
          <p:cNvPr id="2" name="矩形 1"/>
          <p:cNvSpPr/>
          <p:nvPr/>
        </p:nvSpPr>
        <p:spPr>
          <a:xfrm>
            <a:off x="3" y="2350044"/>
            <a:ext cx="2734907" cy="179430"/>
          </a:xfrm>
          <a:prstGeom prst="rect">
            <a:avLst/>
          </a:prstGeom>
          <a:solidFill>
            <a:srgbClr val="FF93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
        <p:nvSpPr>
          <p:cNvPr id="3" name="矩形 2"/>
          <p:cNvSpPr/>
          <p:nvPr/>
        </p:nvSpPr>
        <p:spPr>
          <a:xfrm>
            <a:off x="2734910" y="2350044"/>
            <a:ext cx="9455506" cy="17943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
        <p:nvSpPr>
          <p:cNvPr id="4" name="矩形 3"/>
          <p:cNvSpPr/>
          <p:nvPr/>
        </p:nvSpPr>
        <p:spPr>
          <a:xfrm>
            <a:off x="3" y="5085943"/>
            <a:ext cx="2734907" cy="181017"/>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
        <p:nvSpPr>
          <p:cNvPr id="5" name="矩形 4"/>
          <p:cNvSpPr/>
          <p:nvPr/>
        </p:nvSpPr>
        <p:spPr>
          <a:xfrm>
            <a:off x="2734910" y="5085943"/>
            <a:ext cx="9455506" cy="181017"/>
          </a:xfrm>
          <a:prstGeom prst="rect">
            <a:avLst/>
          </a:prstGeom>
          <a:solidFill>
            <a:srgbClr val="FF93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pic>
        <p:nvPicPr>
          <p:cNvPr id="6" name="Picture 1" descr="E:\图片\7\请看，外国人，商务人士.png"/>
          <p:cNvPicPr>
            <a:picLocks noChangeAspect="1" noChangeArrowheads="1"/>
          </p:cNvPicPr>
          <p:nvPr/>
        </p:nvPicPr>
        <p:blipFill>
          <a:blip r:embed="rId1"/>
          <a:stretch>
            <a:fillRect/>
          </a:stretch>
        </p:blipFill>
        <p:spPr bwMode="auto">
          <a:xfrm>
            <a:off x="7966629" y="465246"/>
            <a:ext cx="3507918" cy="6394343"/>
          </a:xfrm>
          <a:prstGeom prst="rect">
            <a:avLst/>
          </a:prstGeom>
          <a:noFill/>
          <a:ln w="9525">
            <a:noFill/>
            <a:miter lim="800000"/>
          </a:ln>
        </p:spPr>
      </p:pic>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标题幻灯片">
    <p:spTree>
      <p:nvGrpSpPr>
        <p:cNvPr id="1" name=""/>
        <p:cNvGrpSpPr/>
        <p:nvPr/>
      </p:nvGrpSpPr>
      <p:grpSpPr>
        <a:xfrm>
          <a:off x="0" y="0"/>
          <a:ext cx="0" cy="0"/>
        </a:xfrm>
      </p:grpSpPr>
      <p:sp>
        <p:nvSpPr>
          <p:cNvPr id="8" name="TextBox 7"/>
          <p:cNvSpPr txBox="1"/>
          <p:nvPr userDrawn="1"/>
        </p:nvSpPr>
        <p:spPr>
          <a:xfrm>
            <a:off x="5880892" y="3501232"/>
            <a:ext cx="3847249" cy="707886"/>
          </a:xfrm>
          <a:prstGeom prst="rect">
            <a:avLst/>
          </a:prstGeom>
          <a:noFill/>
        </p:spPr>
        <p:txBody>
          <a:bodyPr wrap="square" rtlCol="0">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algn="ctr" defTabSz="914400" rtl="0" eaLnBrk="1" latinLnBrk="0" hangingPunct="1"/>
            <a:r>
              <a:rPr lang="zh-CN" altLang="en-US" sz="4000" b="1" kern="1200" cap="none" spc="0" smtClean="0">
                <a:ln w="17780" cmpd="sng">
                  <a:solidFill>
                    <a:schemeClr val="accent1">
                      <a:tint val="3000"/>
                    </a:schemeClr>
                  </a:solidFill>
                  <a:prstDash val="solid"/>
                  <a:miter lim="800000"/>
                </a:ln>
                <a:gradFill>
                  <a:gsLst>
                    <a:gs pos="10000">
                      <a:schemeClr val="accent1">
                        <a:tint val="63000"/>
                        <a:sat val="100000"/>
                      </a:schemeClr>
                    </a:gs>
                    <a:gs pos="90000">
                      <a:schemeClr val="accent1">
                        <a:shade val="50000"/>
                        <a:satMod val="100000"/>
                      </a:schemeClr>
                    </a:gs>
                  </a:gsLst>
                  <a:lin ang="5400000"/>
                </a:gradFill>
                <a:effectLst>
                  <a:outerShdw blurRad="55000" dist="50800" dir="5400000" algn="tl">
                    <a:srgbClr val="000000">
                      <a:alpha val="33000"/>
                    </a:srgbClr>
                  </a:outerShdw>
                </a:effectLst>
                <a:latin typeface="微软雅黑" pitchFamily="34" charset="-122"/>
                <a:ea typeface="微软雅黑" pitchFamily="34" charset="-122"/>
                <a:cs typeface="+mn-cs"/>
              </a:rPr>
              <a:t>经营预测</a:t>
            </a:r>
          </a:p>
        </p:txBody>
      </p:sp>
      <p:pic>
        <p:nvPicPr>
          <p:cNvPr id="5" name="Picture 1" descr="E:\图片\7\请看，外国人，商务人士.png"/>
          <p:cNvPicPr>
            <a:picLocks noChangeAspect="1" noChangeArrowheads="1"/>
          </p:cNvPicPr>
          <p:nvPr userDrawn="1"/>
        </p:nvPicPr>
        <p:blipFill>
          <a:blip r:embed="rId1"/>
          <a:stretch>
            <a:fillRect/>
          </a:stretch>
        </p:blipFill>
        <p:spPr bwMode="auto">
          <a:xfrm>
            <a:off x="8309784" y="0"/>
            <a:ext cx="3507918" cy="6394343"/>
          </a:xfrm>
          <a:prstGeom prst="rect">
            <a:avLst/>
          </a:prstGeom>
          <a:noFill/>
          <a:ln w="9525">
            <a:noFill/>
            <a:miter lim="800000"/>
          </a:ln>
        </p:spPr>
      </p:pic>
      <p:pic>
        <p:nvPicPr>
          <p:cNvPr id="1026" name="Picture 2" descr="E:\ppt\230205311 《财务会计》（黄义晏）\图片\201792-12062FP00640.jpg"/>
          <p:cNvPicPr>
            <a:picLocks noChangeAspect="1" noChangeArrowheads="1"/>
          </p:cNvPicPr>
          <p:nvPr userDrawn="1"/>
        </p:nvPicPr>
        <p:blipFill>
          <a:blip r:embed="rId2">
            <a:clrChange>
              <a:clrFrom>
                <a:srgbClr val="FFFFFF"/>
              </a:clrFrom>
              <a:clrTo>
                <a:srgbClr val="FFFFFF">
                  <a:alpha val="0"/>
                </a:srgbClr>
              </a:clrTo>
            </a:clrChange>
          </a:blip>
          <a:stretch>
            <a:fillRect/>
          </a:stretch>
        </p:blipFill>
        <p:spPr bwMode="auto">
          <a:xfrm>
            <a:off x="0" y="1000902"/>
            <a:ext cx="5939967" cy="5357850"/>
          </a:xfrm>
          <a:prstGeom prst="rect">
            <a:avLst/>
          </a:prstGeom>
          <a:noFill/>
        </p:spPr>
      </p:pic>
      <p:sp>
        <p:nvSpPr>
          <p:cNvPr id="18" name="矩形 17"/>
          <p:cNvSpPr/>
          <p:nvPr userDrawn="1"/>
        </p:nvSpPr>
        <p:spPr>
          <a:xfrm>
            <a:off x="3594876" y="1000902"/>
            <a:ext cx="5342100" cy="646331"/>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algn="ctr" defTabSz="914400" rtl="0" eaLnBrk="1" latinLnBrk="0" hangingPunct="1">
              <a:defRPr/>
            </a:pPr>
            <a:r>
              <a:rPr lang="zh-CN" altLang="en-US" sz="3600" b="1" i="1" kern="1200" smtClean="0">
                <a:solidFill>
                  <a:srgbClr val="FF9300"/>
                </a:solidFill>
                <a:latin typeface="微软雅黑" pitchFamily="34" charset="-122"/>
                <a:ea typeface="微软雅黑" pitchFamily="34" charset="-122"/>
                <a:cs typeface="+mn-cs"/>
              </a:rPr>
              <a:t>管理学会计</a:t>
            </a:r>
            <a:r>
              <a:rPr lang="en-US" altLang="zh-CN" sz="3600" b="1" i="1" kern="1200" smtClean="0">
                <a:solidFill>
                  <a:srgbClr val="FF9300"/>
                </a:solidFill>
                <a:latin typeface="微软雅黑" pitchFamily="34" charset="-122"/>
                <a:ea typeface="微软雅黑" pitchFamily="34" charset="-122"/>
                <a:cs typeface="+mn-cs"/>
              </a:rPr>
              <a:t>——</a:t>
            </a:r>
            <a:endParaRPr lang="zh-CN" altLang="en-US" sz="3600" b="1" i="1" kern="1200">
              <a:solidFill>
                <a:srgbClr val="FF9300"/>
              </a:solidFill>
              <a:latin typeface="微软雅黑" pitchFamily="34" charset="-122"/>
              <a:ea typeface="微软雅黑" pitchFamily="34" charset="-122"/>
              <a:cs typeface="+mn-cs"/>
            </a:endParaRPr>
          </a:p>
        </p:txBody>
      </p:sp>
      <p:sp>
        <p:nvSpPr>
          <p:cNvPr id="19" name="矩形 18"/>
          <p:cNvSpPr/>
          <p:nvPr userDrawn="1"/>
        </p:nvSpPr>
        <p:spPr>
          <a:xfrm>
            <a:off x="5523702" y="2429662"/>
            <a:ext cx="1647461" cy="523220"/>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algn="ctr" defTabSz="914400" rtl="0" eaLnBrk="1" latinLnBrk="0" hangingPunct="1">
              <a:defRPr/>
            </a:pPr>
            <a:r>
              <a:rPr lang="zh-CN" altLang="en-US" sz="2800" b="1" kern="1200" smtClean="0">
                <a:solidFill>
                  <a:srgbClr val="FF9300"/>
                </a:solidFill>
                <a:latin typeface="微软雅黑" pitchFamily="34" charset="-122"/>
                <a:ea typeface="微软雅黑" pitchFamily="34" charset="-122"/>
                <a:cs typeface="+mn-cs"/>
              </a:rPr>
              <a:t>项目四</a:t>
            </a:r>
            <a:endParaRPr lang="zh-CN" altLang="en-US" sz="2800" b="1" kern="1200">
              <a:solidFill>
                <a:srgbClr val="FF9300"/>
              </a:solidFill>
              <a:latin typeface="微软雅黑" pitchFamily="34" charset="-122"/>
              <a:ea typeface="微软雅黑" pitchFamily="34"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slide(fromBottom)">
                                      <p:cBhvr>
                                        <p:cTn id="7" dur="500"/>
                                        <p:tgtEl>
                                          <p:spTgt spid="8"/>
                                        </p:tgtEl>
                                      </p:cBhvr>
                                    </p:animEffect>
                                  </p:childTnLst>
                                </p:cTn>
                              </p:par>
                              <p:par>
                                <p:cTn id="8" presetID="10" presetClass="entr" presetSubtype="0" dur="500" fill="hold" grpId="0" nodeType="withEffect">
                                  <p:stCondLst>
                                    <p:cond delay="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22" presetClass="entr" presetSubtype="8" dur="500"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wipe(left)">
                                      <p:cBhvr>
                                        <p:cTn id="13"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8" grpId="0"/>
      <p:bldP spid="19" grpId="0"/>
    </p:bldLst>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p:cSld name="1_标题和内容">
    <p:spTree>
      <p:nvGrpSpPr>
        <p:cNvPr id="1" name=""/>
        <p:cNvGrpSpPr/>
        <p:nvPr/>
      </p:nvGrpSpPr>
      <p:grpSpPr>
        <a:xfrm>
          <a:off x="0" y="0"/>
          <a:ext cx="0" cy="0"/>
        </a:xfrm>
      </p:grpSpPr>
      <p:sp>
        <p:nvSpPr>
          <p:cNvPr id="2" name="矩形 1"/>
          <p:cNvSpPr/>
          <p:nvPr/>
        </p:nvSpPr>
        <p:spPr>
          <a:xfrm>
            <a:off x="6060287" y="1268709"/>
            <a:ext cx="6119017" cy="181017"/>
          </a:xfrm>
          <a:prstGeom prst="rect">
            <a:avLst/>
          </a:prstGeom>
          <a:solidFill>
            <a:srgbClr val="FF93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
        <p:nvSpPr>
          <p:cNvPr id="3" name="菱形 81"/>
          <p:cNvSpPr/>
          <p:nvPr>
            <p:custDataLst>
              <p:tags r:id="rId1"/>
            </p:custDataLst>
          </p:nvPr>
        </p:nvSpPr>
        <p:spPr>
          <a:xfrm>
            <a:off x="2055546" y="692313"/>
            <a:ext cx="934916" cy="936842"/>
          </a:xfrm>
          <a:prstGeom prst="ellipse">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
        <p:nvSpPr>
          <p:cNvPr id="5" name="文本框 103"/>
          <p:cNvSpPr txBox="1">
            <a:spLocks noChangeArrowheads="1"/>
          </p:cNvSpPr>
          <p:nvPr>
            <p:custDataLst>
              <p:tags r:id="rId2"/>
            </p:custDataLst>
          </p:nvPr>
        </p:nvSpPr>
        <p:spPr bwMode="auto">
          <a:xfrm>
            <a:off x="3014271" y="700251"/>
            <a:ext cx="2447607" cy="452542"/>
          </a:xfrm>
          <a:prstGeom prst="rect">
            <a:avLst/>
          </a:prstGeom>
          <a:noFill/>
          <a:ln w="9525">
            <a:noFill/>
            <a:miter lim="800000"/>
          </a:ln>
        </p:spPr>
        <p:txBody>
          <a:bodyPr lIns="121917" tIns="60958" rIns="121917" bIns="60958"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fontAlgn="auto">
              <a:spcBef>
                <a:spcPct val="0"/>
              </a:spcBef>
              <a:spcAft>
                <a:spcPct val="0"/>
              </a:spcAft>
              <a:defRPr/>
            </a:pPr>
            <a:r>
              <a:rPr lang="zh-CN" altLang="en-US" sz="2400" b="1">
                <a:solidFill>
                  <a:srgbClr val="FF9300"/>
                </a:solidFill>
                <a:latin typeface="微软雅黑" pitchFamily="34" charset="-122"/>
                <a:ea typeface="微软雅黑" pitchFamily="34" charset="-122"/>
              </a:rPr>
              <a:t>目录页</a:t>
            </a:r>
            <a:endParaRPr lang="zh-CN" altLang="en-US" sz="2400">
              <a:solidFill>
                <a:schemeClr val="accent1"/>
              </a:solidFill>
              <a:latin typeface="华文细黑" pitchFamily="2" charset="-122"/>
              <a:ea typeface="华文细黑" pitchFamily="2" charset="-122"/>
            </a:endParaRPr>
          </a:p>
        </p:txBody>
      </p:sp>
      <p:sp>
        <p:nvSpPr>
          <p:cNvPr id="6" name="矩形 5"/>
          <p:cNvSpPr/>
          <p:nvPr/>
        </p:nvSpPr>
        <p:spPr>
          <a:xfrm rot="5400000">
            <a:off x="-79507" y="4168980"/>
            <a:ext cx="5185975" cy="179363"/>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
        <p:nvSpPr>
          <p:cNvPr id="7" name="矩形 6"/>
          <p:cNvSpPr/>
          <p:nvPr/>
        </p:nvSpPr>
        <p:spPr>
          <a:xfrm rot="5400000">
            <a:off x="2189556" y="234244"/>
            <a:ext cx="647850" cy="179363"/>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
        <p:nvSpPr>
          <p:cNvPr id="8" name="矩形 7"/>
          <p:cNvSpPr/>
          <p:nvPr/>
        </p:nvSpPr>
        <p:spPr>
          <a:xfrm>
            <a:off x="-25396" y="1268709"/>
            <a:ext cx="2026975" cy="181017"/>
          </a:xfrm>
          <a:prstGeom prst="rect">
            <a:avLst/>
          </a:prstGeom>
          <a:solidFill>
            <a:srgbClr val="FF93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
        <p:nvSpPr>
          <p:cNvPr id="9" name="菱形 8"/>
          <p:cNvSpPr/>
          <p:nvPr>
            <p:custDataLst>
              <p:tags r:id="rId3"/>
            </p:custDataLst>
          </p:nvPr>
        </p:nvSpPr>
        <p:spPr>
          <a:xfrm>
            <a:off x="3503157" y="2493690"/>
            <a:ext cx="466665" cy="468420"/>
          </a:xfrm>
          <a:prstGeom prst="diamond">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solidFill>
                <a:srgbClr val="259B7F"/>
              </a:solidFill>
            </a:endParaRPr>
          </a:p>
        </p:txBody>
      </p:sp>
      <p:sp>
        <p:nvSpPr>
          <p:cNvPr id="10" name="文本框 84"/>
          <p:cNvSpPr txBox="1">
            <a:spLocks noChangeArrowheads="1"/>
          </p:cNvSpPr>
          <p:nvPr>
            <p:custDataLst>
              <p:tags r:id="rId4"/>
            </p:custDataLst>
          </p:nvPr>
        </p:nvSpPr>
        <p:spPr bwMode="auto">
          <a:xfrm>
            <a:off x="4033316" y="2503119"/>
            <a:ext cx="693647" cy="454130"/>
          </a:xfrm>
          <a:prstGeom prst="rect">
            <a:avLst/>
          </a:prstGeom>
          <a:noFill/>
          <a:ln>
            <a:noFill/>
          </a:ln>
          <a:extLst/>
        </p:spPr>
        <p:txBody>
          <a:bodyPr lIns="121917" tIns="60958" rIns="121917" bIns="60958" anchor="ctr"/>
          <a:lstStyle>
            <a:defPPr>
              <a:defRPr lang="zh-CN"/>
            </a:defPPr>
            <a:lvl1pPr marL="0" algn="l" defTabSz="1219170" rtl="0" eaLnBrk="1" latinLnBrk="0" hangingPunct="1">
              <a:defRPr sz="2400" kern="1200">
                <a:solidFill>
                  <a:schemeClr val="tx1"/>
                </a:solidFill>
                <a:latin typeface="Calibri" pitchFamily="34" charset="0"/>
                <a:ea typeface="宋体" pitchFamily="2" charset="-122"/>
                <a:cs typeface="+mn-cs"/>
              </a:defRPr>
            </a:lvl1pPr>
            <a:lvl2pPr marL="742950" indent="-285750" algn="l" defTabSz="1219170" rtl="0" eaLnBrk="1" latinLnBrk="0" hangingPunct="1">
              <a:defRPr sz="2400" kern="1200">
                <a:solidFill>
                  <a:schemeClr val="tx1"/>
                </a:solidFill>
                <a:latin typeface="Calibri" pitchFamily="34" charset="0"/>
                <a:ea typeface="宋体" pitchFamily="2" charset="-122"/>
                <a:cs typeface="+mn-cs"/>
              </a:defRPr>
            </a:lvl2pPr>
            <a:lvl3pPr marL="1143000" indent="-228600" algn="l" defTabSz="1219170" rtl="0" eaLnBrk="1" latinLnBrk="0" hangingPunct="1">
              <a:defRPr sz="2400" kern="1200">
                <a:solidFill>
                  <a:schemeClr val="tx1"/>
                </a:solidFill>
                <a:latin typeface="Calibri" pitchFamily="34" charset="0"/>
                <a:ea typeface="宋体" pitchFamily="2" charset="-122"/>
                <a:cs typeface="+mn-cs"/>
              </a:defRPr>
            </a:lvl3pPr>
            <a:lvl4pPr marL="1600200" indent="-228600" algn="l" defTabSz="1219170" rtl="0" eaLnBrk="1" latinLnBrk="0" hangingPunct="1">
              <a:defRPr sz="2400" kern="1200">
                <a:solidFill>
                  <a:schemeClr val="tx1"/>
                </a:solidFill>
                <a:latin typeface="Calibri" pitchFamily="34" charset="0"/>
                <a:ea typeface="宋体" pitchFamily="2" charset="-122"/>
                <a:cs typeface="+mn-cs"/>
              </a:defRPr>
            </a:lvl4pPr>
            <a:lvl5pPr marL="2057400" indent="-228600" algn="l" defTabSz="1219170" rtl="0" eaLnBrk="1" latinLnBrk="0" hangingPunct="1">
              <a:defRPr sz="2400" kern="1200">
                <a:solidFill>
                  <a:schemeClr val="tx1"/>
                </a:solidFill>
                <a:latin typeface="Calibri" pitchFamily="34" charset="0"/>
                <a:ea typeface="宋体" pitchFamily="2" charset="-122"/>
                <a:cs typeface="+mn-cs"/>
              </a:defRPr>
            </a:lvl5pPr>
            <a:lvl6pPr marL="2514600" indent="-228600" algn="l" defTabSz="1219170" rtl="0" eaLnBrk="1" fontAlgn="base" latinLnBrk="0" hangingPunct="1">
              <a:spcBef>
                <a:spcPct val="0"/>
              </a:spcBef>
              <a:spcAft>
                <a:spcPct val="0"/>
              </a:spcAft>
              <a:defRPr sz="2400" kern="1200">
                <a:solidFill>
                  <a:schemeClr val="tx1"/>
                </a:solidFill>
                <a:latin typeface="Calibri" pitchFamily="34" charset="0"/>
                <a:ea typeface="宋体" pitchFamily="2" charset="-122"/>
                <a:cs typeface="+mn-cs"/>
              </a:defRPr>
            </a:lvl6pPr>
            <a:lvl7pPr marL="2971800" indent="-228600" algn="l" defTabSz="1219170" rtl="0" eaLnBrk="1" fontAlgn="base" latinLnBrk="0" hangingPunct="1">
              <a:spcBef>
                <a:spcPct val="0"/>
              </a:spcBef>
              <a:spcAft>
                <a:spcPct val="0"/>
              </a:spcAft>
              <a:defRPr sz="2400" kern="1200">
                <a:solidFill>
                  <a:schemeClr val="tx1"/>
                </a:solidFill>
                <a:latin typeface="Calibri" pitchFamily="34" charset="0"/>
                <a:ea typeface="宋体" pitchFamily="2" charset="-122"/>
                <a:cs typeface="+mn-cs"/>
              </a:defRPr>
            </a:lvl7pPr>
            <a:lvl8pPr marL="3429000" indent="-228600" algn="l" defTabSz="1219170" rtl="0" eaLnBrk="1" fontAlgn="base" latinLnBrk="0" hangingPunct="1">
              <a:spcBef>
                <a:spcPct val="0"/>
              </a:spcBef>
              <a:spcAft>
                <a:spcPct val="0"/>
              </a:spcAft>
              <a:defRPr sz="2400" kern="1200">
                <a:solidFill>
                  <a:schemeClr val="tx1"/>
                </a:solidFill>
                <a:latin typeface="Calibri" pitchFamily="34" charset="0"/>
                <a:ea typeface="宋体" pitchFamily="2" charset="-122"/>
                <a:cs typeface="+mn-cs"/>
              </a:defRPr>
            </a:lvl8pPr>
            <a:lvl9pPr marL="3886200" indent="-228600" algn="l" defTabSz="1219170" rtl="0" eaLnBrk="1" fontAlgn="base" latinLnBrk="0" hangingPunct="1">
              <a:spcBef>
                <a:spcPct val="0"/>
              </a:spcBef>
              <a:spcAft>
                <a:spcPct val="0"/>
              </a:spcAft>
              <a:defRPr sz="2400" kern="1200">
                <a:solidFill>
                  <a:schemeClr val="tx1"/>
                </a:solidFill>
                <a:latin typeface="Calibri" pitchFamily="34" charset="0"/>
                <a:ea typeface="宋体" pitchFamily="2" charset="-122"/>
                <a:cs typeface="+mn-cs"/>
              </a:defRPr>
            </a:lvl9pPr>
          </a:lstStyle>
          <a:p>
            <a:pPr fontAlgn="auto">
              <a:spcBef>
                <a:spcPct val="0"/>
              </a:spcBef>
              <a:spcAft>
                <a:spcPct val="0"/>
              </a:spcAft>
              <a:defRPr/>
            </a:pPr>
            <a:r>
              <a:rPr lang="en-US" altLang="zh-CN" sz="2800" b="1">
                <a:latin typeface="Times New Roman" pitchFamily="18" charset="0"/>
                <a:ea typeface="华文细黑" pitchFamily="2" charset="-122"/>
                <a:cs typeface="Times New Roman" pitchFamily="18" charset="0"/>
              </a:rPr>
              <a:t>01</a:t>
            </a:r>
            <a:endParaRPr lang="zh-CN" altLang="en-US" sz="2800" b="1">
              <a:latin typeface="Times New Roman" pitchFamily="18" charset="0"/>
              <a:ea typeface="华文细黑" pitchFamily="2" charset="-122"/>
              <a:cs typeface="Times New Roman" pitchFamily="18" charset="0"/>
            </a:endParaRPr>
          </a:p>
        </p:txBody>
      </p:sp>
      <p:sp>
        <p:nvSpPr>
          <p:cNvPr id="11" name="文本框 85"/>
          <p:cNvSpPr txBox="1">
            <a:spLocks noChangeArrowheads="1"/>
          </p:cNvSpPr>
          <p:nvPr>
            <p:custDataLst>
              <p:tags r:id="rId5"/>
            </p:custDataLst>
          </p:nvPr>
        </p:nvSpPr>
        <p:spPr bwMode="auto">
          <a:xfrm>
            <a:off x="4657119" y="2543458"/>
            <a:ext cx="2733319" cy="450955"/>
          </a:xfrm>
          <a:prstGeom prst="rect">
            <a:avLst/>
          </a:prstGeom>
          <a:noFill/>
          <a:ln>
            <a:noFill/>
          </a:ln>
          <a:extLst/>
        </p:spPr>
        <p:txBody>
          <a:bodyPr lIns="121917" tIns="60958" rIns="121917" bIns="60958" anchor="ctr">
            <a:normAutofit/>
          </a:bodyPr>
          <a:lstStyle>
            <a:defPPr>
              <a:defRPr lang="zh-CN"/>
            </a:defPPr>
            <a:lvl1pPr marL="0" algn="l" defTabSz="1219170" rtl="0" eaLnBrk="1" latinLnBrk="0" hangingPunct="1">
              <a:defRPr sz="2400" kern="1200">
                <a:solidFill>
                  <a:schemeClr val="tx1"/>
                </a:solidFill>
                <a:latin typeface="Calibri" pitchFamily="34" charset="0"/>
                <a:ea typeface="宋体" pitchFamily="2" charset="-122"/>
                <a:cs typeface="+mn-cs"/>
              </a:defRPr>
            </a:lvl1pPr>
            <a:lvl2pPr marL="742950" indent="-285750" algn="l" defTabSz="1219170" rtl="0" eaLnBrk="1" latinLnBrk="0" hangingPunct="1">
              <a:defRPr sz="2400" kern="1200">
                <a:solidFill>
                  <a:schemeClr val="tx1"/>
                </a:solidFill>
                <a:latin typeface="Calibri" pitchFamily="34" charset="0"/>
                <a:ea typeface="宋体" pitchFamily="2" charset="-122"/>
                <a:cs typeface="+mn-cs"/>
              </a:defRPr>
            </a:lvl2pPr>
            <a:lvl3pPr marL="1143000" indent="-228600" algn="l" defTabSz="1219170" rtl="0" eaLnBrk="1" latinLnBrk="0" hangingPunct="1">
              <a:defRPr sz="2400" kern="1200">
                <a:solidFill>
                  <a:schemeClr val="tx1"/>
                </a:solidFill>
                <a:latin typeface="Calibri" pitchFamily="34" charset="0"/>
                <a:ea typeface="宋体" pitchFamily="2" charset="-122"/>
                <a:cs typeface="+mn-cs"/>
              </a:defRPr>
            </a:lvl3pPr>
            <a:lvl4pPr marL="1600200" indent="-228600" algn="l" defTabSz="1219170" rtl="0" eaLnBrk="1" latinLnBrk="0" hangingPunct="1">
              <a:defRPr sz="2400" kern="1200">
                <a:solidFill>
                  <a:schemeClr val="tx1"/>
                </a:solidFill>
                <a:latin typeface="Calibri" pitchFamily="34" charset="0"/>
                <a:ea typeface="宋体" pitchFamily="2" charset="-122"/>
                <a:cs typeface="+mn-cs"/>
              </a:defRPr>
            </a:lvl4pPr>
            <a:lvl5pPr marL="2057400" indent="-228600" algn="l" defTabSz="1219170" rtl="0" eaLnBrk="1" latinLnBrk="0" hangingPunct="1">
              <a:defRPr sz="2400" kern="1200">
                <a:solidFill>
                  <a:schemeClr val="tx1"/>
                </a:solidFill>
                <a:latin typeface="Calibri" pitchFamily="34" charset="0"/>
                <a:ea typeface="宋体" pitchFamily="2" charset="-122"/>
                <a:cs typeface="+mn-cs"/>
              </a:defRPr>
            </a:lvl5pPr>
            <a:lvl6pPr marL="2514600" indent="-228600" algn="l" defTabSz="1219170" rtl="0" eaLnBrk="1" fontAlgn="base" latinLnBrk="0" hangingPunct="1">
              <a:spcBef>
                <a:spcPct val="0"/>
              </a:spcBef>
              <a:spcAft>
                <a:spcPct val="0"/>
              </a:spcAft>
              <a:defRPr sz="2400" kern="1200">
                <a:solidFill>
                  <a:schemeClr val="tx1"/>
                </a:solidFill>
                <a:latin typeface="Calibri" pitchFamily="34" charset="0"/>
                <a:ea typeface="宋体" pitchFamily="2" charset="-122"/>
                <a:cs typeface="+mn-cs"/>
              </a:defRPr>
            </a:lvl6pPr>
            <a:lvl7pPr marL="2971800" indent="-228600" algn="l" defTabSz="1219170" rtl="0" eaLnBrk="1" fontAlgn="base" latinLnBrk="0" hangingPunct="1">
              <a:spcBef>
                <a:spcPct val="0"/>
              </a:spcBef>
              <a:spcAft>
                <a:spcPct val="0"/>
              </a:spcAft>
              <a:defRPr sz="2400" kern="1200">
                <a:solidFill>
                  <a:schemeClr val="tx1"/>
                </a:solidFill>
                <a:latin typeface="Calibri" pitchFamily="34" charset="0"/>
                <a:ea typeface="宋体" pitchFamily="2" charset="-122"/>
                <a:cs typeface="+mn-cs"/>
              </a:defRPr>
            </a:lvl7pPr>
            <a:lvl8pPr marL="3429000" indent="-228600" algn="l" defTabSz="1219170" rtl="0" eaLnBrk="1" fontAlgn="base" latinLnBrk="0" hangingPunct="1">
              <a:spcBef>
                <a:spcPct val="0"/>
              </a:spcBef>
              <a:spcAft>
                <a:spcPct val="0"/>
              </a:spcAft>
              <a:defRPr sz="2400" kern="1200">
                <a:solidFill>
                  <a:schemeClr val="tx1"/>
                </a:solidFill>
                <a:latin typeface="Calibri" pitchFamily="34" charset="0"/>
                <a:ea typeface="宋体" pitchFamily="2" charset="-122"/>
                <a:cs typeface="+mn-cs"/>
              </a:defRPr>
            </a:lvl8pPr>
            <a:lvl9pPr marL="3886200" indent="-228600" algn="l" defTabSz="1219170" rtl="0" eaLnBrk="1" fontAlgn="base" latinLnBrk="0" hangingPunct="1">
              <a:spcBef>
                <a:spcPct val="0"/>
              </a:spcBef>
              <a:spcAft>
                <a:spcPct val="0"/>
              </a:spcAft>
              <a:defRPr sz="2400" kern="1200">
                <a:solidFill>
                  <a:schemeClr val="tx1"/>
                </a:solidFill>
                <a:latin typeface="Calibri" pitchFamily="34" charset="0"/>
                <a:ea typeface="宋体" pitchFamily="2" charset="-122"/>
                <a:cs typeface="+mn-cs"/>
              </a:defRPr>
            </a:lvl9pPr>
          </a:lstStyle>
          <a:p>
            <a:pPr fontAlgn="auto">
              <a:spcBef>
                <a:spcPct val="0"/>
              </a:spcBef>
              <a:spcAft>
                <a:spcPct val="0"/>
              </a:spcAft>
              <a:defRPr/>
            </a:pPr>
            <a:r>
              <a:rPr lang="zh-CN" altLang="en-US" sz="2000" kern="1200" smtClean="0">
                <a:solidFill>
                  <a:schemeClr val="tx1"/>
                </a:solidFill>
                <a:latin typeface="微软雅黑" pitchFamily="34" charset="-122"/>
                <a:ea typeface="微软雅黑" pitchFamily="34" charset="-122"/>
                <a:cs typeface="+mn-cs"/>
              </a:rPr>
              <a:t>全面预算概述</a:t>
            </a:r>
          </a:p>
        </p:txBody>
      </p:sp>
      <p:sp>
        <p:nvSpPr>
          <p:cNvPr id="12" name="文本框 80"/>
          <p:cNvSpPr txBox="1"/>
          <p:nvPr userDrawn="1">
            <p:custDataLst>
              <p:tags r:id="rId6"/>
            </p:custDataLst>
          </p:nvPr>
        </p:nvSpPr>
        <p:spPr>
          <a:xfrm>
            <a:off x="2256367" y="638175"/>
            <a:ext cx="5952067" cy="1060450"/>
          </a:xfrm>
          <a:prstGeom prst="rect">
            <a:avLst/>
          </a:prstGeom>
          <a:noFill/>
        </p:spPr>
        <p:txBody>
          <a:bodyPr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eaLnBrk="1" fontAlgn="auto" hangingPunct="1">
              <a:spcBef>
                <a:spcPct val="0"/>
              </a:spcBef>
              <a:spcAft>
                <a:spcPct val="0"/>
              </a:spcAft>
              <a:defRPr/>
            </a:pPr>
            <a:r>
              <a:rPr lang="en-US" altLang="zh-CN" sz="6000" spc="400" smtClean="0">
                <a:solidFill>
                  <a:srgbClr val="FFFFFF"/>
                </a:solidFill>
                <a:latin typeface="华文中宋" panose="02010600040101010101" pitchFamily="2" charset="-122"/>
                <a:ea typeface="华文中宋" panose="02010600040101010101" pitchFamily="2" charset="-122"/>
              </a:rPr>
              <a:t>C</a:t>
            </a:r>
            <a:r>
              <a:rPr lang="en-US" altLang="zh-CN" sz="2400" spc="400" smtClean="0">
                <a:solidFill>
                  <a:srgbClr val="C0C0C0"/>
                </a:solidFill>
                <a:latin typeface="华文中宋" panose="02010600040101010101" pitchFamily="2" charset="-122"/>
                <a:ea typeface="华文中宋" panose="02010600040101010101" pitchFamily="2" charset="-122"/>
              </a:rPr>
              <a:t>ONTENTS PAGE </a:t>
            </a:r>
            <a:endParaRPr lang="zh-CN" altLang="en-US" sz="4400" spc="400">
              <a:solidFill>
                <a:srgbClr val="C0C0C0"/>
              </a:solidFill>
              <a:latin typeface="华文中宋" panose="02010600040101010101" pitchFamily="2" charset="-122"/>
              <a:ea typeface="华文中宋" panose="02010600040101010101" pitchFamily="2" charset="-122"/>
            </a:endParaRPr>
          </a:p>
        </p:txBody>
      </p:sp>
      <p:sp>
        <p:nvSpPr>
          <p:cNvPr id="13" name="菱形 12"/>
          <p:cNvSpPr/>
          <p:nvPr userDrawn="1">
            <p:custDataLst>
              <p:tags r:id="rId7"/>
            </p:custDataLst>
          </p:nvPr>
        </p:nvSpPr>
        <p:spPr>
          <a:xfrm>
            <a:off x="3505429" y="3209690"/>
            <a:ext cx="466665" cy="468420"/>
          </a:xfrm>
          <a:prstGeom prst="diamond">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solidFill>
                <a:srgbClr val="259B7F"/>
              </a:solidFill>
            </a:endParaRPr>
          </a:p>
        </p:txBody>
      </p:sp>
      <p:sp>
        <p:nvSpPr>
          <p:cNvPr id="14" name="文本框 84"/>
          <p:cNvSpPr txBox="1">
            <a:spLocks noChangeArrowheads="1"/>
          </p:cNvSpPr>
          <p:nvPr userDrawn="1">
            <p:custDataLst>
              <p:tags r:id="rId8"/>
            </p:custDataLst>
          </p:nvPr>
        </p:nvSpPr>
        <p:spPr bwMode="auto">
          <a:xfrm>
            <a:off x="4021940" y="3205471"/>
            <a:ext cx="693647" cy="454130"/>
          </a:xfrm>
          <a:prstGeom prst="rect">
            <a:avLst/>
          </a:prstGeom>
          <a:noFill/>
          <a:ln>
            <a:noFill/>
          </a:ln>
          <a:extLst/>
        </p:spPr>
        <p:txBody>
          <a:bodyPr lIns="121917" tIns="60958" rIns="121917" bIns="60958" anchor="ctr"/>
          <a:lstStyle>
            <a:defPPr>
              <a:defRPr lang="zh-CN"/>
            </a:defPPr>
            <a:lvl1pPr marL="0" algn="l" defTabSz="1219170" rtl="0" eaLnBrk="1" latinLnBrk="0" hangingPunct="1">
              <a:defRPr sz="2400" kern="1200">
                <a:solidFill>
                  <a:schemeClr val="tx1"/>
                </a:solidFill>
                <a:latin typeface="Calibri" pitchFamily="34" charset="0"/>
                <a:ea typeface="宋体" pitchFamily="2" charset="-122"/>
                <a:cs typeface="+mn-cs"/>
              </a:defRPr>
            </a:lvl1pPr>
            <a:lvl2pPr marL="742950" indent="-285750" algn="l" defTabSz="1219170" rtl="0" eaLnBrk="1" latinLnBrk="0" hangingPunct="1">
              <a:defRPr sz="2400" kern="1200">
                <a:solidFill>
                  <a:schemeClr val="tx1"/>
                </a:solidFill>
                <a:latin typeface="Calibri" pitchFamily="34" charset="0"/>
                <a:ea typeface="宋体" pitchFamily="2" charset="-122"/>
                <a:cs typeface="+mn-cs"/>
              </a:defRPr>
            </a:lvl2pPr>
            <a:lvl3pPr marL="1143000" indent="-228600" algn="l" defTabSz="1219170" rtl="0" eaLnBrk="1" latinLnBrk="0" hangingPunct="1">
              <a:defRPr sz="2400" kern="1200">
                <a:solidFill>
                  <a:schemeClr val="tx1"/>
                </a:solidFill>
                <a:latin typeface="Calibri" pitchFamily="34" charset="0"/>
                <a:ea typeface="宋体" pitchFamily="2" charset="-122"/>
                <a:cs typeface="+mn-cs"/>
              </a:defRPr>
            </a:lvl3pPr>
            <a:lvl4pPr marL="1600200" indent="-228600" algn="l" defTabSz="1219170" rtl="0" eaLnBrk="1" latinLnBrk="0" hangingPunct="1">
              <a:defRPr sz="2400" kern="1200">
                <a:solidFill>
                  <a:schemeClr val="tx1"/>
                </a:solidFill>
                <a:latin typeface="Calibri" pitchFamily="34" charset="0"/>
                <a:ea typeface="宋体" pitchFamily="2" charset="-122"/>
                <a:cs typeface="+mn-cs"/>
              </a:defRPr>
            </a:lvl4pPr>
            <a:lvl5pPr marL="2057400" indent="-228600" algn="l" defTabSz="1219170" rtl="0" eaLnBrk="1" latinLnBrk="0" hangingPunct="1">
              <a:defRPr sz="2400" kern="1200">
                <a:solidFill>
                  <a:schemeClr val="tx1"/>
                </a:solidFill>
                <a:latin typeface="Calibri" pitchFamily="34" charset="0"/>
                <a:ea typeface="宋体" pitchFamily="2" charset="-122"/>
                <a:cs typeface="+mn-cs"/>
              </a:defRPr>
            </a:lvl5pPr>
            <a:lvl6pPr marL="2514600" indent="-228600" algn="l" defTabSz="1219170" rtl="0" eaLnBrk="1" fontAlgn="base" latinLnBrk="0" hangingPunct="1">
              <a:spcBef>
                <a:spcPct val="0"/>
              </a:spcBef>
              <a:spcAft>
                <a:spcPct val="0"/>
              </a:spcAft>
              <a:defRPr sz="2400" kern="1200">
                <a:solidFill>
                  <a:schemeClr val="tx1"/>
                </a:solidFill>
                <a:latin typeface="Calibri" pitchFamily="34" charset="0"/>
                <a:ea typeface="宋体" pitchFamily="2" charset="-122"/>
                <a:cs typeface="+mn-cs"/>
              </a:defRPr>
            </a:lvl6pPr>
            <a:lvl7pPr marL="2971800" indent="-228600" algn="l" defTabSz="1219170" rtl="0" eaLnBrk="1" fontAlgn="base" latinLnBrk="0" hangingPunct="1">
              <a:spcBef>
                <a:spcPct val="0"/>
              </a:spcBef>
              <a:spcAft>
                <a:spcPct val="0"/>
              </a:spcAft>
              <a:defRPr sz="2400" kern="1200">
                <a:solidFill>
                  <a:schemeClr val="tx1"/>
                </a:solidFill>
                <a:latin typeface="Calibri" pitchFamily="34" charset="0"/>
                <a:ea typeface="宋体" pitchFamily="2" charset="-122"/>
                <a:cs typeface="+mn-cs"/>
              </a:defRPr>
            </a:lvl7pPr>
            <a:lvl8pPr marL="3429000" indent="-228600" algn="l" defTabSz="1219170" rtl="0" eaLnBrk="1" fontAlgn="base" latinLnBrk="0" hangingPunct="1">
              <a:spcBef>
                <a:spcPct val="0"/>
              </a:spcBef>
              <a:spcAft>
                <a:spcPct val="0"/>
              </a:spcAft>
              <a:defRPr sz="2400" kern="1200">
                <a:solidFill>
                  <a:schemeClr val="tx1"/>
                </a:solidFill>
                <a:latin typeface="Calibri" pitchFamily="34" charset="0"/>
                <a:ea typeface="宋体" pitchFamily="2" charset="-122"/>
                <a:cs typeface="+mn-cs"/>
              </a:defRPr>
            </a:lvl8pPr>
            <a:lvl9pPr marL="3886200" indent="-228600" algn="l" defTabSz="1219170" rtl="0" eaLnBrk="1" fontAlgn="base" latinLnBrk="0" hangingPunct="1">
              <a:spcBef>
                <a:spcPct val="0"/>
              </a:spcBef>
              <a:spcAft>
                <a:spcPct val="0"/>
              </a:spcAft>
              <a:defRPr sz="2400" kern="1200">
                <a:solidFill>
                  <a:schemeClr val="tx1"/>
                </a:solidFill>
                <a:latin typeface="Calibri" pitchFamily="34" charset="0"/>
                <a:ea typeface="宋体" pitchFamily="2" charset="-122"/>
                <a:cs typeface="+mn-cs"/>
              </a:defRPr>
            </a:lvl9pPr>
          </a:lstStyle>
          <a:p>
            <a:pPr fontAlgn="auto">
              <a:spcBef>
                <a:spcPct val="0"/>
              </a:spcBef>
              <a:spcAft>
                <a:spcPct val="0"/>
              </a:spcAft>
              <a:defRPr/>
            </a:pPr>
            <a:r>
              <a:rPr lang="en-US" altLang="zh-CN" sz="2800" b="1" smtClean="0">
                <a:latin typeface="Times New Roman" pitchFamily="18" charset="0"/>
                <a:ea typeface="华文细黑" pitchFamily="2" charset="-122"/>
                <a:cs typeface="Times New Roman" pitchFamily="18" charset="0"/>
              </a:rPr>
              <a:t>02</a:t>
            </a:r>
            <a:endParaRPr lang="zh-CN" altLang="en-US" sz="2800" b="1">
              <a:latin typeface="Times New Roman" pitchFamily="18" charset="0"/>
              <a:ea typeface="华文细黑" pitchFamily="2" charset="-122"/>
              <a:cs typeface="Times New Roman" pitchFamily="18" charset="0"/>
            </a:endParaRPr>
          </a:p>
        </p:txBody>
      </p:sp>
      <p:sp>
        <p:nvSpPr>
          <p:cNvPr id="17" name="文本框 85"/>
          <p:cNvSpPr txBox="1">
            <a:spLocks noChangeArrowheads="1"/>
          </p:cNvSpPr>
          <p:nvPr userDrawn="1">
            <p:custDataLst>
              <p:tags r:id="rId9"/>
            </p:custDataLst>
          </p:nvPr>
        </p:nvSpPr>
        <p:spPr bwMode="auto">
          <a:xfrm>
            <a:off x="4659391" y="3232162"/>
            <a:ext cx="3740071" cy="450955"/>
          </a:xfrm>
          <a:prstGeom prst="rect">
            <a:avLst/>
          </a:prstGeom>
          <a:noFill/>
          <a:ln>
            <a:noFill/>
          </a:ln>
          <a:extLst/>
        </p:spPr>
        <p:txBody>
          <a:bodyPr lIns="121917" tIns="60958" rIns="121917" bIns="60958" anchor="ctr">
            <a:noAutofit/>
          </a:bodyPr>
          <a:lstStyle>
            <a:defPPr>
              <a:defRPr lang="zh-CN"/>
            </a:defPPr>
            <a:lvl1pPr marL="0" algn="l" defTabSz="1219170" rtl="0" eaLnBrk="1" latinLnBrk="0" hangingPunct="1">
              <a:defRPr sz="2400" kern="1200">
                <a:solidFill>
                  <a:schemeClr val="tx1"/>
                </a:solidFill>
                <a:latin typeface="Calibri" pitchFamily="34" charset="0"/>
                <a:ea typeface="宋体" pitchFamily="2" charset="-122"/>
                <a:cs typeface="+mn-cs"/>
              </a:defRPr>
            </a:lvl1pPr>
            <a:lvl2pPr marL="742950" indent="-285750" algn="l" defTabSz="1219170" rtl="0" eaLnBrk="1" latinLnBrk="0" hangingPunct="1">
              <a:defRPr sz="2400" kern="1200">
                <a:solidFill>
                  <a:schemeClr val="tx1"/>
                </a:solidFill>
                <a:latin typeface="Calibri" pitchFamily="34" charset="0"/>
                <a:ea typeface="宋体" pitchFamily="2" charset="-122"/>
                <a:cs typeface="+mn-cs"/>
              </a:defRPr>
            </a:lvl2pPr>
            <a:lvl3pPr marL="1143000" indent="-228600" algn="l" defTabSz="1219170" rtl="0" eaLnBrk="1" latinLnBrk="0" hangingPunct="1">
              <a:defRPr sz="2400" kern="1200">
                <a:solidFill>
                  <a:schemeClr val="tx1"/>
                </a:solidFill>
                <a:latin typeface="Calibri" pitchFamily="34" charset="0"/>
                <a:ea typeface="宋体" pitchFamily="2" charset="-122"/>
                <a:cs typeface="+mn-cs"/>
              </a:defRPr>
            </a:lvl3pPr>
            <a:lvl4pPr marL="1600200" indent="-228600" algn="l" defTabSz="1219170" rtl="0" eaLnBrk="1" latinLnBrk="0" hangingPunct="1">
              <a:defRPr sz="2400" kern="1200">
                <a:solidFill>
                  <a:schemeClr val="tx1"/>
                </a:solidFill>
                <a:latin typeface="Calibri" pitchFamily="34" charset="0"/>
                <a:ea typeface="宋体" pitchFamily="2" charset="-122"/>
                <a:cs typeface="+mn-cs"/>
              </a:defRPr>
            </a:lvl4pPr>
            <a:lvl5pPr marL="2057400" indent="-228600" algn="l" defTabSz="1219170" rtl="0" eaLnBrk="1" latinLnBrk="0" hangingPunct="1">
              <a:defRPr sz="2400" kern="1200">
                <a:solidFill>
                  <a:schemeClr val="tx1"/>
                </a:solidFill>
                <a:latin typeface="Calibri" pitchFamily="34" charset="0"/>
                <a:ea typeface="宋体" pitchFamily="2" charset="-122"/>
                <a:cs typeface="+mn-cs"/>
              </a:defRPr>
            </a:lvl5pPr>
            <a:lvl6pPr marL="2514600" indent="-228600" algn="l" defTabSz="1219170" rtl="0" eaLnBrk="1" fontAlgn="base" latinLnBrk="0" hangingPunct="1">
              <a:spcBef>
                <a:spcPct val="0"/>
              </a:spcBef>
              <a:spcAft>
                <a:spcPct val="0"/>
              </a:spcAft>
              <a:defRPr sz="2400" kern="1200">
                <a:solidFill>
                  <a:schemeClr val="tx1"/>
                </a:solidFill>
                <a:latin typeface="Calibri" pitchFamily="34" charset="0"/>
                <a:ea typeface="宋体" pitchFamily="2" charset="-122"/>
                <a:cs typeface="+mn-cs"/>
              </a:defRPr>
            </a:lvl6pPr>
            <a:lvl7pPr marL="2971800" indent="-228600" algn="l" defTabSz="1219170" rtl="0" eaLnBrk="1" fontAlgn="base" latinLnBrk="0" hangingPunct="1">
              <a:spcBef>
                <a:spcPct val="0"/>
              </a:spcBef>
              <a:spcAft>
                <a:spcPct val="0"/>
              </a:spcAft>
              <a:defRPr sz="2400" kern="1200">
                <a:solidFill>
                  <a:schemeClr val="tx1"/>
                </a:solidFill>
                <a:latin typeface="Calibri" pitchFamily="34" charset="0"/>
                <a:ea typeface="宋体" pitchFamily="2" charset="-122"/>
                <a:cs typeface="+mn-cs"/>
              </a:defRPr>
            </a:lvl7pPr>
            <a:lvl8pPr marL="3429000" indent="-228600" algn="l" defTabSz="1219170" rtl="0" eaLnBrk="1" fontAlgn="base" latinLnBrk="0" hangingPunct="1">
              <a:spcBef>
                <a:spcPct val="0"/>
              </a:spcBef>
              <a:spcAft>
                <a:spcPct val="0"/>
              </a:spcAft>
              <a:defRPr sz="2400" kern="1200">
                <a:solidFill>
                  <a:schemeClr val="tx1"/>
                </a:solidFill>
                <a:latin typeface="Calibri" pitchFamily="34" charset="0"/>
                <a:ea typeface="宋体" pitchFamily="2" charset="-122"/>
                <a:cs typeface="+mn-cs"/>
              </a:defRPr>
            </a:lvl8pPr>
            <a:lvl9pPr marL="3886200" indent="-228600" algn="l" defTabSz="1219170" rtl="0" eaLnBrk="1" fontAlgn="base" latinLnBrk="0" hangingPunct="1">
              <a:spcBef>
                <a:spcPct val="0"/>
              </a:spcBef>
              <a:spcAft>
                <a:spcPct val="0"/>
              </a:spcAft>
              <a:defRPr sz="2400" kern="1200">
                <a:solidFill>
                  <a:schemeClr val="tx1"/>
                </a:solidFill>
                <a:latin typeface="Calibri" pitchFamily="34" charset="0"/>
                <a:ea typeface="宋体" pitchFamily="2" charset="-122"/>
                <a:cs typeface="+mn-cs"/>
              </a:defRPr>
            </a:lvl9pPr>
          </a:lstStyle>
          <a:p>
            <a:pPr fontAlgn="auto">
              <a:spcBef>
                <a:spcPct val="0"/>
              </a:spcBef>
              <a:spcAft>
                <a:spcPct val="0"/>
              </a:spcAft>
              <a:defRPr/>
            </a:pPr>
            <a:r>
              <a:rPr lang="zh-CN" altLang="en-US" sz="2000" kern="1200" smtClean="0">
                <a:solidFill>
                  <a:schemeClr val="tx1"/>
                </a:solidFill>
                <a:latin typeface="微软雅黑" pitchFamily="34" charset="-122"/>
                <a:ea typeface="微软雅黑" pitchFamily="34" charset="-122"/>
                <a:cs typeface="+mn-cs"/>
              </a:rPr>
              <a:t>编制预算的基本方法</a:t>
            </a:r>
          </a:p>
        </p:txBody>
      </p:sp>
      <p:sp>
        <p:nvSpPr>
          <p:cNvPr id="15" name="菱形 14"/>
          <p:cNvSpPr/>
          <p:nvPr userDrawn="1">
            <p:custDataLst>
              <p:tags r:id="rId10"/>
            </p:custDataLst>
          </p:nvPr>
        </p:nvSpPr>
        <p:spPr>
          <a:xfrm>
            <a:off x="3502918" y="3924568"/>
            <a:ext cx="466665" cy="468420"/>
          </a:xfrm>
          <a:prstGeom prst="diamond">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solidFill>
                <a:srgbClr val="259B7F"/>
              </a:solidFill>
            </a:endParaRPr>
          </a:p>
        </p:txBody>
      </p:sp>
      <p:sp>
        <p:nvSpPr>
          <p:cNvPr id="16" name="文本框 84"/>
          <p:cNvSpPr txBox="1">
            <a:spLocks noChangeArrowheads="1"/>
          </p:cNvSpPr>
          <p:nvPr userDrawn="1">
            <p:custDataLst>
              <p:tags r:id="rId11"/>
            </p:custDataLst>
          </p:nvPr>
        </p:nvSpPr>
        <p:spPr bwMode="auto">
          <a:xfrm>
            <a:off x="4019429" y="3920349"/>
            <a:ext cx="693647" cy="454130"/>
          </a:xfrm>
          <a:prstGeom prst="rect">
            <a:avLst/>
          </a:prstGeom>
          <a:noFill/>
          <a:ln>
            <a:noFill/>
          </a:ln>
          <a:extLst/>
        </p:spPr>
        <p:txBody>
          <a:bodyPr lIns="121917" tIns="60958" rIns="121917" bIns="60958" anchor="ctr"/>
          <a:lstStyle>
            <a:defPPr>
              <a:defRPr lang="zh-CN"/>
            </a:defPPr>
            <a:lvl1pPr marL="0" algn="l" defTabSz="1219170" rtl="0" eaLnBrk="1" latinLnBrk="0" hangingPunct="1">
              <a:defRPr sz="2400" kern="1200">
                <a:solidFill>
                  <a:schemeClr val="tx1"/>
                </a:solidFill>
                <a:latin typeface="Calibri" pitchFamily="34" charset="0"/>
                <a:ea typeface="宋体" pitchFamily="2" charset="-122"/>
                <a:cs typeface="+mn-cs"/>
              </a:defRPr>
            </a:lvl1pPr>
            <a:lvl2pPr marL="742950" indent="-285750" algn="l" defTabSz="1219170" rtl="0" eaLnBrk="1" latinLnBrk="0" hangingPunct="1">
              <a:defRPr sz="2400" kern="1200">
                <a:solidFill>
                  <a:schemeClr val="tx1"/>
                </a:solidFill>
                <a:latin typeface="Calibri" pitchFamily="34" charset="0"/>
                <a:ea typeface="宋体" pitchFamily="2" charset="-122"/>
                <a:cs typeface="+mn-cs"/>
              </a:defRPr>
            </a:lvl2pPr>
            <a:lvl3pPr marL="1143000" indent="-228600" algn="l" defTabSz="1219170" rtl="0" eaLnBrk="1" latinLnBrk="0" hangingPunct="1">
              <a:defRPr sz="2400" kern="1200">
                <a:solidFill>
                  <a:schemeClr val="tx1"/>
                </a:solidFill>
                <a:latin typeface="Calibri" pitchFamily="34" charset="0"/>
                <a:ea typeface="宋体" pitchFamily="2" charset="-122"/>
                <a:cs typeface="+mn-cs"/>
              </a:defRPr>
            </a:lvl3pPr>
            <a:lvl4pPr marL="1600200" indent="-228600" algn="l" defTabSz="1219170" rtl="0" eaLnBrk="1" latinLnBrk="0" hangingPunct="1">
              <a:defRPr sz="2400" kern="1200">
                <a:solidFill>
                  <a:schemeClr val="tx1"/>
                </a:solidFill>
                <a:latin typeface="Calibri" pitchFamily="34" charset="0"/>
                <a:ea typeface="宋体" pitchFamily="2" charset="-122"/>
                <a:cs typeface="+mn-cs"/>
              </a:defRPr>
            </a:lvl4pPr>
            <a:lvl5pPr marL="2057400" indent="-228600" algn="l" defTabSz="1219170" rtl="0" eaLnBrk="1" latinLnBrk="0" hangingPunct="1">
              <a:defRPr sz="2400" kern="1200">
                <a:solidFill>
                  <a:schemeClr val="tx1"/>
                </a:solidFill>
                <a:latin typeface="Calibri" pitchFamily="34" charset="0"/>
                <a:ea typeface="宋体" pitchFamily="2" charset="-122"/>
                <a:cs typeface="+mn-cs"/>
              </a:defRPr>
            </a:lvl5pPr>
            <a:lvl6pPr marL="2514600" indent="-228600" algn="l" defTabSz="1219170" rtl="0" eaLnBrk="1" fontAlgn="base" latinLnBrk="0" hangingPunct="1">
              <a:spcBef>
                <a:spcPct val="0"/>
              </a:spcBef>
              <a:spcAft>
                <a:spcPct val="0"/>
              </a:spcAft>
              <a:defRPr sz="2400" kern="1200">
                <a:solidFill>
                  <a:schemeClr val="tx1"/>
                </a:solidFill>
                <a:latin typeface="Calibri" pitchFamily="34" charset="0"/>
                <a:ea typeface="宋体" pitchFamily="2" charset="-122"/>
                <a:cs typeface="+mn-cs"/>
              </a:defRPr>
            </a:lvl6pPr>
            <a:lvl7pPr marL="2971800" indent="-228600" algn="l" defTabSz="1219170" rtl="0" eaLnBrk="1" fontAlgn="base" latinLnBrk="0" hangingPunct="1">
              <a:spcBef>
                <a:spcPct val="0"/>
              </a:spcBef>
              <a:spcAft>
                <a:spcPct val="0"/>
              </a:spcAft>
              <a:defRPr sz="2400" kern="1200">
                <a:solidFill>
                  <a:schemeClr val="tx1"/>
                </a:solidFill>
                <a:latin typeface="Calibri" pitchFamily="34" charset="0"/>
                <a:ea typeface="宋体" pitchFamily="2" charset="-122"/>
                <a:cs typeface="+mn-cs"/>
              </a:defRPr>
            </a:lvl7pPr>
            <a:lvl8pPr marL="3429000" indent="-228600" algn="l" defTabSz="1219170" rtl="0" eaLnBrk="1" fontAlgn="base" latinLnBrk="0" hangingPunct="1">
              <a:spcBef>
                <a:spcPct val="0"/>
              </a:spcBef>
              <a:spcAft>
                <a:spcPct val="0"/>
              </a:spcAft>
              <a:defRPr sz="2400" kern="1200">
                <a:solidFill>
                  <a:schemeClr val="tx1"/>
                </a:solidFill>
                <a:latin typeface="Calibri" pitchFamily="34" charset="0"/>
                <a:ea typeface="宋体" pitchFamily="2" charset="-122"/>
                <a:cs typeface="+mn-cs"/>
              </a:defRPr>
            </a:lvl8pPr>
            <a:lvl9pPr marL="3886200" indent="-228600" algn="l" defTabSz="1219170" rtl="0" eaLnBrk="1" fontAlgn="base" latinLnBrk="0" hangingPunct="1">
              <a:spcBef>
                <a:spcPct val="0"/>
              </a:spcBef>
              <a:spcAft>
                <a:spcPct val="0"/>
              </a:spcAft>
              <a:defRPr sz="2400" kern="1200">
                <a:solidFill>
                  <a:schemeClr val="tx1"/>
                </a:solidFill>
                <a:latin typeface="Calibri" pitchFamily="34" charset="0"/>
                <a:ea typeface="宋体" pitchFamily="2" charset="-122"/>
                <a:cs typeface="+mn-cs"/>
              </a:defRPr>
            </a:lvl9pPr>
          </a:lstStyle>
          <a:p>
            <a:pPr fontAlgn="auto">
              <a:spcBef>
                <a:spcPct val="0"/>
              </a:spcBef>
              <a:spcAft>
                <a:spcPct val="0"/>
              </a:spcAft>
              <a:defRPr/>
            </a:pPr>
            <a:r>
              <a:rPr lang="en-US" altLang="zh-CN" sz="2800" b="1" smtClean="0">
                <a:latin typeface="Times New Roman" pitchFamily="18" charset="0"/>
                <a:ea typeface="华文细黑" pitchFamily="2" charset="-122"/>
                <a:cs typeface="Times New Roman" pitchFamily="18" charset="0"/>
              </a:rPr>
              <a:t>03</a:t>
            </a:r>
            <a:endParaRPr lang="zh-CN" altLang="en-US" sz="2800" b="1">
              <a:latin typeface="Times New Roman" pitchFamily="18" charset="0"/>
              <a:ea typeface="华文细黑" pitchFamily="2" charset="-122"/>
              <a:cs typeface="Times New Roman" pitchFamily="18" charset="0"/>
            </a:endParaRPr>
          </a:p>
        </p:txBody>
      </p:sp>
      <p:sp>
        <p:nvSpPr>
          <p:cNvPr id="18" name="文本框 85"/>
          <p:cNvSpPr txBox="1">
            <a:spLocks noChangeArrowheads="1"/>
          </p:cNvSpPr>
          <p:nvPr userDrawn="1">
            <p:custDataLst>
              <p:tags r:id="rId12"/>
            </p:custDataLst>
          </p:nvPr>
        </p:nvSpPr>
        <p:spPr bwMode="auto">
          <a:xfrm>
            <a:off x="4656880" y="3947040"/>
            <a:ext cx="3740071" cy="450955"/>
          </a:xfrm>
          <a:prstGeom prst="rect">
            <a:avLst/>
          </a:prstGeom>
          <a:noFill/>
          <a:ln>
            <a:noFill/>
          </a:ln>
          <a:extLst/>
        </p:spPr>
        <p:txBody>
          <a:bodyPr lIns="121917" tIns="60958" rIns="121917" bIns="60958" anchor="ctr">
            <a:noAutofit/>
          </a:bodyPr>
          <a:lstStyle>
            <a:defPPr>
              <a:defRPr lang="zh-CN"/>
            </a:defPPr>
            <a:lvl1pPr marL="0" algn="l" defTabSz="1219170" rtl="0" eaLnBrk="1" latinLnBrk="0" hangingPunct="1">
              <a:defRPr sz="2400" kern="1200">
                <a:solidFill>
                  <a:schemeClr val="tx1"/>
                </a:solidFill>
                <a:latin typeface="Calibri" pitchFamily="34" charset="0"/>
                <a:ea typeface="宋体" pitchFamily="2" charset="-122"/>
                <a:cs typeface="+mn-cs"/>
              </a:defRPr>
            </a:lvl1pPr>
            <a:lvl2pPr marL="742950" indent="-285750" algn="l" defTabSz="1219170" rtl="0" eaLnBrk="1" latinLnBrk="0" hangingPunct="1">
              <a:defRPr sz="2400" kern="1200">
                <a:solidFill>
                  <a:schemeClr val="tx1"/>
                </a:solidFill>
                <a:latin typeface="Calibri" pitchFamily="34" charset="0"/>
                <a:ea typeface="宋体" pitchFamily="2" charset="-122"/>
                <a:cs typeface="+mn-cs"/>
              </a:defRPr>
            </a:lvl2pPr>
            <a:lvl3pPr marL="1143000" indent="-228600" algn="l" defTabSz="1219170" rtl="0" eaLnBrk="1" latinLnBrk="0" hangingPunct="1">
              <a:defRPr sz="2400" kern="1200">
                <a:solidFill>
                  <a:schemeClr val="tx1"/>
                </a:solidFill>
                <a:latin typeface="Calibri" pitchFamily="34" charset="0"/>
                <a:ea typeface="宋体" pitchFamily="2" charset="-122"/>
                <a:cs typeface="+mn-cs"/>
              </a:defRPr>
            </a:lvl3pPr>
            <a:lvl4pPr marL="1600200" indent="-228600" algn="l" defTabSz="1219170" rtl="0" eaLnBrk="1" latinLnBrk="0" hangingPunct="1">
              <a:defRPr sz="2400" kern="1200">
                <a:solidFill>
                  <a:schemeClr val="tx1"/>
                </a:solidFill>
                <a:latin typeface="Calibri" pitchFamily="34" charset="0"/>
                <a:ea typeface="宋体" pitchFamily="2" charset="-122"/>
                <a:cs typeface="+mn-cs"/>
              </a:defRPr>
            </a:lvl4pPr>
            <a:lvl5pPr marL="2057400" indent="-228600" algn="l" defTabSz="1219170" rtl="0" eaLnBrk="1" latinLnBrk="0" hangingPunct="1">
              <a:defRPr sz="2400" kern="1200">
                <a:solidFill>
                  <a:schemeClr val="tx1"/>
                </a:solidFill>
                <a:latin typeface="Calibri" pitchFamily="34" charset="0"/>
                <a:ea typeface="宋体" pitchFamily="2" charset="-122"/>
                <a:cs typeface="+mn-cs"/>
              </a:defRPr>
            </a:lvl5pPr>
            <a:lvl6pPr marL="2514600" indent="-228600" algn="l" defTabSz="1219170" rtl="0" eaLnBrk="1" fontAlgn="base" latinLnBrk="0" hangingPunct="1">
              <a:spcBef>
                <a:spcPct val="0"/>
              </a:spcBef>
              <a:spcAft>
                <a:spcPct val="0"/>
              </a:spcAft>
              <a:defRPr sz="2400" kern="1200">
                <a:solidFill>
                  <a:schemeClr val="tx1"/>
                </a:solidFill>
                <a:latin typeface="Calibri" pitchFamily="34" charset="0"/>
                <a:ea typeface="宋体" pitchFamily="2" charset="-122"/>
                <a:cs typeface="+mn-cs"/>
              </a:defRPr>
            </a:lvl6pPr>
            <a:lvl7pPr marL="2971800" indent="-228600" algn="l" defTabSz="1219170" rtl="0" eaLnBrk="1" fontAlgn="base" latinLnBrk="0" hangingPunct="1">
              <a:spcBef>
                <a:spcPct val="0"/>
              </a:spcBef>
              <a:spcAft>
                <a:spcPct val="0"/>
              </a:spcAft>
              <a:defRPr sz="2400" kern="1200">
                <a:solidFill>
                  <a:schemeClr val="tx1"/>
                </a:solidFill>
                <a:latin typeface="Calibri" pitchFamily="34" charset="0"/>
                <a:ea typeface="宋体" pitchFamily="2" charset="-122"/>
                <a:cs typeface="+mn-cs"/>
              </a:defRPr>
            </a:lvl7pPr>
            <a:lvl8pPr marL="3429000" indent="-228600" algn="l" defTabSz="1219170" rtl="0" eaLnBrk="1" fontAlgn="base" latinLnBrk="0" hangingPunct="1">
              <a:spcBef>
                <a:spcPct val="0"/>
              </a:spcBef>
              <a:spcAft>
                <a:spcPct val="0"/>
              </a:spcAft>
              <a:defRPr sz="2400" kern="1200">
                <a:solidFill>
                  <a:schemeClr val="tx1"/>
                </a:solidFill>
                <a:latin typeface="Calibri" pitchFamily="34" charset="0"/>
                <a:ea typeface="宋体" pitchFamily="2" charset="-122"/>
                <a:cs typeface="+mn-cs"/>
              </a:defRPr>
            </a:lvl8pPr>
            <a:lvl9pPr marL="3886200" indent="-228600" algn="l" defTabSz="1219170" rtl="0" eaLnBrk="1" fontAlgn="base" latinLnBrk="0" hangingPunct="1">
              <a:spcBef>
                <a:spcPct val="0"/>
              </a:spcBef>
              <a:spcAft>
                <a:spcPct val="0"/>
              </a:spcAft>
              <a:defRPr sz="2400" kern="1200">
                <a:solidFill>
                  <a:schemeClr val="tx1"/>
                </a:solidFill>
                <a:latin typeface="Calibri" pitchFamily="34" charset="0"/>
                <a:ea typeface="宋体" pitchFamily="2" charset="-122"/>
                <a:cs typeface="+mn-cs"/>
              </a:defRPr>
            </a:lvl9pPr>
          </a:lstStyle>
          <a:p>
            <a:pPr fontAlgn="auto">
              <a:spcBef>
                <a:spcPct val="0"/>
              </a:spcBef>
              <a:spcAft>
                <a:spcPct val="0"/>
              </a:spcAft>
              <a:defRPr/>
            </a:pPr>
            <a:r>
              <a:rPr lang="zh-CN" altLang="en-US" sz="2000" kern="1200" smtClean="0">
                <a:solidFill>
                  <a:schemeClr val="tx1"/>
                </a:solidFill>
                <a:latin typeface="微软雅黑" pitchFamily="34" charset="-122"/>
                <a:ea typeface="微软雅黑" pitchFamily="34" charset="-122"/>
                <a:cs typeface="+mn-cs"/>
              </a:rPr>
              <a:t>全面预算的编制</a:t>
            </a: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p:cSld name="1_节标题">
    <p:spTree>
      <p:nvGrpSpPr>
        <p:cNvPr id="1" name=""/>
        <p:cNvGrpSpPr/>
        <p:nvPr/>
      </p:nvGrpSpPr>
      <p:grpSpPr>
        <a:xfrm>
          <a:off x="0" y="0"/>
          <a:ext cx="0" cy="0"/>
        </a:xfrm>
      </p:grpSpPr>
      <p:sp>
        <p:nvSpPr>
          <p:cNvPr id="2" name="矩形 1"/>
          <p:cNvSpPr/>
          <p:nvPr/>
        </p:nvSpPr>
        <p:spPr>
          <a:xfrm>
            <a:off x="9636461" y="346155"/>
            <a:ext cx="2003165" cy="1484761"/>
          </a:xfrm>
          <a:prstGeom prst="rect">
            <a:avLst/>
          </a:prstGeom>
        </p:spPr>
        <p:txBody>
          <a:bodyPr lIns="121917" tIns="60958" rIns="121917" bIns="60958">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r" fontAlgn="auto">
              <a:lnSpc>
                <a:spcPct val="112000"/>
              </a:lnSpc>
              <a:spcBef>
                <a:spcPct val="0"/>
              </a:spcBef>
              <a:spcAft>
                <a:spcPct val="0"/>
              </a:spcAft>
              <a:defRPr/>
            </a:pPr>
            <a:r>
              <a:rPr lang="zh-CN" altLang="en-US" sz="3700" b="1">
                <a:solidFill>
                  <a:srgbClr val="FF9300"/>
                </a:solidFill>
                <a:latin typeface="微软雅黑" pitchFamily="34" charset="-122"/>
                <a:ea typeface="微软雅黑" pitchFamily="34" charset="-122"/>
              </a:rPr>
              <a:t>过渡页 </a:t>
            </a:r>
            <a:r>
              <a:rPr lang="en-US" altLang="zh-CN" sz="3700" b="1">
                <a:solidFill>
                  <a:srgbClr val="FF9300"/>
                </a:solidFill>
                <a:latin typeface="微软雅黑" pitchFamily="34" charset="-122"/>
                <a:ea typeface="微软雅黑" pitchFamily="34" charset="-122"/>
              </a:rPr>
              <a:t> </a:t>
            </a:r>
          </a:p>
          <a:p>
            <a:pPr algn="r" fontAlgn="auto">
              <a:lnSpc>
                <a:spcPct val="112000"/>
              </a:lnSpc>
              <a:spcBef>
                <a:spcPct val="0"/>
              </a:spcBef>
              <a:spcAft>
                <a:spcPct val="0"/>
              </a:spcAft>
              <a:defRPr/>
            </a:pPr>
            <a:r>
              <a:rPr lang="en-US" altLang="zh-CN" sz="2100">
                <a:solidFill>
                  <a:schemeClr val="bg1">
                    <a:lumMod val="50000"/>
                  </a:schemeClr>
                </a:solidFill>
                <a:latin typeface="+mn-lt"/>
              </a:rPr>
              <a:t>TRANSITION </a:t>
            </a:r>
            <a:r>
              <a:rPr lang="en-US" altLang="zh-CN" sz="2100">
                <a:solidFill>
                  <a:schemeClr val="bg1">
                    <a:lumMod val="50000"/>
                  </a:schemeClr>
                </a:solidFill>
                <a:latin typeface="Calibri"/>
              </a:rPr>
              <a:t>PAGE </a:t>
            </a:r>
            <a:endParaRPr lang="zh-CN" altLang="en-US" kern="0">
              <a:solidFill>
                <a:schemeClr val="bg1">
                  <a:lumMod val="50000"/>
                </a:schemeClr>
              </a:solidFill>
              <a:latin typeface="+mn-lt"/>
              <a:ea typeface="+mn-ea"/>
            </a:endParaRPr>
          </a:p>
        </p:txBody>
      </p:sp>
      <p:sp>
        <p:nvSpPr>
          <p:cNvPr id="3" name="矩形 2"/>
          <p:cNvSpPr/>
          <p:nvPr/>
        </p:nvSpPr>
        <p:spPr>
          <a:xfrm>
            <a:off x="3" y="3339288"/>
            <a:ext cx="2734907" cy="181017"/>
          </a:xfrm>
          <a:prstGeom prst="rect">
            <a:avLst/>
          </a:prstGeom>
          <a:solidFill>
            <a:srgbClr val="FF93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
        <p:nvSpPr>
          <p:cNvPr id="4" name="矩形 3"/>
          <p:cNvSpPr/>
          <p:nvPr/>
        </p:nvSpPr>
        <p:spPr>
          <a:xfrm>
            <a:off x="2734910" y="3339288"/>
            <a:ext cx="9455506" cy="181017"/>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仅标题">
    <p:spTree>
      <p:nvGrpSpPr>
        <p:cNvPr id="1" name=""/>
        <p:cNvGrpSpPr/>
        <p:nvPr/>
      </p:nvGrpSpPr>
      <p:grpSpPr>
        <a:xfrm>
          <a:off x="0" y="0"/>
          <a:ext cx="0" cy="0"/>
        </a:xfrm>
      </p:grpSpPr>
      <p:sp>
        <p:nvSpPr>
          <p:cNvPr id="2" name="TextBox 8"/>
          <p:cNvSpPr txBox="1"/>
          <p:nvPr/>
        </p:nvSpPr>
        <p:spPr>
          <a:xfrm>
            <a:off x="977775" y="357960"/>
            <a:ext cx="4397351" cy="430883"/>
          </a:xfrm>
          <a:prstGeom prst="rect">
            <a:avLst/>
          </a:prstGeom>
          <a:noFill/>
        </p:spPr>
        <p:txBody>
          <a:bodyPr wrap="square" lIns="121917" tIns="60958" rIns="121917" bIns="60958" anchor="ctr">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indent="0" algn="l" defTabSz="1219170" rtl="0" eaLnBrk="1" fontAlgn="auto" latinLnBrk="0" hangingPunct="1">
              <a:lnSpc>
                <a:spcPct val="100000"/>
              </a:lnSpc>
              <a:spcBef>
                <a:spcPct val="0"/>
              </a:spcBef>
              <a:spcAft>
                <a:spcPct val="0"/>
              </a:spcAft>
              <a:buClrTx/>
              <a:buSzTx/>
              <a:buFontTx/>
              <a:buNone/>
              <a:defRPr/>
            </a:pPr>
            <a:r>
              <a:rPr lang="zh-CN" altLang="en-US" sz="2000" smtClean="0">
                <a:solidFill>
                  <a:schemeClr val="tx1">
                    <a:lumMod val="65000"/>
                    <a:lumOff val="35000"/>
                  </a:schemeClr>
                </a:solidFill>
                <a:latin typeface="微软雅黑" pitchFamily="34" charset="-122"/>
                <a:ea typeface="微软雅黑" pitchFamily="34" charset="-122"/>
              </a:rPr>
              <a:t>一、全面预算的概念</a:t>
            </a:r>
            <a:endParaRPr lang="zh-CN" altLang="en-US" sz="4800" kern="1200">
              <a:solidFill>
                <a:schemeClr val="tx1">
                  <a:lumMod val="65000"/>
                  <a:lumOff val="35000"/>
                </a:schemeClr>
              </a:solidFill>
              <a:latin typeface="微软雅黑" pitchFamily="34" charset="-122"/>
              <a:ea typeface="华康俪金黑W8(P)"/>
              <a:cs typeface="+mn-cs"/>
            </a:endParaRPr>
          </a:p>
        </p:txBody>
      </p:sp>
      <p:sp>
        <p:nvSpPr>
          <p:cNvPr id="3" name="TextBox 8"/>
          <p:cNvSpPr txBox="1"/>
          <p:nvPr userDrawn="1"/>
        </p:nvSpPr>
        <p:spPr>
          <a:xfrm>
            <a:off x="977900" y="6410204"/>
            <a:ext cx="4965700" cy="400110"/>
          </a:xfrm>
          <a:prstGeom prst="rect">
            <a:avLst/>
          </a:prstGeom>
          <a:noFill/>
        </p:spPr>
        <p:txBody>
          <a:bodyPr wrap="square" rtlCol="0" anchor="ctr">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indent="0" algn="l" defTabSz="914400" rtl="0" eaLnBrk="1" fontAlgn="auto" latinLnBrk="0" hangingPunct="1">
              <a:lnSpc>
                <a:spcPct val="100000"/>
              </a:lnSpc>
              <a:spcBef>
                <a:spcPct val="0"/>
              </a:spcBef>
              <a:spcAft>
                <a:spcPct val="0"/>
              </a:spcAft>
              <a:buClrTx/>
              <a:buSzTx/>
              <a:buFontTx/>
              <a:buNone/>
              <a:defRPr/>
            </a:pPr>
            <a:r>
              <a:rPr lang="zh-CN" altLang="en-US" sz="1400" smtClean="0">
                <a:solidFill>
                  <a:schemeClr val="bg1"/>
                </a:solidFill>
                <a:latin typeface="微软雅黑" pitchFamily="34" charset="-122"/>
                <a:ea typeface="微软雅黑" pitchFamily="34" charset="-122"/>
              </a:rPr>
              <a:t>任务一    </a:t>
            </a:r>
            <a:r>
              <a:rPr lang="zh-CN" altLang="en-US" sz="2000" smtClean="0">
                <a:solidFill>
                  <a:schemeClr val="bg1"/>
                </a:solidFill>
                <a:latin typeface="微软雅黑" pitchFamily="34" charset="-122"/>
                <a:ea typeface="微软雅黑" pitchFamily="34" charset="-122"/>
              </a:rPr>
              <a:t>全面预算概述</a:t>
            </a:r>
            <a:endParaRPr lang="zh-CN" altLang="en-US" sz="3200" kern="1200" smtClean="0">
              <a:solidFill>
                <a:schemeClr val="bg1"/>
              </a:solidFill>
              <a:latin typeface="微软雅黑" pitchFamily="34" charset="-122"/>
              <a:ea typeface="微软雅黑" pitchFamily="34" charset="-122"/>
              <a:cs typeface="+mn-cs"/>
            </a:endParaRPr>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3_仅标题">
    <p:spTree>
      <p:nvGrpSpPr>
        <p:cNvPr id="1" name=""/>
        <p:cNvGrpSpPr/>
        <p:nvPr/>
      </p:nvGrpSpPr>
      <p:grpSpPr>
        <a:xfrm>
          <a:off x="0" y="0"/>
          <a:ext cx="0" cy="0"/>
        </a:xfrm>
      </p:grpSpPr>
      <p:sp>
        <p:nvSpPr>
          <p:cNvPr id="2" name="TextBox 8"/>
          <p:cNvSpPr txBox="1"/>
          <p:nvPr userDrawn="1"/>
        </p:nvSpPr>
        <p:spPr>
          <a:xfrm>
            <a:off x="977900" y="6410204"/>
            <a:ext cx="4965700" cy="400110"/>
          </a:xfrm>
          <a:prstGeom prst="rect">
            <a:avLst/>
          </a:prstGeom>
          <a:noFill/>
        </p:spPr>
        <p:txBody>
          <a:bodyPr wrap="square" rtlCol="0" anchor="ctr">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indent="0" algn="l" defTabSz="914400" rtl="0" eaLnBrk="1" fontAlgn="auto" latinLnBrk="0" hangingPunct="1">
              <a:lnSpc>
                <a:spcPct val="100000"/>
              </a:lnSpc>
              <a:spcBef>
                <a:spcPct val="0"/>
              </a:spcBef>
              <a:spcAft>
                <a:spcPct val="0"/>
              </a:spcAft>
              <a:buClrTx/>
              <a:buSzTx/>
              <a:buFontTx/>
              <a:buNone/>
              <a:defRPr/>
            </a:pPr>
            <a:r>
              <a:rPr lang="zh-CN" altLang="en-US" sz="1400" smtClean="0">
                <a:solidFill>
                  <a:schemeClr val="bg1"/>
                </a:solidFill>
                <a:latin typeface="微软雅黑" pitchFamily="34" charset="-122"/>
                <a:ea typeface="微软雅黑" pitchFamily="34" charset="-122"/>
              </a:rPr>
              <a:t>任务一    </a:t>
            </a:r>
            <a:r>
              <a:rPr lang="zh-CN" altLang="en-US" sz="2000" smtClean="0">
                <a:solidFill>
                  <a:schemeClr val="bg1"/>
                </a:solidFill>
                <a:latin typeface="微软雅黑" pitchFamily="34" charset="-122"/>
                <a:ea typeface="微软雅黑" pitchFamily="34" charset="-122"/>
              </a:rPr>
              <a:t>全面预算概述</a:t>
            </a:r>
            <a:endParaRPr lang="zh-CN" altLang="en-US" sz="3200" kern="1200" smtClean="0">
              <a:solidFill>
                <a:schemeClr val="bg1"/>
              </a:solidFill>
              <a:latin typeface="微软雅黑" pitchFamily="34" charset="-122"/>
              <a:ea typeface="微软雅黑" pitchFamily="34" charset="-122"/>
              <a:cs typeface="+mn-cs"/>
            </a:endParaRPr>
          </a:p>
        </p:txBody>
      </p:sp>
      <p:sp>
        <p:nvSpPr>
          <p:cNvPr id="3" name="TextBox 8"/>
          <p:cNvSpPr txBox="1"/>
          <p:nvPr userDrawn="1"/>
        </p:nvSpPr>
        <p:spPr>
          <a:xfrm>
            <a:off x="977775" y="357960"/>
            <a:ext cx="4545927" cy="430883"/>
          </a:xfrm>
          <a:prstGeom prst="rect">
            <a:avLst/>
          </a:prstGeom>
          <a:noFill/>
        </p:spPr>
        <p:txBody>
          <a:bodyPr wrap="square" lIns="121917" tIns="60958" rIns="121917" bIns="60958" anchor="ctr">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indent="0" algn="l" defTabSz="1219170" rtl="0" eaLnBrk="1" fontAlgn="auto" latinLnBrk="0" hangingPunct="1">
              <a:lnSpc>
                <a:spcPct val="100000"/>
              </a:lnSpc>
              <a:spcBef>
                <a:spcPct val="0"/>
              </a:spcBef>
              <a:spcAft>
                <a:spcPct val="0"/>
              </a:spcAft>
              <a:buClrTx/>
              <a:buSzTx/>
              <a:buFontTx/>
              <a:buNone/>
              <a:defRPr/>
            </a:pPr>
            <a:r>
              <a:rPr lang="zh-CN" altLang="en-US" sz="2000" smtClean="0">
                <a:solidFill>
                  <a:schemeClr val="tx1">
                    <a:lumMod val="65000"/>
                    <a:lumOff val="35000"/>
                  </a:schemeClr>
                </a:solidFill>
                <a:latin typeface="微软雅黑" pitchFamily="34" charset="-122"/>
                <a:ea typeface="微软雅黑" pitchFamily="34" charset="-122"/>
              </a:rPr>
              <a:t>二、全面预算的作用</a:t>
            </a:r>
            <a:endParaRPr lang="zh-CN" altLang="en-US" sz="4800" kern="1200">
              <a:solidFill>
                <a:schemeClr val="tx1">
                  <a:lumMod val="65000"/>
                  <a:lumOff val="35000"/>
                </a:schemeClr>
              </a:solidFill>
              <a:latin typeface="微软雅黑" pitchFamily="34" charset="-122"/>
              <a:ea typeface="华康俪金黑W8(P)"/>
              <a:cs typeface="+mn-cs"/>
            </a:endParaRPr>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TextBox 8"/>
          <p:cNvSpPr txBox="1"/>
          <p:nvPr/>
        </p:nvSpPr>
        <p:spPr>
          <a:xfrm>
            <a:off x="977775" y="318085"/>
            <a:ext cx="3545795" cy="430883"/>
          </a:xfrm>
          <a:prstGeom prst="rect">
            <a:avLst/>
          </a:prstGeom>
          <a:noFill/>
        </p:spPr>
        <p:txBody>
          <a:bodyPr wrap="square" lIns="121917" tIns="60958" rIns="121917" bIns="60958" anchor="ctr">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indent="0" algn="l" defTabSz="1219170" rtl="0" eaLnBrk="1" fontAlgn="auto" latinLnBrk="0" hangingPunct="1">
              <a:lnSpc>
                <a:spcPct val="100000"/>
              </a:lnSpc>
              <a:spcBef>
                <a:spcPct val="0"/>
              </a:spcBef>
              <a:spcAft>
                <a:spcPct val="0"/>
              </a:spcAft>
              <a:buClrTx/>
              <a:buSzTx/>
              <a:buFontTx/>
              <a:buNone/>
              <a:defRPr/>
            </a:pPr>
            <a:r>
              <a:rPr lang="zh-CN" altLang="en-US" sz="2000" smtClean="0">
                <a:solidFill>
                  <a:schemeClr val="tx1">
                    <a:lumMod val="65000"/>
                    <a:lumOff val="35000"/>
                  </a:schemeClr>
                </a:solidFill>
                <a:latin typeface="微软雅黑" pitchFamily="34" charset="-122"/>
                <a:ea typeface="微软雅黑" pitchFamily="34" charset="-122"/>
              </a:rPr>
              <a:t>三、全面预算体系</a:t>
            </a:r>
            <a:endParaRPr lang="zh-CN" altLang="en-US" sz="3200" kern="1200">
              <a:solidFill>
                <a:schemeClr val="tx1">
                  <a:lumMod val="65000"/>
                  <a:lumOff val="35000"/>
                </a:schemeClr>
              </a:solidFill>
              <a:latin typeface="微软雅黑" pitchFamily="34" charset="-122"/>
              <a:ea typeface="华康俪金黑W8(P)"/>
              <a:cs typeface="+mn-cs"/>
            </a:endParaRPr>
          </a:p>
        </p:txBody>
      </p:sp>
      <p:sp>
        <p:nvSpPr>
          <p:cNvPr id="3" name="TextBox 8"/>
          <p:cNvSpPr txBox="1"/>
          <p:nvPr userDrawn="1"/>
        </p:nvSpPr>
        <p:spPr>
          <a:xfrm>
            <a:off x="977900" y="6410204"/>
            <a:ext cx="4965700" cy="400110"/>
          </a:xfrm>
          <a:prstGeom prst="rect">
            <a:avLst/>
          </a:prstGeom>
          <a:noFill/>
        </p:spPr>
        <p:txBody>
          <a:bodyPr wrap="square" rtlCol="0" anchor="ctr">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indent="0" algn="l" defTabSz="914400" rtl="0" eaLnBrk="1" fontAlgn="auto" latinLnBrk="0" hangingPunct="1">
              <a:lnSpc>
                <a:spcPct val="100000"/>
              </a:lnSpc>
              <a:spcBef>
                <a:spcPct val="0"/>
              </a:spcBef>
              <a:spcAft>
                <a:spcPct val="0"/>
              </a:spcAft>
              <a:buClrTx/>
              <a:buSzTx/>
              <a:buFontTx/>
              <a:buNone/>
              <a:defRPr/>
            </a:pPr>
            <a:r>
              <a:rPr lang="zh-CN" altLang="en-US" sz="1400" smtClean="0">
                <a:solidFill>
                  <a:schemeClr val="bg1"/>
                </a:solidFill>
                <a:latin typeface="微软雅黑" pitchFamily="34" charset="-122"/>
                <a:ea typeface="微软雅黑" pitchFamily="34" charset="-122"/>
              </a:rPr>
              <a:t>任务一    </a:t>
            </a:r>
            <a:r>
              <a:rPr lang="zh-CN" altLang="en-US" sz="2000" smtClean="0">
                <a:solidFill>
                  <a:schemeClr val="bg1"/>
                </a:solidFill>
                <a:latin typeface="微软雅黑" pitchFamily="34" charset="-122"/>
                <a:ea typeface="微软雅黑" pitchFamily="34" charset="-122"/>
              </a:rPr>
              <a:t>全面预算概述</a:t>
            </a:r>
            <a:endParaRPr lang="zh-CN" altLang="en-US" sz="3200" kern="1200" smtClean="0">
              <a:solidFill>
                <a:schemeClr val="bg1"/>
              </a:solidFill>
              <a:latin typeface="微软雅黑" pitchFamily="34" charset="-122"/>
              <a:ea typeface="微软雅黑" pitchFamily="34" charset="-122"/>
              <a:cs typeface="+mn-cs"/>
            </a:endParaRPr>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p:cSld name="2_节标题">
    <p:spTree>
      <p:nvGrpSpPr>
        <p:cNvPr id="1" name=""/>
        <p:cNvGrpSpPr/>
        <p:nvPr/>
      </p:nvGrpSpPr>
      <p:grpSpPr>
        <a:xfrm>
          <a:off x="0" y="0"/>
          <a:ext cx="0" cy="0"/>
        </a:xfrm>
      </p:grpSpPr>
      <p:sp>
        <p:nvSpPr>
          <p:cNvPr id="2" name="矩形 1"/>
          <p:cNvSpPr/>
          <p:nvPr/>
        </p:nvSpPr>
        <p:spPr>
          <a:xfrm>
            <a:off x="9636461" y="346155"/>
            <a:ext cx="2003165" cy="1484761"/>
          </a:xfrm>
          <a:prstGeom prst="rect">
            <a:avLst/>
          </a:prstGeom>
        </p:spPr>
        <p:txBody>
          <a:bodyPr lIns="121917" tIns="60958" rIns="121917" bIns="60958">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r" fontAlgn="auto">
              <a:lnSpc>
                <a:spcPct val="112000"/>
              </a:lnSpc>
              <a:spcBef>
                <a:spcPct val="0"/>
              </a:spcBef>
              <a:spcAft>
                <a:spcPct val="0"/>
              </a:spcAft>
              <a:defRPr/>
            </a:pPr>
            <a:r>
              <a:rPr lang="zh-CN" altLang="en-US" sz="3700" b="1">
                <a:solidFill>
                  <a:srgbClr val="FF9300"/>
                </a:solidFill>
                <a:latin typeface="微软雅黑" pitchFamily="34" charset="-122"/>
                <a:ea typeface="微软雅黑" pitchFamily="34" charset="-122"/>
              </a:rPr>
              <a:t>过渡页 </a:t>
            </a:r>
            <a:r>
              <a:rPr lang="en-US" altLang="zh-CN" sz="3700" b="1">
                <a:solidFill>
                  <a:srgbClr val="FF9300"/>
                </a:solidFill>
                <a:latin typeface="微软雅黑" pitchFamily="34" charset="-122"/>
                <a:ea typeface="微软雅黑" pitchFamily="34" charset="-122"/>
              </a:rPr>
              <a:t> </a:t>
            </a:r>
          </a:p>
          <a:p>
            <a:pPr algn="r" fontAlgn="auto">
              <a:lnSpc>
                <a:spcPct val="112000"/>
              </a:lnSpc>
              <a:spcBef>
                <a:spcPct val="0"/>
              </a:spcBef>
              <a:spcAft>
                <a:spcPct val="0"/>
              </a:spcAft>
              <a:defRPr/>
            </a:pPr>
            <a:r>
              <a:rPr lang="en-US" altLang="zh-CN" sz="2100">
                <a:solidFill>
                  <a:schemeClr val="bg1">
                    <a:lumMod val="50000"/>
                  </a:schemeClr>
                </a:solidFill>
                <a:latin typeface="+mn-lt"/>
              </a:rPr>
              <a:t>TRANSITION </a:t>
            </a:r>
            <a:r>
              <a:rPr lang="en-US" altLang="zh-CN" sz="2100">
                <a:solidFill>
                  <a:schemeClr val="bg1">
                    <a:lumMod val="50000"/>
                  </a:schemeClr>
                </a:solidFill>
                <a:latin typeface="Calibri"/>
              </a:rPr>
              <a:t>PAGE </a:t>
            </a:r>
            <a:endParaRPr lang="zh-CN" altLang="en-US" kern="0">
              <a:solidFill>
                <a:schemeClr val="bg1">
                  <a:lumMod val="50000"/>
                </a:schemeClr>
              </a:solidFill>
              <a:latin typeface="+mn-lt"/>
              <a:ea typeface="+mn-ea"/>
            </a:endParaRPr>
          </a:p>
        </p:txBody>
      </p:sp>
      <p:sp>
        <p:nvSpPr>
          <p:cNvPr id="3" name="矩形 2"/>
          <p:cNvSpPr/>
          <p:nvPr/>
        </p:nvSpPr>
        <p:spPr>
          <a:xfrm>
            <a:off x="3" y="3339288"/>
            <a:ext cx="2734907" cy="181017"/>
          </a:xfrm>
          <a:prstGeom prst="rect">
            <a:avLst/>
          </a:prstGeom>
          <a:solidFill>
            <a:srgbClr val="FF93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
        <p:nvSpPr>
          <p:cNvPr id="4" name="矩形 3"/>
          <p:cNvSpPr/>
          <p:nvPr/>
        </p:nvSpPr>
        <p:spPr>
          <a:xfrm>
            <a:off x="2734910" y="3339288"/>
            <a:ext cx="9455506" cy="181017"/>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4_内容与标题">
    <p:spTree>
      <p:nvGrpSpPr>
        <p:cNvPr id="1" name=""/>
        <p:cNvGrpSpPr/>
        <p:nvPr/>
      </p:nvGrpSpPr>
      <p:grpSpPr>
        <a:xfrm>
          <a:off x="0" y="0"/>
          <a:ext cx="0" cy="0"/>
        </a:xfrm>
      </p:grpSpPr>
      <p:sp>
        <p:nvSpPr>
          <p:cNvPr id="2" name="TextBox 8"/>
          <p:cNvSpPr txBox="1"/>
          <p:nvPr/>
        </p:nvSpPr>
        <p:spPr>
          <a:xfrm>
            <a:off x="977775" y="318082"/>
            <a:ext cx="4965054" cy="430883"/>
          </a:xfrm>
          <a:prstGeom prst="rect">
            <a:avLst/>
          </a:prstGeom>
          <a:noFill/>
        </p:spPr>
        <p:txBody>
          <a:bodyPr lIns="121917" tIns="60958" rIns="121917" bIns="60958" anchor="ctr">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indent="0" algn="l" defTabSz="1219170" rtl="0" eaLnBrk="1" fontAlgn="auto" latinLnBrk="0" hangingPunct="1">
              <a:lnSpc>
                <a:spcPct val="100000"/>
              </a:lnSpc>
              <a:spcBef>
                <a:spcPct val="0"/>
              </a:spcBef>
              <a:spcAft>
                <a:spcPct val="0"/>
              </a:spcAft>
              <a:buClrTx/>
              <a:buSzTx/>
              <a:buFontTx/>
              <a:buNone/>
              <a:defRPr/>
            </a:pPr>
            <a:r>
              <a:rPr lang="zh-CN" altLang="en-US" sz="2000" baseline="0" smtClean="0">
                <a:solidFill>
                  <a:schemeClr val="tx1">
                    <a:lumMod val="65000"/>
                    <a:lumOff val="35000"/>
                  </a:schemeClr>
                </a:solidFill>
                <a:latin typeface="微软雅黑" pitchFamily="34" charset="-122"/>
                <a:ea typeface="微软雅黑" pitchFamily="34" charset="-122"/>
              </a:rPr>
              <a:t>一、固定预算与弹性预算</a:t>
            </a:r>
            <a:endParaRPr lang="zh-CN" altLang="en-US" sz="2000">
              <a:solidFill>
                <a:schemeClr val="tx1">
                  <a:lumMod val="65000"/>
                  <a:lumOff val="35000"/>
                </a:schemeClr>
              </a:solidFill>
              <a:latin typeface="华康俪金黑W8(P)" panose="020b0800000000000000" pitchFamily="34" charset="-122"/>
              <a:ea typeface="华康俪金黑W8(P)" panose="020b0800000000000000" pitchFamily="34" charset="-122"/>
            </a:endParaRPr>
          </a:p>
        </p:txBody>
      </p:sp>
      <p:sp>
        <p:nvSpPr>
          <p:cNvPr id="4" name="TextBox 8"/>
          <p:cNvSpPr txBox="1"/>
          <p:nvPr userDrawn="1"/>
        </p:nvSpPr>
        <p:spPr>
          <a:xfrm>
            <a:off x="977900" y="6410204"/>
            <a:ext cx="4965700" cy="400110"/>
          </a:xfrm>
          <a:prstGeom prst="rect">
            <a:avLst/>
          </a:prstGeom>
          <a:noFill/>
        </p:spPr>
        <p:txBody>
          <a:bodyPr wrap="square" rtlCol="0" anchor="ctr">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indent="0" algn="l" defTabSz="914400" rtl="0" eaLnBrk="1" fontAlgn="auto" latinLnBrk="0" hangingPunct="1">
              <a:lnSpc>
                <a:spcPct val="100000"/>
              </a:lnSpc>
              <a:spcBef>
                <a:spcPct val="0"/>
              </a:spcBef>
              <a:spcAft>
                <a:spcPct val="0"/>
              </a:spcAft>
              <a:buClrTx/>
              <a:buSzTx/>
              <a:buFontTx/>
              <a:buNone/>
              <a:defRPr/>
            </a:pPr>
            <a:r>
              <a:rPr lang="zh-CN" altLang="en-US" sz="1400" smtClean="0">
                <a:solidFill>
                  <a:schemeClr val="bg1"/>
                </a:solidFill>
                <a:latin typeface="微软雅黑" pitchFamily="34" charset="-122"/>
                <a:ea typeface="微软雅黑" pitchFamily="34" charset="-122"/>
              </a:rPr>
              <a:t>任务二    </a:t>
            </a:r>
            <a:r>
              <a:rPr lang="zh-CN" altLang="en-US" sz="2000" smtClean="0">
                <a:solidFill>
                  <a:schemeClr val="bg1"/>
                </a:solidFill>
                <a:latin typeface="微软雅黑" pitchFamily="34" charset="-122"/>
                <a:ea typeface="微软雅黑" pitchFamily="34" charset="-122"/>
              </a:rPr>
              <a:t>编制预算的基本方法</a:t>
            </a:r>
            <a:endParaRPr lang="zh-CN" altLang="en-US" sz="3200" kern="1200" smtClean="0">
              <a:solidFill>
                <a:schemeClr val="bg1"/>
              </a:solidFill>
              <a:latin typeface="微软雅黑" pitchFamily="34" charset="-122"/>
              <a:ea typeface="微软雅黑" pitchFamily="34" charset="-122"/>
              <a:cs typeface="+mn-cs"/>
            </a:endParaRPr>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3_内容与标题">
    <p:spTree>
      <p:nvGrpSpPr>
        <p:cNvPr id="1" name=""/>
        <p:cNvGrpSpPr/>
        <p:nvPr/>
      </p:nvGrpSpPr>
      <p:grpSpPr>
        <a:xfrm>
          <a:off x="0" y="0"/>
          <a:ext cx="0" cy="0"/>
        </a:xfrm>
      </p:grpSpPr>
      <p:sp>
        <p:nvSpPr>
          <p:cNvPr id="2" name="TextBox 8"/>
          <p:cNvSpPr txBox="1"/>
          <p:nvPr/>
        </p:nvSpPr>
        <p:spPr>
          <a:xfrm>
            <a:off x="977774" y="318083"/>
            <a:ext cx="5621487" cy="430883"/>
          </a:xfrm>
          <a:prstGeom prst="rect">
            <a:avLst/>
          </a:prstGeom>
          <a:noFill/>
        </p:spPr>
        <p:txBody>
          <a:bodyPr wrap="square" lIns="121917" tIns="60958" rIns="121917" bIns="60958" anchor="ctr">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indent="0" algn="l" defTabSz="1219170" rtl="0" eaLnBrk="1" fontAlgn="auto" latinLnBrk="0" hangingPunct="1">
              <a:lnSpc>
                <a:spcPct val="100000"/>
              </a:lnSpc>
              <a:spcBef>
                <a:spcPct val="0"/>
              </a:spcBef>
              <a:spcAft>
                <a:spcPct val="0"/>
              </a:spcAft>
              <a:buClrTx/>
              <a:buSzTx/>
              <a:buFontTx/>
              <a:buNone/>
              <a:defRPr/>
            </a:pPr>
            <a:r>
              <a:rPr lang="zh-CN" altLang="en-US" sz="2000" smtClean="0">
                <a:solidFill>
                  <a:schemeClr val="tx1">
                    <a:lumMod val="65000"/>
                    <a:lumOff val="35000"/>
                  </a:schemeClr>
                </a:solidFill>
                <a:latin typeface="微软雅黑" pitchFamily="34" charset="-122"/>
                <a:ea typeface="华康俪金黑W8(P)" panose="020b0800000000000000" pitchFamily="34" charset="-122"/>
              </a:rPr>
              <a:t>二、增量预算与零基预算</a:t>
            </a:r>
            <a:endParaRPr lang="zh-CN" altLang="en-US" sz="2000">
              <a:solidFill>
                <a:schemeClr val="tx1">
                  <a:lumMod val="65000"/>
                  <a:lumOff val="35000"/>
                </a:schemeClr>
              </a:solidFill>
              <a:latin typeface="华康俪金黑W8(P)" panose="020b0800000000000000" pitchFamily="34" charset="-122"/>
              <a:ea typeface="华康俪金黑W8(P)" panose="020b0800000000000000" pitchFamily="34" charset="-122"/>
            </a:endParaRPr>
          </a:p>
        </p:txBody>
      </p:sp>
      <p:sp>
        <p:nvSpPr>
          <p:cNvPr id="3" name="TextBox 8"/>
          <p:cNvSpPr txBox="1"/>
          <p:nvPr userDrawn="1"/>
        </p:nvSpPr>
        <p:spPr>
          <a:xfrm>
            <a:off x="977900" y="6410204"/>
            <a:ext cx="4965700" cy="400110"/>
          </a:xfrm>
          <a:prstGeom prst="rect">
            <a:avLst/>
          </a:prstGeom>
          <a:noFill/>
        </p:spPr>
        <p:txBody>
          <a:bodyPr wrap="square" rtlCol="0" anchor="ctr">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1400" b="0" i="0" u="none" strike="noStrike" kern="1200" cap="none" spc="0" normalizeH="0" baseline="0" noProof="0" smtClean="0">
                <a:ln>
                  <a:noFill/>
                </a:ln>
                <a:solidFill>
                  <a:prstClr val="white"/>
                </a:solidFill>
                <a:effectLst/>
                <a:uLnTx/>
                <a:uFillTx/>
                <a:latin typeface="微软雅黑" pitchFamily="34" charset="-122"/>
                <a:ea typeface="微软雅黑" pitchFamily="34" charset="-122"/>
                <a:cs typeface="+mn-cs"/>
              </a:rPr>
              <a:t>任务二    </a:t>
            </a:r>
            <a:r>
              <a:rPr kumimoji="0" lang="zh-CN" altLang="en-US" sz="2000" b="0" i="0" u="none" strike="noStrike" kern="1200" cap="none" spc="0" normalizeH="0" baseline="0" noProof="0" smtClean="0">
                <a:ln>
                  <a:noFill/>
                </a:ln>
                <a:solidFill>
                  <a:prstClr val="white"/>
                </a:solidFill>
                <a:effectLst/>
                <a:uLnTx/>
                <a:uFillTx/>
                <a:latin typeface="微软雅黑" pitchFamily="34" charset="-122"/>
                <a:ea typeface="微软雅黑" pitchFamily="34" charset="-122"/>
                <a:cs typeface="+mn-cs"/>
              </a:rPr>
              <a:t>编制预算的基本方法</a:t>
            </a:r>
            <a:endParaRPr kumimoji="0" lang="zh-CN" altLang="en-US" sz="3200" b="0" i="0" u="none" strike="noStrike" kern="1200" cap="none" spc="0" normalizeH="0" baseline="0" noProof="0" smtClean="0">
              <a:ln>
                <a:noFill/>
              </a:ln>
              <a:solidFill>
                <a:prstClr val="white"/>
              </a:solidFill>
              <a:effectLst/>
              <a:uLnTx/>
              <a:uFillTx/>
              <a:latin typeface="微软雅黑" pitchFamily="34" charset="-122"/>
              <a:ea typeface="微软雅黑" pitchFamily="34" charset="-122"/>
              <a:cs typeface="+mn-cs"/>
            </a:endParaRPr>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5_内容与标题">
    <p:spTree>
      <p:nvGrpSpPr>
        <p:cNvPr id="1" name=""/>
        <p:cNvGrpSpPr/>
        <p:nvPr/>
      </p:nvGrpSpPr>
      <p:grpSpPr>
        <a:xfrm>
          <a:off x="0" y="0"/>
          <a:ext cx="0" cy="0"/>
        </a:xfrm>
      </p:grpSpPr>
      <p:sp>
        <p:nvSpPr>
          <p:cNvPr id="2" name="TextBox 8"/>
          <p:cNvSpPr txBox="1"/>
          <p:nvPr/>
        </p:nvSpPr>
        <p:spPr>
          <a:xfrm>
            <a:off x="977774" y="318083"/>
            <a:ext cx="5621487" cy="430883"/>
          </a:xfrm>
          <a:prstGeom prst="rect">
            <a:avLst/>
          </a:prstGeom>
          <a:noFill/>
        </p:spPr>
        <p:txBody>
          <a:bodyPr wrap="square" lIns="121917" tIns="60958" rIns="121917" bIns="60958" anchor="ctr">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indent="0" algn="l" defTabSz="1219170" rtl="0" eaLnBrk="1" fontAlgn="auto" latinLnBrk="0" hangingPunct="1">
              <a:lnSpc>
                <a:spcPct val="100000"/>
              </a:lnSpc>
              <a:spcBef>
                <a:spcPct val="0"/>
              </a:spcBef>
              <a:spcAft>
                <a:spcPct val="0"/>
              </a:spcAft>
              <a:buClrTx/>
              <a:buSzTx/>
              <a:buFontTx/>
              <a:buNone/>
              <a:defRPr/>
            </a:pPr>
            <a:r>
              <a:rPr lang="zh-CN" altLang="en-US" sz="2000" smtClean="0">
                <a:solidFill>
                  <a:schemeClr val="tx1">
                    <a:lumMod val="65000"/>
                    <a:lumOff val="35000"/>
                  </a:schemeClr>
                </a:solidFill>
                <a:latin typeface="微软雅黑" pitchFamily="34" charset="-122"/>
                <a:ea typeface="华康俪金黑W8(P)" panose="020b0800000000000000" pitchFamily="34" charset="-122"/>
              </a:rPr>
              <a:t>三、定期预算与滚动预算</a:t>
            </a:r>
            <a:endParaRPr lang="zh-CN" altLang="en-US" sz="2000">
              <a:solidFill>
                <a:schemeClr val="tx1">
                  <a:lumMod val="65000"/>
                  <a:lumOff val="35000"/>
                </a:schemeClr>
              </a:solidFill>
              <a:latin typeface="华康俪金黑W8(P)" panose="020b0800000000000000" pitchFamily="34" charset="-122"/>
              <a:ea typeface="华康俪金黑W8(P)" panose="020b0800000000000000" pitchFamily="34" charset="-122"/>
            </a:endParaRPr>
          </a:p>
        </p:txBody>
      </p:sp>
      <p:sp>
        <p:nvSpPr>
          <p:cNvPr id="3" name="TextBox 8"/>
          <p:cNvSpPr txBox="1"/>
          <p:nvPr userDrawn="1"/>
        </p:nvSpPr>
        <p:spPr>
          <a:xfrm>
            <a:off x="977900" y="6410204"/>
            <a:ext cx="4965700" cy="400110"/>
          </a:xfrm>
          <a:prstGeom prst="rect">
            <a:avLst/>
          </a:prstGeom>
          <a:noFill/>
        </p:spPr>
        <p:txBody>
          <a:bodyPr wrap="square" rtlCol="0" anchor="ctr">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1400" b="0" i="0" u="none" strike="noStrike" kern="1200" cap="none" spc="0" normalizeH="0" baseline="0" noProof="0" smtClean="0">
                <a:ln>
                  <a:noFill/>
                </a:ln>
                <a:solidFill>
                  <a:prstClr val="white"/>
                </a:solidFill>
                <a:effectLst/>
                <a:uLnTx/>
                <a:uFillTx/>
                <a:latin typeface="微软雅黑" pitchFamily="34" charset="-122"/>
                <a:ea typeface="微软雅黑" pitchFamily="34" charset="-122"/>
                <a:cs typeface="+mn-cs"/>
              </a:rPr>
              <a:t>任务二    </a:t>
            </a:r>
            <a:r>
              <a:rPr kumimoji="0" lang="zh-CN" altLang="en-US" sz="2000" b="0" i="0" u="none" strike="noStrike" kern="1200" cap="none" spc="0" normalizeH="0" baseline="0" noProof="0" smtClean="0">
                <a:ln>
                  <a:noFill/>
                </a:ln>
                <a:solidFill>
                  <a:prstClr val="white"/>
                </a:solidFill>
                <a:effectLst/>
                <a:uLnTx/>
                <a:uFillTx/>
                <a:latin typeface="微软雅黑" pitchFamily="34" charset="-122"/>
                <a:ea typeface="微软雅黑" pitchFamily="34" charset="-122"/>
                <a:cs typeface="+mn-cs"/>
              </a:rPr>
              <a:t>编制预算的基本方法</a:t>
            </a:r>
            <a:endParaRPr kumimoji="0" lang="zh-CN" altLang="en-US" sz="3200" b="0" i="0" u="none" strike="noStrike" kern="1200" cap="none" spc="0" normalizeH="0" baseline="0" noProof="0" smtClean="0">
              <a:ln>
                <a:noFill/>
              </a:ln>
              <a:solidFill>
                <a:prstClr val="white"/>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1518804731"/>
      </p:ext>
    </p:extLst>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p:cSld name="3_节标题">
    <p:spTree>
      <p:nvGrpSpPr>
        <p:cNvPr id="1" name=""/>
        <p:cNvGrpSpPr/>
        <p:nvPr/>
      </p:nvGrpSpPr>
      <p:grpSpPr>
        <a:xfrm>
          <a:off x="0" y="0"/>
          <a:ext cx="0" cy="0"/>
        </a:xfrm>
      </p:grpSpPr>
      <p:sp>
        <p:nvSpPr>
          <p:cNvPr id="2" name="矩形 1"/>
          <p:cNvSpPr/>
          <p:nvPr/>
        </p:nvSpPr>
        <p:spPr>
          <a:xfrm>
            <a:off x="9636461" y="346155"/>
            <a:ext cx="2003165" cy="1484761"/>
          </a:xfrm>
          <a:prstGeom prst="rect">
            <a:avLst/>
          </a:prstGeom>
        </p:spPr>
        <p:txBody>
          <a:bodyPr lIns="121917" tIns="60958" rIns="121917" bIns="60958">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r" fontAlgn="auto">
              <a:lnSpc>
                <a:spcPct val="112000"/>
              </a:lnSpc>
              <a:spcBef>
                <a:spcPct val="0"/>
              </a:spcBef>
              <a:spcAft>
                <a:spcPct val="0"/>
              </a:spcAft>
              <a:defRPr/>
            </a:pPr>
            <a:r>
              <a:rPr lang="zh-CN" altLang="en-US" sz="3700" b="1">
                <a:solidFill>
                  <a:srgbClr val="FF9300"/>
                </a:solidFill>
                <a:latin typeface="微软雅黑" pitchFamily="34" charset="-122"/>
                <a:ea typeface="微软雅黑" pitchFamily="34" charset="-122"/>
              </a:rPr>
              <a:t>过渡页 </a:t>
            </a:r>
            <a:r>
              <a:rPr lang="en-US" altLang="zh-CN" sz="3700" b="1">
                <a:solidFill>
                  <a:srgbClr val="FF9300"/>
                </a:solidFill>
                <a:latin typeface="微软雅黑" pitchFamily="34" charset="-122"/>
                <a:ea typeface="微软雅黑" pitchFamily="34" charset="-122"/>
              </a:rPr>
              <a:t> </a:t>
            </a:r>
          </a:p>
          <a:p>
            <a:pPr algn="r" fontAlgn="auto">
              <a:lnSpc>
                <a:spcPct val="112000"/>
              </a:lnSpc>
              <a:spcBef>
                <a:spcPct val="0"/>
              </a:spcBef>
              <a:spcAft>
                <a:spcPct val="0"/>
              </a:spcAft>
              <a:defRPr/>
            </a:pPr>
            <a:r>
              <a:rPr lang="en-US" altLang="zh-CN" sz="2100">
                <a:solidFill>
                  <a:schemeClr val="bg1">
                    <a:lumMod val="50000"/>
                  </a:schemeClr>
                </a:solidFill>
                <a:latin typeface="+mn-lt"/>
              </a:rPr>
              <a:t>TRANSITION </a:t>
            </a:r>
            <a:r>
              <a:rPr lang="en-US" altLang="zh-CN" sz="2100">
                <a:solidFill>
                  <a:schemeClr val="bg1">
                    <a:lumMod val="50000"/>
                  </a:schemeClr>
                </a:solidFill>
                <a:latin typeface="Calibri"/>
              </a:rPr>
              <a:t>PAGE </a:t>
            </a:r>
            <a:endParaRPr lang="zh-CN" altLang="en-US" kern="0">
              <a:solidFill>
                <a:schemeClr val="bg1">
                  <a:lumMod val="50000"/>
                </a:schemeClr>
              </a:solidFill>
              <a:latin typeface="+mn-lt"/>
              <a:ea typeface="+mn-ea"/>
            </a:endParaRPr>
          </a:p>
        </p:txBody>
      </p:sp>
      <p:sp>
        <p:nvSpPr>
          <p:cNvPr id="3" name="矩形 2"/>
          <p:cNvSpPr/>
          <p:nvPr/>
        </p:nvSpPr>
        <p:spPr>
          <a:xfrm>
            <a:off x="3" y="3339288"/>
            <a:ext cx="2734907" cy="181017"/>
          </a:xfrm>
          <a:prstGeom prst="rect">
            <a:avLst/>
          </a:prstGeom>
          <a:solidFill>
            <a:srgbClr val="FF93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
        <p:nvSpPr>
          <p:cNvPr id="4" name="矩形 3"/>
          <p:cNvSpPr/>
          <p:nvPr/>
        </p:nvSpPr>
        <p:spPr>
          <a:xfrm>
            <a:off x="2734910" y="3339288"/>
            <a:ext cx="9455506" cy="181017"/>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Tree>
    <p:extLst>
      <p:ext uri="{BB962C8B-B14F-4D97-AF65-F5344CB8AC3E}">
        <p14:creationId xmlns:p14="http://schemas.microsoft.com/office/powerpoint/2010/main" val="3028726026"/>
      </p:ext>
    </p:extLst>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8_内容与标题">
    <p:spTree>
      <p:nvGrpSpPr>
        <p:cNvPr id="1" name=""/>
        <p:cNvGrpSpPr/>
        <p:nvPr/>
      </p:nvGrpSpPr>
      <p:grpSpPr>
        <a:xfrm>
          <a:off x="0" y="0"/>
          <a:ext cx="0" cy="0"/>
        </a:xfrm>
      </p:grpSpPr>
      <p:sp>
        <p:nvSpPr>
          <p:cNvPr id="2" name="TextBox 8"/>
          <p:cNvSpPr txBox="1"/>
          <p:nvPr/>
        </p:nvSpPr>
        <p:spPr>
          <a:xfrm>
            <a:off x="977775" y="318082"/>
            <a:ext cx="4965054" cy="430883"/>
          </a:xfrm>
          <a:prstGeom prst="rect">
            <a:avLst/>
          </a:prstGeom>
          <a:noFill/>
        </p:spPr>
        <p:txBody>
          <a:bodyPr lIns="121917" tIns="60958" rIns="121917" bIns="60958" anchor="ctr">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indent="0" algn="l" defTabSz="1219170" rtl="0" eaLnBrk="1" fontAlgn="auto" latinLnBrk="0" hangingPunct="1">
              <a:lnSpc>
                <a:spcPct val="100000"/>
              </a:lnSpc>
              <a:spcBef>
                <a:spcPct val="0"/>
              </a:spcBef>
              <a:spcAft>
                <a:spcPct val="0"/>
              </a:spcAft>
              <a:buClrTx/>
              <a:buSzTx/>
              <a:buFontTx/>
              <a:buNone/>
              <a:defRPr/>
            </a:pPr>
            <a:r>
              <a:rPr lang="zh-CN" altLang="en-US" sz="2000" baseline="0" smtClean="0">
                <a:solidFill>
                  <a:schemeClr val="tx1">
                    <a:lumMod val="65000"/>
                    <a:lumOff val="35000"/>
                  </a:schemeClr>
                </a:solidFill>
                <a:latin typeface="微软雅黑" pitchFamily="34" charset="-122"/>
                <a:ea typeface="微软雅黑" pitchFamily="34" charset="-122"/>
              </a:rPr>
              <a:t>一、业务预算的编制</a:t>
            </a:r>
            <a:endParaRPr lang="zh-CN" altLang="en-US" sz="2000">
              <a:solidFill>
                <a:schemeClr val="tx1">
                  <a:lumMod val="65000"/>
                  <a:lumOff val="35000"/>
                </a:schemeClr>
              </a:solidFill>
              <a:latin typeface="华康俪金黑W8(P)" panose="020b0800000000000000" pitchFamily="34" charset="-122"/>
              <a:ea typeface="华康俪金黑W8(P)" panose="020b0800000000000000" pitchFamily="34" charset="-122"/>
            </a:endParaRPr>
          </a:p>
        </p:txBody>
      </p:sp>
      <p:sp>
        <p:nvSpPr>
          <p:cNvPr id="4" name="TextBox 8"/>
          <p:cNvSpPr txBox="1"/>
          <p:nvPr userDrawn="1"/>
        </p:nvSpPr>
        <p:spPr>
          <a:xfrm>
            <a:off x="977900" y="6410204"/>
            <a:ext cx="4965700" cy="400110"/>
          </a:xfrm>
          <a:prstGeom prst="rect">
            <a:avLst/>
          </a:prstGeom>
          <a:noFill/>
        </p:spPr>
        <p:txBody>
          <a:bodyPr wrap="square" rtlCol="0" anchor="ctr">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1400" smtClean="0">
                <a:solidFill>
                  <a:schemeClr val="bg1"/>
                </a:solidFill>
                <a:latin typeface="微软雅黑" pitchFamily="34" charset="-122"/>
                <a:ea typeface="微软雅黑" pitchFamily="34" charset="-122"/>
              </a:rPr>
              <a:t>任务</a:t>
            </a:r>
            <a:r>
              <a:rPr kumimoji="0" lang="zh-CN" altLang="en-US" sz="1400" b="0" i="0" u="none" strike="noStrike" kern="1200" cap="none" spc="0" normalizeH="0" baseline="0" noProof="0" smtClean="0">
                <a:ln>
                  <a:noFill/>
                </a:ln>
                <a:solidFill>
                  <a:prstClr val="white"/>
                </a:solidFill>
                <a:effectLst/>
                <a:uLnTx/>
                <a:uFillTx/>
                <a:latin typeface="微软雅黑" pitchFamily="34" charset="-122"/>
                <a:ea typeface="微软雅黑" pitchFamily="34" charset="-122"/>
              </a:rPr>
              <a:t>三   </a:t>
            </a:r>
            <a:r>
              <a:rPr kumimoji="0" lang="zh-CN" altLang="en-US" sz="2000" b="0" i="0" u="none" strike="noStrike" kern="1200" cap="none" spc="0" normalizeH="0" baseline="0" noProof="0" smtClean="0">
                <a:ln>
                  <a:noFill/>
                </a:ln>
                <a:solidFill>
                  <a:prstClr val="white"/>
                </a:solidFill>
                <a:effectLst/>
                <a:uLnTx/>
                <a:uFillTx/>
                <a:latin typeface="微软雅黑" pitchFamily="34" charset="-122"/>
                <a:ea typeface="微软雅黑" pitchFamily="34" charset="-122"/>
              </a:rPr>
              <a:t>全面预算的编制</a:t>
            </a:r>
            <a:endParaRPr kumimoji="0" lang="zh-CN" altLang="en-US" sz="4400" b="0" i="0" u="none" strike="noStrike" kern="1200" cap="none" spc="0" normalizeH="0" baseline="0" noProof="0" smtClean="0">
              <a:ln>
                <a:noFill/>
              </a:ln>
              <a:solidFill>
                <a:prstClr val="white"/>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926803575"/>
      </p:ext>
    </p:extLst>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9_内容与标题">
    <p:spTree>
      <p:nvGrpSpPr>
        <p:cNvPr id="1" name=""/>
        <p:cNvGrpSpPr/>
        <p:nvPr/>
      </p:nvGrpSpPr>
      <p:grpSpPr>
        <a:xfrm>
          <a:off x="0" y="0"/>
          <a:ext cx="0" cy="0"/>
        </a:xfrm>
      </p:grpSpPr>
      <p:sp>
        <p:nvSpPr>
          <p:cNvPr id="2" name="TextBox 8"/>
          <p:cNvSpPr txBox="1"/>
          <p:nvPr/>
        </p:nvSpPr>
        <p:spPr>
          <a:xfrm>
            <a:off x="977774" y="318083"/>
            <a:ext cx="5621487" cy="430883"/>
          </a:xfrm>
          <a:prstGeom prst="rect">
            <a:avLst/>
          </a:prstGeom>
          <a:noFill/>
        </p:spPr>
        <p:txBody>
          <a:bodyPr wrap="square" lIns="121917" tIns="60958" rIns="121917" bIns="60958" anchor="ctr">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indent="0" algn="l" defTabSz="1219170" rtl="0" eaLnBrk="1" fontAlgn="auto" latinLnBrk="0" hangingPunct="1">
              <a:lnSpc>
                <a:spcPct val="100000"/>
              </a:lnSpc>
              <a:spcBef>
                <a:spcPct val="0"/>
              </a:spcBef>
              <a:spcAft>
                <a:spcPct val="0"/>
              </a:spcAft>
              <a:buClrTx/>
              <a:buSzTx/>
              <a:buFontTx/>
              <a:buNone/>
              <a:defRPr/>
            </a:pPr>
            <a:r>
              <a:rPr lang="zh-CN" altLang="en-US" sz="2000" smtClean="0">
                <a:solidFill>
                  <a:schemeClr val="tx1">
                    <a:lumMod val="65000"/>
                    <a:lumOff val="35000"/>
                  </a:schemeClr>
                </a:solidFill>
                <a:latin typeface="微软雅黑" pitchFamily="34" charset="-122"/>
                <a:ea typeface="华康俪金黑W8(P)" panose="020b0800000000000000" pitchFamily="34" charset="-122"/>
              </a:rPr>
              <a:t>二、专门决策预算的编制</a:t>
            </a:r>
            <a:endParaRPr lang="zh-CN" altLang="en-US" sz="2000">
              <a:solidFill>
                <a:schemeClr val="tx1">
                  <a:lumMod val="65000"/>
                  <a:lumOff val="35000"/>
                </a:schemeClr>
              </a:solidFill>
              <a:latin typeface="华康俪金黑W8(P)" panose="020b0800000000000000" pitchFamily="34" charset="-122"/>
              <a:ea typeface="华康俪金黑W8(P)" panose="020b0800000000000000" pitchFamily="34" charset="-122"/>
            </a:endParaRPr>
          </a:p>
        </p:txBody>
      </p:sp>
      <p:sp>
        <p:nvSpPr>
          <p:cNvPr id="3" name="TextBox 8"/>
          <p:cNvSpPr txBox="1"/>
          <p:nvPr userDrawn="1"/>
        </p:nvSpPr>
        <p:spPr>
          <a:xfrm>
            <a:off x="977900" y="6410204"/>
            <a:ext cx="4965700" cy="400110"/>
          </a:xfrm>
          <a:prstGeom prst="rect">
            <a:avLst/>
          </a:prstGeom>
          <a:noFill/>
        </p:spPr>
        <p:txBody>
          <a:bodyPr wrap="square" rtlCol="0" anchor="ctr">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1400" b="0" i="0" u="none" strike="noStrike" kern="1200" cap="none" spc="0" normalizeH="0" baseline="0" noProof="0" smtClean="0">
                <a:ln>
                  <a:noFill/>
                </a:ln>
                <a:solidFill>
                  <a:prstClr val="white"/>
                </a:solidFill>
                <a:effectLst/>
                <a:uLnTx/>
                <a:uFillTx/>
                <a:latin typeface="微软雅黑" pitchFamily="34" charset="-122"/>
                <a:ea typeface="微软雅黑" pitchFamily="34" charset="-122"/>
                <a:cs typeface="+mn-cs"/>
              </a:rPr>
              <a:t>任务三   </a:t>
            </a:r>
            <a:r>
              <a:rPr kumimoji="0" lang="zh-CN" altLang="en-US" sz="2000" b="0" i="0" u="none" strike="noStrike" kern="1200" cap="none" spc="0" normalizeH="0" baseline="0" noProof="0" smtClean="0">
                <a:ln>
                  <a:noFill/>
                </a:ln>
                <a:solidFill>
                  <a:prstClr val="white"/>
                </a:solidFill>
                <a:effectLst/>
                <a:uLnTx/>
                <a:uFillTx/>
                <a:latin typeface="微软雅黑" pitchFamily="34" charset="-122"/>
                <a:ea typeface="微软雅黑" pitchFamily="34" charset="-122"/>
                <a:cs typeface="+mn-cs"/>
              </a:rPr>
              <a:t>全面预算的编制</a:t>
            </a:r>
            <a:endParaRPr kumimoji="0" lang="zh-CN" altLang="en-US" sz="4400" b="0" i="0" u="none" strike="noStrike" kern="1200" cap="none" spc="0" normalizeH="0" baseline="0" noProof="0" smtClean="0">
              <a:ln>
                <a:noFill/>
              </a:ln>
              <a:solidFill>
                <a:prstClr val="white"/>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2489882919"/>
      </p:ext>
    </p:extLst>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name="10_内容与标题">
    <p:spTree>
      <p:nvGrpSpPr>
        <p:cNvPr id="1" name=""/>
        <p:cNvGrpSpPr/>
        <p:nvPr/>
      </p:nvGrpSpPr>
      <p:grpSpPr>
        <a:xfrm>
          <a:off x="0" y="0"/>
          <a:ext cx="0" cy="0"/>
        </a:xfrm>
      </p:grpSpPr>
      <p:sp>
        <p:nvSpPr>
          <p:cNvPr id="2" name="TextBox 8"/>
          <p:cNvSpPr txBox="1"/>
          <p:nvPr/>
        </p:nvSpPr>
        <p:spPr>
          <a:xfrm>
            <a:off x="977774" y="318083"/>
            <a:ext cx="5621487" cy="430883"/>
          </a:xfrm>
          <a:prstGeom prst="rect">
            <a:avLst/>
          </a:prstGeom>
          <a:noFill/>
        </p:spPr>
        <p:txBody>
          <a:bodyPr wrap="square" lIns="121917" tIns="60958" rIns="121917" bIns="60958" anchor="ctr">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indent="0" algn="l" defTabSz="1219170" rtl="0" eaLnBrk="1" fontAlgn="auto" latinLnBrk="0" hangingPunct="1">
              <a:lnSpc>
                <a:spcPct val="100000"/>
              </a:lnSpc>
              <a:spcBef>
                <a:spcPct val="0"/>
              </a:spcBef>
              <a:spcAft>
                <a:spcPct val="0"/>
              </a:spcAft>
              <a:buClrTx/>
              <a:buSzTx/>
              <a:buFontTx/>
              <a:buNone/>
              <a:defRPr/>
            </a:pPr>
            <a:r>
              <a:rPr lang="zh-CN" altLang="en-US" sz="2000" smtClean="0">
                <a:solidFill>
                  <a:schemeClr val="tx1">
                    <a:lumMod val="65000"/>
                    <a:lumOff val="35000"/>
                  </a:schemeClr>
                </a:solidFill>
                <a:latin typeface="微软雅黑" pitchFamily="34" charset="-122"/>
                <a:ea typeface="华康俪金黑W8(P)" panose="020b0800000000000000" pitchFamily="34" charset="-122"/>
              </a:rPr>
              <a:t>三、财务预算的编制</a:t>
            </a:r>
            <a:endParaRPr lang="zh-CN" altLang="en-US" sz="2000">
              <a:solidFill>
                <a:schemeClr val="tx1">
                  <a:lumMod val="65000"/>
                  <a:lumOff val="35000"/>
                </a:schemeClr>
              </a:solidFill>
              <a:latin typeface="华康俪金黑W8(P)" panose="020b0800000000000000" pitchFamily="34" charset="-122"/>
              <a:ea typeface="华康俪金黑W8(P)" panose="020b0800000000000000" pitchFamily="34" charset="-122"/>
            </a:endParaRPr>
          </a:p>
        </p:txBody>
      </p:sp>
      <p:sp>
        <p:nvSpPr>
          <p:cNvPr id="3" name="TextBox 8"/>
          <p:cNvSpPr txBox="1"/>
          <p:nvPr userDrawn="1"/>
        </p:nvSpPr>
        <p:spPr>
          <a:xfrm>
            <a:off x="977900" y="6410204"/>
            <a:ext cx="4965700" cy="400110"/>
          </a:xfrm>
          <a:prstGeom prst="rect">
            <a:avLst/>
          </a:prstGeom>
          <a:noFill/>
        </p:spPr>
        <p:txBody>
          <a:bodyPr wrap="square" rtlCol="0" anchor="ctr">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1400" b="0" i="0" u="none" strike="noStrike" kern="1200" cap="none" spc="0" normalizeH="0" baseline="0" noProof="0" smtClean="0">
                <a:ln>
                  <a:noFill/>
                </a:ln>
                <a:solidFill>
                  <a:prstClr val="white"/>
                </a:solidFill>
                <a:effectLst/>
                <a:uLnTx/>
                <a:uFillTx/>
                <a:latin typeface="微软雅黑" pitchFamily="34" charset="-122"/>
                <a:ea typeface="微软雅黑" pitchFamily="34" charset="-122"/>
                <a:cs typeface="+mn-cs"/>
              </a:rPr>
              <a:t>任务三   </a:t>
            </a:r>
            <a:r>
              <a:rPr kumimoji="0" lang="zh-CN" altLang="en-US" sz="2000" b="0" i="0" u="none" strike="noStrike" kern="1200" cap="none" spc="0" normalizeH="0" baseline="0" noProof="0" smtClean="0">
                <a:ln>
                  <a:noFill/>
                </a:ln>
                <a:solidFill>
                  <a:prstClr val="white"/>
                </a:solidFill>
                <a:effectLst/>
                <a:uLnTx/>
                <a:uFillTx/>
                <a:latin typeface="微软雅黑" pitchFamily="34" charset="-122"/>
                <a:ea typeface="微软雅黑" pitchFamily="34" charset="-122"/>
                <a:cs typeface="+mn-cs"/>
              </a:rPr>
              <a:t>全面预算的编制</a:t>
            </a:r>
            <a:endParaRPr kumimoji="0" lang="zh-CN" altLang="en-US" sz="4400" b="0" i="0" u="none" strike="noStrike" kern="1200" cap="none" spc="0" normalizeH="0" baseline="0" noProof="0" smtClean="0">
              <a:ln>
                <a:noFill/>
              </a:ln>
              <a:solidFill>
                <a:prstClr val="white"/>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207788915"/>
      </p:ext>
    </p:extLst>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p:cSld name="标题和竖排文字">
    <p:spTree>
      <p:nvGrpSpPr>
        <p:cNvPr id="1" name=""/>
        <p:cNvGrpSpPr/>
        <p:nvPr/>
      </p:nvGrpSpPr>
      <p:grpSpPr>
        <a:xfrm>
          <a:off x="0" y="0"/>
          <a:ext cx="0" cy="0"/>
        </a:xfrm>
      </p:grpSpPr>
      <p:pic>
        <p:nvPicPr>
          <p:cNvPr id="1029" name="Picture 5"/>
          <p:cNvPicPr>
            <a:picLocks noChangeAspect="1" noChangeArrowheads="1"/>
          </p:cNvPicPr>
          <p:nvPr userDrawn="1"/>
        </p:nvPicPr>
        <p:blipFill>
          <a:blip r:embed="rId1"/>
          <a:stretch>
            <a:fillRect/>
          </a:stretch>
        </p:blipFill>
        <p:spPr bwMode="auto">
          <a:xfrm>
            <a:off x="-1" y="0"/>
            <a:ext cx="12190413" cy="6358752"/>
          </a:xfrm>
          <a:prstGeom prst="rect">
            <a:avLst/>
          </a:prstGeom>
          <a:noFill/>
          <a:ln w="9525">
            <a:noFill/>
            <a:miter lim="800000"/>
          </a:ln>
          <a:effectLst/>
        </p:spPr>
      </p:pic>
      <p:sp>
        <p:nvSpPr>
          <p:cNvPr id="4" name="任意多边形 3"/>
          <p:cNvSpPr>
            <a:spLocks noChangeAspect="1"/>
          </p:cNvSpPr>
          <p:nvPr/>
        </p:nvSpPr>
        <p:spPr>
          <a:xfrm flipH="1" flipV="1">
            <a:off x="0" y="4929992"/>
            <a:ext cx="12190418" cy="1928826"/>
          </a:xfrm>
          <a:custGeom>
            <a:gdLst>
              <a:gd name="connsiteX0" fmla="*/ 0 w 9209242"/>
              <a:gd name="connsiteY0" fmla="*/ 0 h 4588790"/>
              <a:gd name="connsiteX1" fmla="*/ 9209242 w 9209242"/>
              <a:gd name="connsiteY1" fmla="*/ 0 h 4588790"/>
              <a:gd name="connsiteX2" fmla="*/ 9125476 w 9209242"/>
              <a:gd name="connsiteY2" fmla="*/ 3183568 h 4588790"/>
              <a:gd name="connsiteX3" fmla="*/ 3165982 w 9209242"/>
              <a:gd name="connsiteY3" fmla="*/ 4588790 h 4588790"/>
              <a:gd name="connsiteX4" fmla="*/ 0 w 9209242"/>
              <a:gd name="connsiteY4" fmla="*/ 1616292 h 4588790"/>
            </a:gdLst>
            <a:cxnLst>
              <a:cxn ang="0">
                <a:pos x="connsiteX0" y="connsiteY0"/>
              </a:cxn>
              <a:cxn ang="0">
                <a:pos x="connsiteX1" y="connsiteY1"/>
              </a:cxn>
              <a:cxn ang="0">
                <a:pos x="connsiteX2" y="connsiteY2"/>
              </a:cxn>
              <a:cxn ang="0">
                <a:pos x="connsiteX3" y="connsiteY3"/>
              </a:cxn>
              <a:cxn ang="0">
                <a:pos x="connsiteX4" y="connsiteY4"/>
              </a:cxn>
            </a:cxnLst>
            <a:rect l="l" t="t" r="r" b="b"/>
            <a:pathLst>
              <a:path w="9209242" h="4588790">
                <a:moveTo>
                  <a:pt x="0" y="0"/>
                </a:moveTo>
                <a:lnTo>
                  <a:pt x="9209242" y="0"/>
                </a:lnTo>
                <a:lnTo>
                  <a:pt x="9125476" y="3183568"/>
                </a:lnTo>
                <a:lnTo>
                  <a:pt x="3165982" y="4588790"/>
                </a:lnTo>
                <a:lnTo>
                  <a:pt x="0" y="1616292"/>
                </a:lnTo>
                <a:close/>
              </a:path>
            </a:pathLst>
          </a:custGeom>
          <a:solidFill>
            <a:schemeClr val="bg1"/>
          </a:solidFill>
          <a:ln w="28575">
            <a:solidFill>
              <a:srgbClr val="FF8C00"/>
            </a:solid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
        <p:nvSpPr>
          <p:cNvPr id="5" name="TextBox 3"/>
          <p:cNvSpPr txBox="1"/>
          <p:nvPr/>
        </p:nvSpPr>
        <p:spPr>
          <a:xfrm>
            <a:off x="3523438" y="5476087"/>
            <a:ext cx="5807907" cy="954103"/>
          </a:xfrm>
          <a:prstGeom prst="rect">
            <a:avLst/>
          </a:prstGeom>
          <a:noFill/>
        </p:spPr>
        <p:txBody>
          <a:bodyPr lIns="121917" tIns="60958" rIns="121917" bIns="60958">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r>
              <a:rPr lang="en-US" altLang="zh-CN" sz="5400" b="1">
                <a:solidFill>
                  <a:srgbClr val="FF9300"/>
                </a:solidFill>
                <a:effectLst>
                  <a:outerShdw blurRad="38100" dist="38100" dir="2700000" algn="tl">
                    <a:srgbClr val="000000">
                      <a:alpha val="43137"/>
                    </a:srgbClr>
                  </a:outerShdw>
                  <a:reflection blurRad="6350" stA="50000" endA="300" endPos="50000" dist="29997" dir="5400000" sy="-100000" algn="bl" rotWithShape="0"/>
                </a:effectLst>
                <a:latin typeface="微软雅黑" pitchFamily="34" charset="-122"/>
                <a:ea typeface="微软雅黑" pitchFamily="34" charset="-122"/>
              </a:rPr>
              <a:t>THANK  YOU</a:t>
            </a:r>
            <a:r>
              <a:rPr lang="zh-CN" altLang="en-US" sz="5400" b="1">
                <a:solidFill>
                  <a:srgbClr val="FF9300"/>
                </a:solidFill>
                <a:effectLst>
                  <a:outerShdw blurRad="38100" dist="38100" dir="2700000" algn="tl">
                    <a:srgbClr val="000000">
                      <a:alpha val="43137"/>
                    </a:srgbClr>
                  </a:outerShdw>
                  <a:reflection blurRad="6350" stA="50000" endA="300" endPos="50000" dist="29997" dir="5400000" sy="-100000" algn="bl" rotWithShape="0"/>
                </a:effectLst>
                <a:latin typeface="微软雅黑" pitchFamily="34" charset="-122"/>
                <a:ea typeface="微软雅黑" pitchFamily="34" charset="-122"/>
              </a:rPr>
              <a:t>！</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3" presetClass="entr" presetSubtype="32" dur="500" fill="hold" grpId="0" nodeType="afterEffect">
                                  <p:stCondLst>
                                    <p:cond delay="0"/>
                                  </p:stCondLst>
                                  <p:iterate type="lt">
                                    <p:tmPct val="18000"/>
                                  </p:iterate>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strVal val="4*#ppt_w"/>
                                          </p:val>
                                        </p:tav>
                                        <p:tav tm="100000">
                                          <p:val>
                                            <p:strVal val="#ppt_w"/>
                                          </p:val>
                                        </p:tav>
                                      </p:tavLst>
                                    </p:anim>
                                    <p:anim calcmode="lin" valueType="num">
                                      <p:cBhvr>
                                        <p:cTn id="8" dur="500" fill="hold"/>
                                        <p:tgtEl>
                                          <p:spTgt spid="5"/>
                                        </p:tgtEl>
                                        <p:attrNameLst>
                                          <p:attrName>ppt_h</p:attrName>
                                        </p:attrNameLst>
                                      </p:cBhvr>
                                      <p:tavLst>
                                        <p:tav tm="0">
                                          <p:val>
                                            <p:strVal val="4*#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4.xml" /><Relationship Id="rId10" Type="http://schemas.openxmlformats.org/officeDocument/2006/relationships/slideLayout" Target="../slideLayouts/slideLayout33.xml" /><Relationship Id="rId11" Type="http://schemas.openxmlformats.org/officeDocument/2006/relationships/slideLayout" Target="../slideLayouts/slideLayout34.xml" /><Relationship Id="rId12" Type="http://schemas.openxmlformats.org/officeDocument/2006/relationships/slideLayout" Target="../slideLayouts/slideLayout35.xml" /><Relationship Id="rId13" Type="http://schemas.openxmlformats.org/officeDocument/2006/relationships/slideLayout" Target="../slideLayouts/slideLayout36.xml" /><Relationship Id="rId14" Type="http://schemas.openxmlformats.org/officeDocument/2006/relationships/slideLayout" Target="../slideLayouts/slideLayout37.xml" /><Relationship Id="rId15" Type="http://schemas.openxmlformats.org/officeDocument/2006/relationships/slideLayout" Target="../slideLayouts/slideLayout38.xml" /><Relationship Id="rId16" Type="http://schemas.openxmlformats.org/officeDocument/2006/relationships/slideLayout" Target="../slideLayouts/slideLayout39.xml" /><Relationship Id="rId17" Type="http://schemas.openxmlformats.org/officeDocument/2006/relationships/theme" Target="../theme/theme3.xml" /><Relationship Id="rId2" Type="http://schemas.openxmlformats.org/officeDocument/2006/relationships/slideLayout" Target="../slideLayouts/slideLayout25.xml" /><Relationship Id="rId3" Type="http://schemas.openxmlformats.org/officeDocument/2006/relationships/slideLayout" Target="../slideLayouts/slideLayout26.xml" /><Relationship Id="rId4" Type="http://schemas.openxmlformats.org/officeDocument/2006/relationships/slideLayout" Target="../slideLayouts/slideLayout27.xml" /><Relationship Id="rId5" Type="http://schemas.openxmlformats.org/officeDocument/2006/relationships/slideLayout" Target="../slideLayouts/slideLayout28.xml" /><Relationship Id="rId6" Type="http://schemas.openxmlformats.org/officeDocument/2006/relationships/slideLayout" Target="../slideLayouts/slideLayout29.xml" /><Relationship Id="rId7" Type="http://schemas.openxmlformats.org/officeDocument/2006/relationships/slideLayout" Target="../slideLayouts/slideLayout30.xml" /><Relationship Id="rId8" Type="http://schemas.openxmlformats.org/officeDocument/2006/relationships/slideLayout" Target="../slideLayouts/slideLayout31.xml" /><Relationship Id="rId9" Type="http://schemas.openxmlformats.org/officeDocument/2006/relationships/slideLayout" Target="../slideLayouts/slideLayout3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609600" y="274638"/>
            <a:ext cx="10971213" cy="1143000"/>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09600" y="1600200"/>
            <a:ext cx="10971213" cy="4527550"/>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609600" y="6357938"/>
            <a:ext cx="2844800" cy="365125"/>
          </a:xfrm>
          <a:prstGeom prst="rect">
            <a:avLst/>
          </a:prstGeom>
        </p:spPr>
        <p:txBody>
          <a:bodyPr vert="horz" lIns="91440" tIns="45720" rIns="91440" bIns="45720" rtlCol="0" anchor="ctr"/>
          <a:lstStyle>
            <a:defPPr>
              <a:defRPr lang="zh-CN"/>
            </a:defPPr>
            <a:lvl1pPr marL="0" algn="l" defTabSz="1219170" rtl="0" eaLnBrk="1" latinLnBrk="0" hangingPunct="1">
              <a:defRPr sz="1200" kern="1200">
                <a:solidFill>
                  <a:schemeClr val="tx1">
                    <a:tint val="75000"/>
                  </a:schemeClr>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fld id="{58BA0B19-ACF4-4DE9-B266-DB7FC31AF516}" type="datetimeFigureOut">
              <a:rPr lang="zh-CN" altLang="en-US" smtClean="0"/>
              <a:t>2024/2/11</a:t>
            </a:fld>
            <a:endParaRPr lang="zh-CN" altLang="en-US"/>
          </a:p>
        </p:txBody>
      </p:sp>
      <p:sp>
        <p:nvSpPr>
          <p:cNvPr id="5" name="页脚占位符 4"/>
          <p:cNvSpPr>
            <a:spLocks noGrp="1"/>
          </p:cNvSpPr>
          <p:nvPr>
            <p:ph type="ftr" sz="quarter" idx="3"/>
          </p:nvPr>
        </p:nvSpPr>
        <p:spPr>
          <a:xfrm>
            <a:off x="4165600" y="6357938"/>
            <a:ext cx="3859213" cy="365125"/>
          </a:xfrm>
          <a:prstGeom prst="rect">
            <a:avLst/>
          </a:prstGeom>
        </p:spPr>
        <p:txBody>
          <a:bodyPr vert="horz" lIns="91440" tIns="45720" rIns="91440" bIns="45720" rtlCol="0" anchor="ctr"/>
          <a:lstStyle>
            <a:defPPr>
              <a:defRPr lang="zh-CN"/>
            </a:defPPr>
            <a:lvl1pPr marL="0" algn="ctr" defTabSz="1219170" rtl="0" eaLnBrk="1" latinLnBrk="0" hangingPunct="1">
              <a:defRPr sz="1200" kern="1200">
                <a:solidFill>
                  <a:schemeClr val="tx1">
                    <a:tint val="75000"/>
                  </a:schemeClr>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736013" y="6357938"/>
            <a:ext cx="2844800" cy="365125"/>
          </a:xfrm>
          <a:prstGeom prst="rect">
            <a:avLst/>
          </a:prstGeom>
        </p:spPr>
        <p:txBody>
          <a:bodyPr vert="horz" lIns="91440" tIns="45720" rIns="91440" bIns="45720" rtlCol="0" anchor="ctr"/>
          <a:lstStyle>
            <a:defPPr>
              <a:defRPr lang="zh-CN"/>
            </a:defPPr>
            <a:lvl1pPr marL="0" algn="r" defTabSz="1219170" rtl="0" eaLnBrk="1" latinLnBrk="0" hangingPunct="1">
              <a:defRPr sz="1200" kern="1200">
                <a:solidFill>
                  <a:schemeClr val="tx1">
                    <a:tint val="75000"/>
                  </a:schemeClr>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fld id="{B436A76D-F03D-473F-8845-F9211A1CC18F}"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7" name="矩形 6"/>
          <p:cNvSpPr/>
          <p:nvPr/>
        </p:nvSpPr>
        <p:spPr>
          <a:xfrm>
            <a:off x="3" y="836808"/>
            <a:ext cx="2734907" cy="179428"/>
          </a:xfrm>
          <a:prstGeom prst="rect">
            <a:avLst/>
          </a:prstGeom>
          <a:solidFill>
            <a:srgbClr val="FF9300"/>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
        <p:nvSpPr>
          <p:cNvPr id="8" name="矩形 7"/>
          <p:cNvSpPr/>
          <p:nvPr/>
        </p:nvSpPr>
        <p:spPr>
          <a:xfrm>
            <a:off x="2734910" y="836808"/>
            <a:ext cx="9455506" cy="179428"/>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917" tIns="60958" rIns="121917" bIns="60958"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endParaRPr lang="zh-CN" altLang="en-US"/>
          </a:p>
        </p:txBody>
      </p:sp>
      <p:sp>
        <p:nvSpPr>
          <p:cNvPr id="9" name="矩形 8"/>
          <p:cNvSpPr/>
          <p:nvPr/>
        </p:nvSpPr>
        <p:spPr>
          <a:xfrm>
            <a:off x="11096769" y="466833"/>
            <a:ext cx="1093644" cy="369974"/>
          </a:xfrm>
          <a:prstGeom prst="rect">
            <a:avLst/>
          </a:prstGeom>
        </p:spPr>
        <p:txBody>
          <a:bodyPr lIns="121917" tIns="60958" rIns="121917" bIns="60958"/>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fontAlgn="auto">
              <a:spcBef>
                <a:spcPct val="0"/>
              </a:spcBef>
              <a:spcAft>
                <a:spcPct val="0"/>
              </a:spcAft>
              <a:defRPr/>
            </a:pPr>
            <a:r>
              <a:rPr lang="zh-CN" altLang="en-US" sz="1400">
                <a:solidFill>
                  <a:schemeClr val="bg1">
                    <a:lumMod val="65000"/>
                  </a:schemeClr>
                </a:solidFill>
                <a:latin typeface="微软雅黑" pitchFamily="34" charset="-122"/>
                <a:ea typeface="微软雅黑" pitchFamily="34" charset="-122"/>
              </a:rPr>
              <a:t>第 </a:t>
            </a:r>
            <a:fld id="{A9AD5A27-C1CF-488F-AC02-65D4C1CADF81}" type="slidenum">
              <a:rPr lang="zh-CN" altLang="en-US" sz="1400">
                <a:solidFill>
                  <a:schemeClr val="bg1">
                    <a:lumMod val="65000"/>
                  </a:schemeClr>
                </a:solidFill>
                <a:latin typeface="+mn-lt"/>
                <a:ea typeface="+mn-ea"/>
              </a:rPr>
              <a:pPr algn="ctr" fontAlgn="auto">
                <a:spcBef>
                  <a:spcPct val="0"/>
                </a:spcBef>
                <a:spcAft>
                  <a:spcPct val="0"/>
                </a:spcAft>
                <a:defRPr/>
              </a:pPr>
              <a:t>‹#›</a:t>
            </a:fld>
            <a:r>
              <a:rPr lang="zh-CN" altLang="en-US" sz="1400">
                <a:solidFill>
                  <a:schemeClr val="bg1">
                    <a:lumMod val="65000"/>
                  </a:schemeClr>
                </a:solidFill>
                <a:latin typeface="+mn-lt"/>
                <a:ea typeface="+mn-ea"/>
              </a:rPr>
              <a:t>  </a:t>
            </a:r>
            <a:r>
              <a:rPr lang="zh-CN" altLang="en-US" sz="1400">
                <a:solidFill>
                  <a:schemeClr val="bg1">
                    <a:lumMod val="65000"/>
                  </a:schemeClr>
                </a:solidFill>
                <a:latin typeface="微软雅黑" pitchFamily="34" charset="-122"/>
                <a:ea typeface="微软雅黑" pitchFamily="34" charset="-122"/>
              </a:rPr>
              <a:t>页</a:t>
            </a:r>
          </a:p>
        </p:txBody>
      </p:sp>
      <p:sp>
        <p:nvSpPr>
          <p:cNvPr id="5" name="矩形 4"/>
          <p:cNvSpPr/>
          <p:nvPr userDrawn="1"/>
        </p:nvSpPr>
        <p:spPr>
          <a:xfrm>
            <a:off x="0" y="6338455"/>
            <a:ext cx="574766" cy="519545"/>
          </a:xfrm>
          <a:prstGeom prst="rect">
            <a:avLst/>
          </a:prstGeom>
          <a:solidFill>
            <a:srgbClr val="FF93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CN" altLang="en-US"/>
          </a:p>
        </p:txBody>
      </p:sp>
      <p:sp>
        <p:nvSpPr>
          <p:cNvPr id="6" name="矩形 5"/>
          <p:cNvSpPr/>
          <p:nvPr userDrawn="1"/>
        </p:nvSpPr>
        <p:spPr>
          <a:xfrm>
            <a:off x="574766" y="6338455"/>
            <a:ext cx="11617233" cy="519545"/>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CN" altLang="en-US"/>
          </a:p>
        </p:txBody>
      </p:sp>
      <p:sp>
        <p:nvSpPr>
          <p:cNvPr id="10" name="燕尾形 9"/>
          <p:cNvSpPr/>
          <p:nvPr userDrawn="1"/>
        </p:nvSpPr>
        <p:spPr>
          <a:xfrm>
            <a:off x="193599" y="6475132"/>
            <a:ext cx="187569" cy="246185"/>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a:endParaRPr lang="zh-CN" altLang="en-US">
              <a:solidFill>
                <a:schemeClr val="tx1"/>
              </a:solidFill>
            </a:endParaRPr>
          </a:p>
        </p:txBody>
      </p:sp>
    </p:spTree>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Lst>
  <p:transition/>
  <p:timing/>
  <p:txStyles>
    <p:titleStyle>
      <a:lvl1pPr algn="ctr" rtl="0" eaLnBrk="1" fontAlgn="base" hangingPunct="1">
        <a:spcBef>
          <a:spcPct val="0"/>
        </a:spcBef>
        <a:spcAft>
          <a:spcPct val="0"/>
        </a:spcAft>
        <a:defRPr sz="5900" kern="1200">
          <a:solidFill>
            <a:schemeClr val="tx1"/>
          </a:solidFill>
          <a:latin typeface="+mj-lt"/>
          <a:ea typeface="+mj-ea"/>
          <a:cs typeface="+mj-cs"/>
        </a:defRPr>
      </a:lvl1pPr>
      <a:lvl2pPr algn="ctr" rtl="0" eaLnBrk="1" fontAlgn="base" hangingPunct="1">
        <a:spcBef>
          <a:spcPct val="0"/>
        </a:spcBef>
        <a:spcAft>
          <a:spcPct val="0"/>
        </a:spcAft>
        <a:defRPr sz="5900">
          <a:solidFill>
            <a:schemeClr val="tx1"/>
          </a:solidFill>
          <a:latin typeface="Calibri" pitchFamily="34" charset="0"/>
          <a:ea typeface="宋体" pitchFamily="2" charset="-122"/>
        </a:defRPr>
      </a:lvl2pPr>
      <a:lvl3pPr algn="ctr" rtl="0" eaLnBrk="1" fontAlgn="base" hangingPunct="1">
        <a:spcBef>
          <a:spcPct val="0"/>
        </a:spcBef>
        <a:spcAft>
          <a:spcPct val="0"/>
        </a:spcAft>
        <a:defRPr sz="5900">
          <a:solidFill>
            <a:schemeClr val="tx1"/>
          </a:solidFill>
          <a:latin typeface="Calibri" pitchFamily="34" charset="0"/>
          <a:ea typeface="宋体" pitchFamily="2" charset="-122"/>
        </a:defRPr>
      </a:lvl3pPr>
      <a:lvl4pPr algn="ctr" rtl="0" eaLnBrk="1" fontAlgn="base" hangingPunct="1">
        <a:spcBef>
          <a:spcPct val="0"/>
        </a:spcBef>
        <a:spcAft>
          <a:spcPct val="0"/>
        </a:spcAft>
        <a:defRPr sz="5900">
          <a:solidFill>
            <a:schemeClr val="tx1"/>
          </a:solidFill>
          <a:latin typeface="Calibri" pitchFamily="34" charset="0"/>
          <a:ea typeface="宋体" pitchFamily="2" charset="-122"/>
        </a:defRPr>
      </a:lvl4pPr>
      <a:lvl5pPr algn="ctr" rtl="0" eaLnBrk="1" fontAlgn="base" hangingPunct="1">
        <a:spcBef>
          <a:spcPct val="0"/>
        </a:spcBef>
        <a:spcAft>
          <a:spcPct val="0"/>
        </a:spcAft>
        <a:defRPr sz="5900">
          <a:solidFill>
            <a:schemeClr val="tx1"/>
          </a:solidFill>
          <a:latin typeface="Calibri" pitchFamily="34" charset="0"/>
          <a:ea typeface="宋体" pitchFamily="2" charset="-122"/>
        </a:defRPr>
      </a:lvl5pPr>
      <a:lvl6pPr marL="609585" algn="ctr" rtl="0" eaLnBrk="1" fontAlgn="base" hangingPunct="1">
        <a:spcBef>
          <a:spcPct val="0"/>
        </a:spcBef>
        <a:spcAft>
          <a:spcPct val="0"/>
        </a:spcAft>
        <a:defRPr sz="5900">
          <a:solidFill>
            <a:schemeClr val="tx1"/>
          </a:solidFill>
          <a:latin typeface="Calibri" pitchFamily="34" charset="0"/>
          <a:ea typeface="宋体" pitchFamily="2" charset="-122"/>
        </a:defRPr>
      </a:lvl6pPr>
      <a:lvl7pPr marL="1219170" algn="ctr" rtl="0" eaLnBrk="1" fontAlgn="base" hangingPunct="1">
        <a:spcBef>
          <a:spcPct val="0"/>
        </a:spcBef>
        <a:spcAft>
          <a:spcPct val="0"/>
        </a:spcAft>
        <a:defRPr sz="5900">
          <a:solidFill>
            <a:schemeClr val="tx1"/>
          </a:solidFill>
          <a:latin typeface="Calibri" pitchFamily="34" charset="0"/>
          <a:ea typeface="宋体" pitchFamily="2" charset="-122"/>
        </a:defRPr>
      </a:lvl7pPr>
      <a:lvl8pPr marL="1828754" algn="ctr" rtl="0" eaLnBrk="1" fontAlgn="base" hangingPunct="1">
        <a:spcBef>
          <a:spcPct val="0"/>
        </a:spcBef>
        <a:spcAft>
          <a:spcPct val="0"/>
        </a:spcAft>
        <a:defRPr sz="5900">
          <a:solidFill>
            <a:schemeClr val="tx1"/>
          </a:solidFill>
          <a:latin typeface="Calibri" pitchFamily="34" charset="0"/>
          <a:ea typeface="宋体" pitchFamily="2" charset="-122"/>
        </a:defRPr>
      </a:lvl8pPr>
      <a:lvl9pPr marL="2438339" algn="ctr" rtl="0" eaLnBrk="1" fontAlgn="base" hangingPunct="1">
        <a:spcBef>
          <a:spcPct val="0"/>
        </a:spcBef>
        <a:spcAft>
          <a:spcPct val="0"/>
        </a:spcAft>
        <a:defRPr sz="5900">
          <a:solidFill>
            <a:schemeClr val="tx1"/>
          </a:solidFill>
          <a:latin typeface="Calibri" pitchFamily="34" charset="0"/>
          <a:ea typeface="宋体" pitchFamily="2" charset="-122"/>
        </a:defRPr>
      </a:lvl9pPr>
    </p:titleStyle>
    <p:bodyStyle>
      <a:lvl1pPr marL="457189" indent="-457189" algn="l" rtl="0" eaLnBrk="1" fontAlgn="base" hangingPunct="1">
        <a:spcBef>
          <a:spcPct val="20000"/>
        </a:spcBef>
        <a:spcAft>
          <a:spcPct val="0"/>
        </a:spcAft>
        <a:buFont typeface="Arial" pitchFamily="34" charset="0"/>
        <a:buChar char="•"/>
        <a:defRPr sz="4300" kern="1200">
          <a:solidFill>
            <a:schemeClr val="tx1"/>
          </a:solidFill>
          <a:latin typeface="+mn-lt"/>
          <a:ea typeface="+mn-ea"/>
          <a:cs typeface="+mn-cs"/>
        </a:defRPr>
      </a:lvl1pPr>
      <a:lvl2pPr marL="990575" indent="-380990" algn="l" rtl="0" eaLnBrk="1" fontAlgn="base" hangingPunct="1">
        <a:spcBef>
          <a:spcPct val="20000"/>
        </a:spcBef>
        <a:spcAft>
          <a:spcPct val="0"/>
        </a:spcAft>
        <a:buFont typeface="Arial" pitchFamily="34" charset="0"/>
        <a:buChar char="–"/>
        <a:defRPr sz="3700" kern="1200">
          <a:solidFill>
            <a:schemeClr val="tx1"/>
          </a:solidFill>
          <a:latin typeface="+mn-lt"/>
          <a:ea typeface="+mn-ea"/>
          <a:cs typeface="+mn-cs"/>
        </a:defRPr>
      </a:lvl2pPr>
      <a:lvl3pPr marL="1523962" indent="-304792" algn="l" rtl="0" eaLnBrk="1" fontAlgn="base" hangingPunct="1">
        <a:spcBef>
          <a:spcPct val="20000"/>
        </a:spcBef>
        <a:spcAft>
          <a:spcPct val="0"/>
        </a:spcAft>
        <a:buFont typeface="Arial" pitchFamily="34" charset="0"/>
        <a:buChar char="•"/>
        <a:defRPr sz="3200" kern="1200">
          <a:solidFill>
            <a:schemeClr val="tx1"/>
          </a:solidFill>
          <a:latin typeface="+mn-lt"/>
          <a:ea typeface="+mn-ea"/>
          <a:cs typeface="+mn-cs"/>
        </a:defRPr>
      </a:lvl3pPr>
      <a:lvl4pPr marL="2133547" indent="-304792" algn="l" rtl="0" eaLnBrk="1" fontAlgn="base" hangingPunct="1">
        <a:spcBef>
          <a:spcPct val="20000"/>
        </a:spcBef>
        <a:spcAft>
          <a:spcPct val="0"/>
        </a:spcAft>
        <a:buFont typeface="Arial" pitchFamily="34" charset="0"/>
        <a:buChar char="–"/>
        <a:defRPr sz="2700" kern="1200">
          <a:solidFill>
            <a:schemeClr val="tx1"/>
          </a:solidFill>
          <a:latin typeface="+mn-lt"/>
          <a:ea typeface="+mn-ea"/>
          <a:cs typeface="+mn-cs"/>
        </a:defRPr>
      </a:lvl4pPr>
      <a:lvl5pPr marL="2743131" indent="-304792" algn="l" rtl="0" eaLnBrk="1" fontAlgn="base" hangingPunct="1">
        <a:spcBef>
          <a:spcPct val="20000"/>
        </a:spcBef>
        <a:spcAft>
          <a:spcPct val="0"/>
        </a:spcAft>
        <a:buFont typeface="Arial" pitchFamily="34" charset="0"/>
        <a:buChar char="»"/>
        <a:defRPr sz="2700" kern="1200">
          <a:solidFill>
            <a:schemeClr val="tx1"/>
          </a:solidFill>
          <a:latin typeface="+mn-lt"/>
          <a:ea typeface="+mn-ea"/>
          <a:cs typeface="+mn-cs"/>
        </a:defRPr>
      </a:lvl5pPr>
      <a:lvl6pPr marL="3352716" indent="-304792" algn="l" defTabSz="1219170"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2301" indent="-304792" algn="l" defTabSz="1219170"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886" indent="-304792" algn="l" defTabSz="1219170"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1470" indent="-304792" algn="l" defTabSz="1219170"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9.xml" /><Relationship Id="rId2"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7.xml" /><Relationship Id="rId2" Type="http://schemas.openxmlformats.org/officeDocument/2006/relationships/notesSlide" Target="../notesSlides/notesSlide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7.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3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3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8.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3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9.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3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3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3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10.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3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3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520104010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Tree>
  </p:cSld>
  <p:clrMapOvr>
    <a:masterClrMapping/>
  </p:clrMapOvr>
  <p:transition>
    <p:wheel spokes="8"/>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p:cNvGrpSpPr/>
          <p:nvPr/>
        </p:nvGrpSpPr>
        <p:grpSpPr>
          <a:xfrm>
            <a:off x="2927648" y="2519790"/>
            <a:ext cx="7878057" cy="923330"/>
            <a:chOff x="3415086" y="2643372"/>
            <a:chExt cx="7878057" cy="923330"/>
          </a:xfrm>
        </p:grpSpPr>
        <p:sp>
          <p:nvSpPr>
            <p:cNvPr id="3" name="文本占位符 3"/>
            <p:cNvSpPr txBox="1"/>
            <p:nvPr/>
          </p:nvSpPr>
          <p:spPr>
            <a:xfrm>
              <a:off x="4417143" y="2862120"/>
              <a:ext cx="6876000" cy="432047"/>
            </a:xfrm>
            <a:prstGeom prst="rect">
              <a:avLst/>
            </a:prstGeom>
          </p:spPr>
          <p:txBody>
            <a:bodyPr vert="horz" lIns="91440" tIns="45720" rIns="91440" bIns="45720" rtlCol="0" anchor="ctr">
              <a:noAutofit/>
            </a:bodyPr>
            <a:lstStyle>
              <a:defPPr>
                <a:defRPr lang="zh-CN"/>
              </a:defPPr>
              <a:lvl1pPr marL="0" indent="0" algn="l" defTabSz="914400" rtl="0" eaLnBrk="1" latinLnBrk="0" hangingPunct="1">
                <a:spcBef>
                  <a:spcPct val="20000"/>
                </a:spcBef>
                <a:buFont typeface="Arial" pitchFamily="34" charset="0"/>
                <a:buNone/>
                <a:defRPr sz="2800" b="1" kern="1200">
                  <a:solidFill>
                    <a:srgbClr val="56762C"/>
                  </a:solidFill>
                  <a:latin typeface="+mn-lt"/>
                  <a:ea typeface="+mn-ea"/>
                  <a:cs typeface="+mn-cs"/>
                </a:defRPr>
              </a:lvl1pPr>
              <a:lvl2pPr marL="457200" indent="0" algn="l" defTabSz="914400" rtl="0" eaLnBrk="1" latinLnBrk="0" hangingPunct="1">
                <a:spcBef>
                  <a:spcPct val="20000"/>
                </a:spcBef>
                <a:buFont typeface="Arial" pitchFamily="34" charset="0"/>
                <a:buNone/>
                <a:defRPr sz="1800" kern="1200">
                  <a:solidFill>
                    <a:schemeClr val="tx1">
                      <a:tint val="75000"/>
                    </a:schemeClr>
                  </a:solidFill>
                  <a:latin typeface="+mn-lt"/>
                  <a:ea typeface="+mn-ea"/>
                  <a:cs typeface="+mn-cs"/>
                </a:defRPr>
              </a:lvl2pPr>
              <a:lvl3pPr marL="914400" indent="0" algn="l" defTabSz="914400" rtl="0" eaLnBrk="1" latinLnBrk="0" hangingPunct="1">
                <a:spcBef>
                  <a:spcPct val="20000"/>
                </a:spcBef>
                <a:buFont typeface="Arial" pitchFamily="34" charset="0"/>
                <a:buNone/>
                <a:defRPr sz="1600" kern="1200">
                  <a:solidFill>
                    <a:schemeClr val="tx1">
                      <a:tint val="75000"/>
                    </a:schemeClr>
                  </a:solidFill>
                  <a:latin typeface="+mn-lt"/>
                  <a:ea typeface="+mn-ea"/>
                  <a:cs typeface="+mn-cs"/>
                </a:defRPr>
              </a:lvl3pPr>
              <a:lvl4pPr marL="1371600" indent="0" algn="l" defTabSz="914400" rtl="0" eaLnBrk="1" latinLnBrk="0" hangingPunct="1">
                <a:spcBef>
                  <a:spcPct val="20000"/>
                </a:spcBef>
                <a:buFont typeface="Arial" pitchFamily="34" charset="0"/>
                <a:buNone/>
                <a:defRPr sz="1400" kern="1200">
                  <a:solidFill>
                    <a:schemeClr val="tx1">
                      <a:tint val="75000"/>
                    </a:schemeClr>
                  </a:solidFill>
                  <a:latin typeface="+mn-lt"/>
                  <a:ea typeface="+mn-ea"/>
                  <a:cs typeface="+mn-cs"/>
                </a:defRPr>
              </a:lvl4pPr>
              <a:lvl5pPr marL="1828800" indent="0" algn="l" defTabSz="914400" rtl="0" eaLnBrk="1" latinLnBrk="0" hangingPunct="1">
                <a:spcBef>
                  <a:spcPct val="20000"/>
                </a:spcBef>
                <a:buFont typeface="Arial" pitchFamily="34" charset="0"/>
                <a:buNone/>
                <a:defRPr sz="1400" kern="1200">
                  <a:solidFill>
                    <a:schemeClr val="tx1">
                      <a:tint val="75000"/>
                    </a:schemeClr>
                  </a:solidFill>
                  <a:latin typeface="+mn-lt"/>
                  <a:ea typeface="+mn-ea"/>
                  <a:cs typeface="+mn-cs"/>
                </a:defRPr>
              </a:lvl5pPr>
              <a:lvl6pPr marL="2286000" indent="0" algn="l" defTabSz="914400" rtl="0" eaLnBrk="1" latinLnBrk="0" hangingPunct="1">
                <a:spcBef>
                  <a:spcPct val="20000"/>
                </a:spcBef>
                <a:buFont typeface="Arial" pitchFamily="34" charset="0"/>
                <a:buNone/>
                <a:defRPr sz="1400" kern="1200">
                  <a:solidFill>
                    <a:schemeClr val="tx1">
                      <a:tint val="75000"/>
                    </a:schemeClr>
                  </a:solidFill>
                  <a:latin typeface="+mn-lt"/>
                  <a:ea typeface="+mn-ea"/>
                  <a:cs typeface="+mn-cs"/>
                </a:defRPr>
              </a:lvl6pPr>
              <a:lvl7pPr marL="2743200" indent="0" algn="l" defTabSz="914400" rtl="0" eaLnBrk="1" latinLnBrk="0" hangingPunct="1">
                <a:spcBef>
                  <a:spcPct val="20000"/>
                </a:spcBef>
                <a:buFont typeface="Arial" pitchFamily="34" charset="0"/>
                <a:buNone/>
                <a:defRPr sz="1400" kern="1200">
                  <a:solidFill>
                    <a:schemeClr val="tx1">
                      <a:tint val="75000"/>
                    </a:schemeClr>
                  </a:solidFill>
                  <a:latin typeface="+mn-lt"/>
                  <a:ea typeface="+mn-ea"/>
                  <a:cs typeface="+mn-cs"/>
                </a:defRPr>
              </a:lvl7pPr>
              <a:lvl8pPr marL="3200400" indent="0" algn="l" defTabSz="914400" rtl="0" eaLnBrk="1" latinLnBrk="0" hangingPunct="1">
                <a:spcBef>
                  <a:spcPct val="20000"/>
                </a:spcBef>
                <a:buFont typeface="Arial" pitchFamily="34" charset="0"/>
                <a:buNone/>
                <a:defRPr sz="1400" kern="1200">
                  <a:solidFill>
                    <a:schemeClr val="tx1">
                      <a:tint val="75000"/>
                    </a:schemeClr>
                  </a:solidFill>
                  <a:latin typeface="+mn-lt"/>
                  <a:ea typeface="+mn-ea"/>
                  <a:cs typeface="+mn-cs"/>
                </a:defRPr>
              </a:lvl8pPr>
              <a:lvl9pPr marL="3657600" indent="0" algn="l" defTabSz="914400" rtl="0" eaLnBrk="1" latinLnBrk="0" hangingPunct="1">
                <a:spcBef>
                  <a:spcPct val="20000"/>
                </a:spcBef>
                <a:buFont typeface="Arial" pitchFamily="34" charset="0"/>
                <a:buNone/>
                <a:defRPr sz="1400" kern="1200">
                  <a:solidFill>
                    <a:schemeClr val="tx1">
                      <a:tint val="75000"/>
                    </a:schemeClr>
                  </a:solidFill>
                  <a:latin typeface="+mn-lt"/>
                  <a:ea typeface="+mn-ea"/>
                  <a:cs typeface="+mn-cs"/>
                </a:defRPr>
              </a:lvl9pPr>
            </a:lstStyle>
            <a:p>
              <a:r>
                <a:rPr lang="zh-CN" altLang="en-US" sz="4000" smtClean="0">
                  <a:solidFill>
                    <a:srgbClr val="FF9300"/>
                  </a:solidFill>
                  <a:ea typeface="微软雅黑" pitchFamily="34" charset="-122"/>
                </a:rPr>
                <a:t>    全面</a:t>
              </a:r>
              <a:r>
                <a:rPr lang="zh-CN" altLang="en-US" sz="4000">
                  <a:solidFill>
                    <a:srgbClr val="FF9300"/>
                  </a:solidFill>
                  <a:ea typeface="微软雅黑" pitchFamily="34" charset="-122"/>
                </a:rPr>
                <a:t>预算概述</a:t>
              </a:r>
            </a:p>
          </p:txBody>
        </p:sp>
        <p:sp>
          <p:nvSpPr>
            <p:cNvPr id="4" name="TextBox 8"/>
            <p:cNvSpPr txBox="1"/>
            <p:nvPr/>
          </p:nvSpPr>
          <p:spPr>
            <a:xfrm>
              <a:off x="3415086" y="2643372"/>
              <a:ext cx="1184625" cy="923330"/>
            </a:xfrm>
            <a:prstGeom prst="rect">
              <a:avLst/>
            </a:prstGeom>
            <a:noFill/>
          </p:spPr>
          <p:txBody>
            <a:bodyPr wrap="square" rtlCol="0">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r"/>
              <a:r>
                <a:rPr lang="en-US" altLang="zh-CN" sz="5400" smtClean="0">
                  <a:solidFill>
                    <a:schemeClr val="tx1">
                      <a:lumMod val="65000"/>
                      <a:lumOff val="35000"/>
                    </a:schemeClr>
                  </a:solidFill>
                  <a:latin typeface="Stencil" pitchFamily="82" charset="0"/>
                  <a:ea typeface="微软雅黑" pitchFamily="34" charset="-122"/>
                </a:rPr>
                <a:t>01    </a:t>
              </a:r>
              <a:endParaRPr lang="zh-CN" altLang="en-US" sz="5400">
                <a:solidFill>
                  <a:schemeClr val="tx1">
                    <a:lumMod val="65000"/>
                    <a:lumOff val="35000"/>
                  </a:schemeClr>
                </a:solidFill>
                <a:latin typeface="Stencil" pitchFamily="82" charset="0"/>
                <a:ea typeface="微软雅黑" pitchFamily="34" charset="-122"/>
              </a:endParaRPr>
            </a:p>
          </p:txBody>
        </p:sp>
      </p:grpSp>
      <p:sp>
        <p:nvSpPr>
          <p:cNvPr id="5" name="矩形 4"/>
          <p:cNvSpPr/>
          <p:nvPr/>
        </p:nvSpPr>
        <p:spPr>
          <a:xfrm>
            <a:off x="4727054" y="3933850"/>
            <a:ext cx="4999425" cy="1338828"/>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285750" lvl="0" indent="-285750">
              <a:lnSpc>
                <a:spcPct val="150000"/>
              </a:lnSpc>
              <a:buClr>
                <a:srgbClr val="FF9300"/>
              </a:buClr>
              <a:buFont typeface="Wingdings" pitchFamily="2" charset="2"/>
              <a:buChar char="Ø"/>
              <a:defRPr/>
            </a:pPr>
            <a:r>
              <a:rPr lang="zh-CN" altLang="en-US" sz="1800" kern="0">
                <a:solidFill>
                  <a:schemeClr val="tx1">
                    <a:lumMod val="65000"/>
                    <a:lumOff val="35000"/>
                  </a:schemeClr>
                </a:solidFill>
                <a:latin typeface="微软雅黑" pitchFamily="34" charset="-122"/>
                <a:ea typeface="微软雅黑" pitchFamily="34" charset="-122"/>
              </a:rPr>
              <a:t>全面预算的</a:t>
            </a:r>
            <a:r>
              <a:rPr lang="zh-CN" altLang="en-US" sz="1800" kern="0" smtClean="0">
                <a:solidFill>
                  <a:schemeClr val="tx1">
                    <a:lumMod val="65000"/>
                    <a:lumOff val="35000"/>
                  </a:schemeClr>
                </a:solidFill>
                <a:latin typeface="微软雅黑" pitchFamily="34" charset="-122"/>
                <a:ea typeface="微软雅黑" pitchFamily="34" charset="-122"/>
              </a:rPr>
              <a:t>概念</a:t>
            </a:r>
            <a:endParaRPr lang="en-US" altLang="zh-CN" sz="1800" kern="0" smtClean="0">
              <a:solidFill>
                <a:schemeClr val="tx1">
                  <a:lumMod val="65000"/>
                  <a:lumOff val="35000"/>
                </a:schemeClr>
              </a:solidFill>
              <a:latin typeface="微软雅黑" pitchFamily="34" charset="-122"/>
              <a:ea typeface="微软雅黑" pitchFamily="34" charset="-122"/>
            </a:endParaRPr>
          </a:p>
          <a:p>
            <a:pPr marL="285750" lvl="0" indent="-285750">
              <a:lnSpc>
                <a:spcPct val="150000"/>
              </a:lnSpc>
              <a:buClr>
                <a:srgbClr val="FF9300"/>
              </a:buClr>
              <a:buFont typeface="Wingdings" pitchFamily="2" charset="2"/>
              <a:buChar char="Ø"/>
              <a:defRPr/>
            </a:pPr>
            <a:r>
              <a:rPr lang="zh-CN" altLang="en-US" sz="1800" kern="0">
                <a:solidFill>
                  <a:schemeClr val="tx1">
                    <a:lumMod val="65000"/>
                    <a:lumOff val="35000"/>
                  </a:schemeClr>
                </a:solidFill>
                <a:latin typeface="微软雅黑" pitchFamily="34" charset="-122"/>
                <a:ea typeface="微软雅黑" pitchFamily="34" charset="-122"/>
              </a:rPr>
              <a:t>全面预算的</a:t>
            </a:r>
            <a:r>
              <a:rPr lang="zh-CN" altLang="en-US" sz="1800" kern="0" smtClean="0">
                <a:solidFill>
                  <a:schemeClr val="tx1">
                    <a:lumMod val="65000"/>
                    <a:lumOff val="35000"/>
                  </a:schemeClr>
                </a:solidFill>
                <a:latin typeface="微软雅黑" pitchFamily="34" charset="-122"/>
                <a:ea typeface="微软雅黑" pitchFamily="34" charset="-122"/>
              </a:rPr>
              <a:t>作用</a:t>
            </a:r>
            <a:endParaRPr lang="en-US" altLang="zh-CN" sz="1800" kern="0" smtClean="0">
              <a:solidFill>
                <a:schemeClr val="tx1">
                  <a:lumMod val="65000"/>
                  <a:lumOff val="35000"/>
                </a:schemeClr>
              </a:solidFill>
              <a:latin typeface="微软雅黑" pitchFamily="34" charset="-122"/>
              <a:ea typeface="微软雅黑" pitchFamily="34" charset="-122"/>
            </a:endParaRPr>
          </a:p>
          <a:p>
            <a:pPr marL="285750" lvl="0" indent="-285750">
              <a:lnSpc>
                <a:spcPct val="150000"/>
              </a:lnSpc>
              <a:buClr>
                <a:srgbClr val="FF9300"/>
              </a:buClr>
              <a:buFont typeface="Wingdings" pitchFamily="2" charset="2"/>
              <a:buChar char="Ø"/>
              <a:defRPr/>
            </a:pPr>
            <a:r>
              <a:rPr lang="zh-CN" altLang="en-US" sz="1800" kern="0">
                <a:solidFill>
                  <a:schemeClr val="tx1">
                    <a:lumMod val="65000"/>
                    <a:lumOff val="35000"/>
                  </a:schemeClr>
                </a:solidFill>
                <a:latin typeface="微软雅黑" pitchFamily="34" charset="-122"/>
                <a:ea typeface="微软雅黑" pitchFamily="34" charset="-122"/>
              </a:rPr>
              <a:t>全面预算</a:t>
            </a:r>
            <a:r>
              <a:rPr lang="zh-CN" altLang="en-US" sz="1800" kern="0" smtClean="0">
                <a:solidFill>
                  <a:schemeClr val="tx1">
                    <a:lumMod val="65000"/>
                    <a:lumOff val="35000"/>
                  </a:schemeClr>
                </a:solidFill>
                <a:latin typeface="微软雅黑" pitchFamily="34" charset="-122"/>
                <a:ea typeface="微软雅黑" pitchFamily="34" charset="-122"/>
              </a:rPr>
              <a:t>体系</a:t>
            </a:r>
            <a:endParaRPr lang="en-US" altLang="zh-CN" sz="1800" kern="0" smtClean="0">
              <a:solidFill>
                <a:schemeClr val="tx1">
                  <a:lumMod val="65000"/>
                  <a:lumOff val="35000"/>
                </a:schemeClr>
              </a:solidFill>
              <a:latin typeface="微软雅黑" pitchFamily="34" charset="-122"/>
              <a:ea typeface="微软雅黑" pitchFamily="34" charset="-122"/>
            </a:endParaRPr>
          </a:p>
        </p:txBody>
      </p:sp>
    </p:spTree>
  </p:cSld>
  <p:clrMapOvr>
    <a:masterClrMapping/>
  </p:clrMapOvr>
  <p:transition>
    <p:wipe dir="d"/>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 name="矩形 17"/>
          <p:cNvSpPr/>
          <p:nvPr/>
        </p:nvSpPr>
        <p:spPr>
          <a:xfrm>
            <a:off x="1018642" y="1269554"/>
            <a:ext cx="10153128" cy="1532727"/>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lvl="0" defTabSz="914400">
              <a:lnSpc>
                <a:spcPct val="130000"/>
              </a:lnSpc>
            </a:pPr>
            <a:r>
              <a:rPr lang="zh-CN" altLang="en-US" sz="1800" b="1" kern="0" smtClean="0">
                <a:solidFill>
                  <a:srgbClr val="FF0000"/>
                </a:solidFill>
                <a:latin typeface="微软雅黑" pitchFamily="34" charset="-122"/>
                <a:ea typeface="微软雅黑" pitchFamily="34" charset="-122"/>
              </a:rPr>
              <a:t>      全面</a:t>
            </a:r>
            <a:r>
              <a:rPr lang="zh-CN" altLang="en-US" sz="1800" b="1" kern="0">
                <a:solidFill>
                  <a:srgbClr val="FF0000"/>
                </a:solidFill>
                <a:latin typeface="微软雅黑" pitchFamily="34" charset="-122"/>
                <a:ea typeface="微软雅黑" pitchFamily="34" charset="-122"/>
              </a:rPr>
              <a:t>预算</a:t>
            </a:r>
            <a:r>
              <a:rPr lang="zh-CN" altLang="en-US" sz="1800" kern="0">
                <a:solidFill>
                  <a:prstClr val="black">
                    <a:lumMod val="65000"/>
                    <a:lumOff val="35000"/>
                  </a:prstClr>
                </a:solidFill>
                <a:latin typeface="微软雅黑" pitchFamily="34" charset="-122"/>
                <a:ea typeface="微软雅黑" pitchFamily="34" charset="-122"/>
              </a:rPr>
              <a:t>是指在预测与决策的基础上，按照企业既定的经营目标和程序，规划与反映企业未来销售、生产、成本、现金收支等各方面活动，以便对企业特定计划期内全部生产经营活动有效地作出具体组织与协调，最终以货币为主要计量单位，通过一系列预计的财务报表及附表展示其资源配置情况的有关企业总体计划的数量</a:t>
            </a:r>
            <a:r>
              <a:rPr lang="zh-CN" altLang="en-US" sz="1800" kern="0" smtClean="0">
                <a:solidFill>
                  <a:prstClr val="black">
                    <a:lumMod val="65000"/>
                    <a:lumOff val="35000"/>
                  </a:prstClr>
                </a:solidFill>
                <a:latin typeface="微软雅黑" pitchFamily="34" charset="-122"/>
                <a:ea typeface="微软雅黑" pitchFamily="34" charset="-122"/>
              </a:rPr>
              <a:t>说明 。</a:t>
            </a:r>
            <a:endParaRPr lang="zh-CN" altLang="en-US" sz="1800" kern="0">
              <a:solidFill>
                <a:prstClr val="black">
                  <a:lumMod val="65000"/>
                  <a:lumOff val="35000"/>
                </a:prstClr>
              </a:solidFill>
              <a:latin typeface="微软雅黑" pitchFamily="34" charset="-122"/>
              <a:ea typeface="微软雅黑" pitchFamily="34" charset="-122"/>
            </a:endParaRPr>
          </a:p>
        </p:txBody>
      </p:sp>
      <p:pic>
        <p:nvPicPr>
          <p:cNvPr id="2" name="图片 1"/>
          <p:cNvPicPr>
            <a:picLocks noChangeAspect="1"/>
          </p:cNvPicPr>
          <p:nvPr/>
        </p:nvPicPr>
        <p:blipFill>
          <a:blip r:embed="rId2"/>
          <a:stretch>
            <a:fillRect/>
          </a:stretch>
        </p:blipFill>
        <p:spPr>
          <a:xfrm>
            <a:off x="6738148" y="2654990"/>
            <a:ext cx="4008149" cy="3448058"/>
          </a:xfrm>
          <a:prstGeom prst="ellipse">
            <a:avLst/>
          </a:prstGeom>
          <a:ln>
            <a:noFill/>
          </a:ln>
          <a:effectLst>
            <a:softEdge rad="112500"/>
          </a:effec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dur="1" fill="hold" nodeType="withEffect">
                                  <p:stCondLst>
                                    <p:cond delay="0"/>
                                  </p:stCondLst>
                                  <p:childTnLst>
                                    <p:set>
                                      <p:cBhvr>
                                        <p:cTn id="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 name="矩形 67"/>
          <p:cNvSpPr/>
          <p:nvPr/>
        </p:nvSpPr>
        <p:spPr>
          <a:xfrm>
            <a:off x="838622" y="2193951"/>
            <a:ext cx="4680520" cy="2973122"/>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lvl="0" defTabSz="914400">
              <a:lnSpc>
                <a:spcPct val="130000"/>
              </a:lnSpc>
            </a:pPr>
            <a:r>
              <a:rPr lang="zh-CN" altLang="en-US" sz="1800" b="1" kern="0" smtClean="0">
                <a:solidFill>
                  <a:srgbClr val="FF0000"/>
                </a:solidFill>
                <a:latin typeface="微软雅黑" pitchFamily="34" charset="-122"/>
                <a:ea typeface="微软雅黑" pitchFamily="34" charset="-122"/>
              </a:rPr>
              <a:t>       全面</a:t>
            </a:r>
            <a:r>
              <a:rPr lang="zh-CN" altLang="en-US" sz="1800" b="1" kern="0">
                <a:solidFill>
                  <a:srgbClr val="FF0000"/>
                </a:solidFill>
                <a:latin typeface="微软雅黑" pitchFamily="34" charset="-122"/>
                <a:ea typeface="微软雅黑" pitchFamily="34" charset="-122"/>
              </a:rPr>
              <a:t>预算通过将组织的战略目标转化为中长期预算目标</a:t>
            </a:r>
            <a:r>
              <a:rPr lang="zh-CN" altLang="en-US" sz="1800" kern="0">
                <a:solidFill>
                  <a:prstClr val="black">
                    <a:lumMod val="65000"/>
                    <a:lumOff val="35000"/>
                  </a:prstClr>
                </a:solidFill>
                <a:latin typeface="微软雅黑" pitchFamily="34" charset="-122"/>
                <a:ea typeface="微软雅黑" pitchFamily="34" charset="-122"/>
              </a:rPr>
              <a:t>，进而再细化为短期预算总目标，把短期总目标分解为各职能部门的具体目标。这样各职能部门就可以明确本部门在实现企业整体目标过程中的具体任务，并向着共同的、总的战略目标前进，可以有效地避免只顾本部门的利益而影响其他部门的工作或忽视企业总体利益的现象。</a:t>
            </a:r>
          </a:p>
        </p:txBody>
      </p:sp>
      <p:sp>
        <p:nvSpPr>
          <p:cNvPr id="4" name="矩形 3"/>
          <p:cNvSpPr/>
          <p:nvPr/>
        </p:nvSpPr>
        <p:spPr>
          <a:xfrm>
            <a:off x="694606" y="1197546"/>
            <a:ext cx="5216493" cy="375809"/>
          </a:xfrm>
          <a:prstGeom prst="rect">
            <a:avLst/>
          </a:prstGeom>
        </p:spPr>
        <p:txBody>
          <a:bodyPr wrap="non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indent="269875" algn="just">
              <a:lnSpc>
                <a:spcPct val="110000"/>
              </a:lnSpc>
              <a:spcAft>
                <a:spcPct val="0"/>
              </a:spcAft>
            </a:pPr>
            <a:r>
              <a:rPr lang="en-US" altLang="zh-CN" sz="1800" b="1" kern="0">
                <a:solidFill>
                  <a:srgbClr val="FF0000"/>
                </a:solidFill>
                <a:latin typeface="微软雅黑" pitchFamily="34" charset="-122"/>
                <a:ea typeface="微软雅黑" pitchFamily="34" charset="-122"/>
              </a:rPr>
              <a:t>1</a:t>
            </a:r>
            <a:r>
              <a:rPr lang="zh-CN" altLang="en-US" sz="1800" b="1" kern="0">
                <a:solidFill>
                  <a:srgbClr val="FF0000"/>
                </a:solidFill>
                <a:latin typeface="微软雅黑" pitchFamily="34" charset="-122"/>
                <a:ea typeface="微软雅黑" pitchFamily="34" charset="-122"/>
              </a:rPr>
              <a:t>．协调各职能的工作，明确各部门的奋斗目标</a:t>
            </a:r>
            <a:endParaRPr lang="zh-CN" altLang="zh-CN" sz="1800" b="1" kern="100">
              <a:solidFill>
                <a:srgbClr val="FF0000"/>
              </a:solidFill>
              <a:effectLst/>
              <a:latin typeface="微软雅黑" pitchFamily="34" charset="-122"/>
              <a:ea typeface="微软雅黑" pitchFamily="34" charset="-122"/>
            </a:endParaRPr>
          </a:p>
        </p:txBody>
      </p:sp>
      <p:pic>
        <p:nvPicPr>
          <p:cNvPr id="2" name="图片 1"/>
          <p:cNvPicPr>
            <a:picLocks noChangeAspect="1"/>
          </p:cNvPicPr>
          <p:nvPr/>
        </p:nvPicPr>
        <p:blipFill>
          <a:blip r:embed="rId2"/>
          <a:stretch>
            <a:fillRect/>
          </a:stretch>
        </p:blipFill>
        <p:spPr>
          <a:xfrm>
            <a:off x="6167214" y="2193951"/>
            <a:ext cx="5328592" cy="3180059"/>
          </a:xfrm>
          <a:prstGeom prst="rect">
            <a:avLst/>
          </a:prstGeom>
        </p:spPr>
      </p:pic>
    </p:spTree>
    <p:extLst>
      <p:ext uri="{BB962C8B-B14F-4D97-AF65-F5344CB8AC3E}">
        <p14:creationId xmlns:p14="http://schemas.microsoft.com/office/powerpoint/2010/main" val="113829433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68"/>
                                        </p:tgtEl>
                                        <p:attrNameLst>
                                          <p:attrName>style.visibility</p:attrName>
                                        </p:attrNameLst>
                                      </p:cBhvr>
                                      <p:to>
                                        <p:strVal val="visible"/>
                                      </p:to>
                                    </p:set>
                                    <p:animEffect transition="in" filter="fade">
                                      <p:cBhvr>
                                        <p:cTn id="7" dur="500"/>
                                        <p:tgtEl>
                                          <p:spTgt spid="68"/>
                                        </p:tgtEl>
                                      </p:cBhvr>
                                    </p:animEffect>
                                  </p:childTnLst>
                                </p:cTn>
                              </p:par>
                              <p:par>
                                <p:cTn id="8" presetID="10" presetClass="entr" presetSubtype="0" dur="50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dur="500" fill="hold" nodeType="with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 grpId="0"/>
      <p:bldP spid="4"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 name="矩形 67"/>
          <p:cNvSpPr/>
          <p:nvPr/>
        </p:nvSpPr>
        <p:spPr>
          <a:xfrm>
            <a:off x="1054646" y="1666890"/>
            <a:ext cx="10153128" cy="1172629"/>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lvl="0" defTabSz="914400">
              <a:lnSpc>
                <a:spcPct val="130000"/>
              </a:lnSpc>
            </a:pPr>
            <a:r>
              <a:rPr lang="zh-CN" altLang="en-US" sz="1800" kern="0" smtClean="0">
                <a:solidFill>
                  <a:prstClr val="black">
                    <a:lumMod val="65000"/>
                    <a:lumOff val="35000"/>
                  </a:prstClr>
                </a:solidFill>
                <a:latin typeface="微软雅黑" pitchFamily="34" charset="-122"/>
                <a:ea typeface="微软雅黑" pitchFamily="34" charset="-122"/>
              </a:rPr>
              <a:t>      全面</a:t>
            </a:r>
            <a:r>
              <a:rPr lang="zh-CN" altLang="en-US" sz="1800" kern="0">
                <a:solidFill>
                  <a:prstClr val="black">
                    <a:lumMod val="65000"/>
                    <a:lumOff val="35000"/>
                  </a:prstClr>
                </a:solidFill>
                <a:latin typeface="微软雅黑" pitchFamily="34" charset="-122"/>
                <a:ea typeface="微软雅黑" pitchFamily="34" charset="-122"/>
              </a:rPr>
              <a:t>预算是企业控制日常经济活动的依据，也是衡量各项经济活动合理性的尺度。各职能部门的经济活动应经常与预算进行比较和分析，及时提供实际偏离预算的差异额并分析其原因，然后采取有效措施，确保目标的完成。预算目标未能完成的</a:t>
            </a:r>
            <a:r>
              <a:rPr lang="zh-CN" altLang="en-US" sz="1800" b="1" kern="0">
                <a:solidFill>
                  <a:srgbClr val="FF0000"/>
                </a:solidFill>
                <a:latin typeface="微软雅黑" pitchFamily="34" charset="-122"/>
                <a:ea typeface="微软雅黑" pitchFamily="34" charset="-122"/>
              </a:rPr>
              <a:t>原因一般有两</a:t>
            </a:r>
            <a:r>
              <a:rPr lang="zh-CN" altLang="en-US" sz="1800" b="1" kern="0" smtClean="0">
                <a:solidFill>
                  <a:srgbClr val="FF0000"/>
                </a:solidFill>
                <a:latin typeface="微软雅黑" pitchFamily="34" charset="-122"/>
                <a:ea typeface="微软雅黑" pitchFamily="34" charset="-122"/>
              </a:rPr>
              <a:t>个：</a:t>
            </a:r>
            <a:endParaRPr lang="zh-CN" altLang="en-US" sz="1800" b="1" kern="0">
              <a:solidFill>
                <a:srgbClr val="FF0000"/>
              </a:solidFill>
              <a:latin typeface="微软雅黑" pitchFamily="34" charset="-122"/>
              <a:ea typeface="微软雅黑" pitchFamily="34" charset="-122"/>
            </a:endParaRPr>
          </a:p>
        </p:txBody>
      </p:sp>
      <p:sp>
        <p:nvSpPr>
          <p:cNvPr id="4" name="矩形 3"/>
          <p:cNvSpPr/>
          <p:nvPr/>
        </p:nvSpPr>
        <p:spPr>
          <a:xfrm>
            <a:off x="910630" y="1209814"/>
            <a:ext cx="4062331" cy="375809"/>
          </a:xfrm>
          <a:prstGeom prst="rect">
            <a:avLst/>
          </a:prstGeom>
        </p:spPr>
        <p:txBody>
          <a:bodyPr wrap="non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indent="269875" algn="just">
              <a:lnSpc>
                <a:spcPct val="110000"/>
              </a:lnSpc>
              <a:spcAft>
                <a:spcPct val="0"/>
              </a:spcAft>
            </a:pPr>
            <a:r>
              <a:rPr lang="en-US" altLang="zh-CN" sz="1800" b="1" kern="0">
                <a:solidFill>
                  <a:srgbClr val="FF0000"/>
                </a:solidFill>
                <a:latin typeface="微软雅黑" pitchFamily="34" charset="-122"/>
                <a:ea typeface="微软雅黑" pitchFamily="34" charset="-122"/>
              </a:rPr>
              <a:t>2</a:t>
            </a:r>
            <a:r>
              <a:rPr lang="zh-CN" altLang="en-US" sz="1800" b="1" kern="0">
                <a:solidFill>
                  <a:srgbClr val="FF0000"/>
                </a:solidFill>
                <a:latin typeface="微软雅黑" pitchFamily="34" charset="-122"/>
                <a:ea typeface="微软雅黑" pitchFamily="34" charset="-122"/>
              </a:rPr>
              <a:t>．控制各职能部门的日常经济活动</a:t>
            </a:r>
            <a:endParaRPr lang="zh-CN" altLang="zh-CN" sz="1800" b="1" kern="100">
              <a:solidFill>
                <a:srgbClr val="FF0000"/>
              </a:solidFill>
              <a:effectLst/>
              <a:latin typeface="微软雅黑" pitchFamily="34" charset="-122"/>
              <a:ea typeface="微软雅黑" pitchFamily="34" charset="-122"/>
            </a:endParaRPr>
          </a:p>
        </p:txBody>
      </p:sp>
      <p:sp>
        <p:nvSpPr>
          <p:cNvPr id="5" name="矩形 4"/>
          <p:cNvSpPr/>
          <p:nvPr/>
        </p:nvSpPr>
        <p:spPr>
          <a:xfrm>
            <a:off x="1054646" y="3181937"/>
            <a:ext cx="10153128" cy="812530"/>
          </a:xfrm>
          <a:prstGeom prst="rect">
            <a:avLst/>
          </a:prstGeom>
        </p:spPr>
        <p:style>
          <a:lnRef idx="3">
            <a:schemeClr val="lt1"/>
          </a:lnRef>
          <a:fillRef idx="1">
            <a:schemeClr val="accent6"/>
          </a:fillRef>
          <a:effectRef idx="1">
            <a:schemeClr val="accent6"/>
          </a:effectRef>
          <a:fontRef idx="minor">
            <a:schemeClr val="lt1"/>
          </a:fontRef>
        </p:style>
        <p:txBody>
          <a:bodyPr wrap="square">
            <a:spAutoFit/>
          </a:bodyPr>
          <a:lstStyle>
            <a:defPPr>
              <a:defRPr lang="zh-CN"/>
            </a:defPPr>
            <a:lvl1pPr marL="0" algn="l" defTabSz="1219170" rtl="0" eaLnBrk="1" latinLnBrk="0" hangingPunct="1">
              <a:defRPr sz="2400" kern="1200">
                <a:solidFill>
                  <a:srgbClr val="FFFFFF"/>
                </a:solidFill>
                <a:latin typeface="Calibri"/>
                <a:ea typeface="+mn-ea"/>
                <a:cs typeface="+mn-cs"/>
              </a:defRPr>
            </a:lvl1pPr>
            <a:lvl2pPr marL="609585" algn="l" defTabSz="1219170" rtl="0" eaLnBrk="1" latinLnBrk="0" hangingPunct="1">
              <a:defRPr sz="2400" kern="1200">
                <a:solidFill>
                  <a:srgbClr val="FFFFFF"/>
                </a:solidFill>
                <a:latin typeface="Calibri"/>
                <a:ea typeface="+mn-ea"/>
                <a:cs typeface="+mn-cs"/>
              </a:defRPr>
            </a:lvl2pPr>
            <a:lvl3pPr marL="1219170" algn="l" defTabSz="1219170" rtl="0" eaLnBrk="1" latinLnBrk="0" hangingPunct="1">
              <a:defRPr sz="2400" kern="1200">
                <a:solidFill>
                  <a:srgbClr val="FFFFFF"/>
                </a:solidFill>
                <a:latin typeface="Calibri"/>
                <a:ea typeface="+mn-ea"/>
                <a:cs typeface="+mn-cs"/>
              </a:defRPr>
            </a:lvl3pPr>
            <a:lvl4pPr marL="1828754" algn="l" defTabSz="1219170" rtl="0" eaLnBrk="1" latinLnBrk="0" hangingPunct="1">
              <a:defRPr sz="2400" kern="1200">
                <a:solidFill>
                  <a:srgbClr val="FFFFFF"/>
                </a:solidFill>
                <a:latin typeface="Calibri"/>
                <a:ea typeface="+mn-ea"/>
                <a:cs typeface="+mn-cs"/>
              </a:defRPr>
            </a:lvl4pPr>
            <a:lvl5pPr marL="2438339" algn="l" defTabSz="1219170" rtl="0" eaLnBrk="1" latinLnBrk="0" hangingPunct="1">
              <a:defRPr sz="2400" kern="1200">
                <a:solidFill>
                  <a:srgbClr val="FFFFFF"/>
                </a:solidFill>
                <a:latin typeface="Calibri"/>
                <a:ea typeface="+mn-ea"/>
                <a:cs typeface="+mn-cs"/>
              </a:defRPr>
            </a:lvl5pPr>
            <a:lvl6pPr marL="3047924" algn="l" defTabSz="1219170" rtl="0" eaLnBrk="1" latinLnBrk="0" hangingPunct="1">
              <a:defRPr sz="2400" kern="1200">
                <a:solidFill>
                  <a:srgbClr val="FFFFFF"/>
                </a:solidFill>
                <a:latin typeface="Calibri"/>
                <a:ea typeface="+mn-ea"/>
                <a:cs typeface="+mn-cs"/>
              </a:defRPr>
            </a:lvl6pPr>
            <a:lvl7pPr marL="3657509" algn="l" defTabSz="1219170" rtl="0" eaLnBrk="1" latinLnBrk="0" hangingPunct="1">
              <a:defRPr sz="2400" kern="1200">
                <a:solidFill>
                  <a:srgbClr val="FFFFFF"/>
                </a:solidFill>
                <a:latin typeface="Calibri"/>
                <a:ea typeface="+mn-ea"/>
                <a:cs typeface="+mn-cs"/>
              </a:defRPr>
            </a:lvl7pPr>
            <a:lvl8pPr marL="4267093" algn="l" defTabSz="1219170" rtl="0" eaLnBrk="1" latinLnBrk="0" hangingPunct="1">
              <a:defRPr sz="2400" kern="1200">
                <a:solidFill>
                  <a:srgbClr val="FFFFFF"/>
                </a:solidFill>
                <a:latin typeface="Calibri"/>
                <a:ea typeface="+mn-ea"/>
                <a:cs typeface="+mn-cs"/>
              </a:defRPr>
            </a:lvl8pPr>
            <a:lvl9pPr marL="4876678" algn="l" defTabSz="1219170" rtl="0" eaLnBrk="1" latinLnBrk="0" hangingPunct="1">
              <a:defRPr sz="2400" kern="1200">
                <a:solidFill>
                  <a:srgbClr val="FFFFFF"/>
                </a:solidFill>
                <a:latin typeface="Calibri"/>
                <a:ea typeface="+mn-ea"/>
                <a:cs typeface="+mn-cs"/>
              </a:defRPr>
            </a:lvl9pPr>
          </a:lstStyle>
          <a:p>
            <a:pPr lvl="0" defTabSz="914400">
              <a:lnSpc>
                <a:spcPct val="130000"/>
              </a:lnSpc>
            </a:pPr>
            <a:r>
              <a:rPr lang="zh-CN" altLang="en-US" sz="1800" b="1" kern="0" smtClean="0">
                <a:solidFill>
                  <a:srgbClr val="FF0000"/>
                </a:solidFill>
                <a:latin typeface="微软雅黑" pitchFamily="34" charset="-122"/>
                <a:ea typeface="微软雅黑" pitchFamily="34" charset="-122"/>
              </a:rPr>
              <a:t>       </a:t>
            </a:r>
            <a:r>
              <a:rPr lang="zh-CN" altLang="en-US" sz="1800" b="1" kern="0" smtClean="0">
                <a:solidFill>
                  <a:srgbClr val="FFFF00"/>
                </a:solidFill>
                <a:latin typeface="微软雅黑" pitchFamily="34" charset="-122"/>
                <a:ea typeface="微软雅黑" pitchFamily="34" charset="-122"/>
              </a:rPr>
              <a:t>一</a:t>
            </a:r>
            <a:r>
              <a:rPr lang="zh-CN" altLang="en-US" sz="1800" b="1" kern="0">
                <a:solidFill>
                  <a:srgbClr val="FFFF00"/>
                </a:solidFill>
                <a:latin typeface="微软雅黑" pitchFamily="34" charset="-122"/>
                <a:ea typeface="微软雅黑" pitchFamily="34" charset="-122"/>
              </a:rPr>
              <a:t>是</a:t>
            </a:r>
            <a:r>
              <a:rPr lang="zh-CN" altLang="en-US" sz="1800" kern="0">
                <a:solidFill>
                  <a:schemeClr val="bg1"/>
                </a:solidFill>
                <a:latin typeface="微软雅黑" pitchFamily="34" charset="-122"/>
                <a:ea typeface="微软雅黑" pitchFamily="34" charset="-122"/>
              </a:rPr>
              <a:t>预算编制得不合理，预算指标定得过高或过低，一经发现就必须进行调整。理想的预算目标应具有挑战性，同时也具有现实性，员工通过努力是可以达到的。</a:t>
            </a:r>
          </a:p>
        </p:txBody>
      </p:sp>
      <p:sp>
        <p:nvSpPr>
          <p:cNvPr id="6" name="矩形 5"/>
          <p:cNvSpPr/>
          <p:nvPr/>
        </p:nvSpPr>
        <p:spPr>
          <a:xfrm>
            <a:off x="1054646" y="4437906"/>
            <a:ext cx="10153128" cy="812530"/>
          </a:xfrm>
          <a:prstGeom prst="rect">
            <a:avLst/>
          </a:prstGeom>
        </p:spPr>
        <p:style>
          <a:lnRef idx="3">
            <a:schemeClr val="lt1"/>
          </a:lnRef>
          <a:fillRef idx="1">
            <a:schemeClr val="accent5"/>
          </a:fillRef>
          <a:effectRef idx="1">
            <a:schemeClr val="accent5"/>
          </a:effectRef>
          <a:fontRef idx="minor">
            <a:schemeClr val="lt1"/>
          </a:fontRef>
        </p:style>
        <p:txBody>
          <a:bodyPr wrap="square">
            <a:spAutoFit/>
          </a:bodyPr>
          <a:lstStyle>
            <a:defPPr>
              <a:defRPr lang="zh-CN"/>
            </a:defPPr>
            <a:lvl1pPr marL="0" algn="l" defTabSz="1219170" rtl="0" eaLnBrk="1" latinLnBrk="0" hangingPunct="1">
              <a:defRPr sz="2400" kern="1200">
                <a:solidFill>
                  <a:srgbClr val="FFFFFF"/>
                </a:solidFill>
                <a:latin typeface="Calibri"/>
                <a:ea typeface="+mn-ea"/>
                <a:cs typeface="+mn-cs"/>
              </a:defRPr>
            </a:lvl1pPr>
            <a:lvl2pPr marL="609585" algn="l" defTabSz="1219170" rtl="0" eaLnBrk="1" latinLnBrk="0" hangingPunct="1">
              <a:defRPr sz="2400" kern="1200">
                <a:solidFill>
                  <a:srgbClr val="FFFFFF"/>
                </a:solidFill>
                <a:latin typeface="Calibri"/>
                <a:ea typeface="+mn-ea"/>
                <a:cs typeface="+mn-cs"/>
              </a:defRPr>
            </a:lvl2pPr>
            <a:lvl3pPr marL="1219170" algn="l" defTabSz="1219170" rtl="0" eaLnBrk="1" latinLnBrk="0" hangingPunct="1">
              <a:defRPr sz="2400" kern="1200">
                <a:solidFill>
                  <a:srgbClr val="FFFFFF"/>
                </a:solidFill>
                <a:latin typeface="Calibri"/>
                <a:ea typeface="+mn-ea"/>
                <a:cs typeface="+mn-cs"/>
              </a:defRPr>
            </a:lvl3pPr>
            <a:lvl4pPr marL="1828754" algn="l" defTabSz="1219170" rtl="0" eaLnBrk="1" latinLnBrk="0" hangingPunct="1">
              <a:defRPr sz="2400" kern="1200">
                <a:solidFill>
                  <a:srgbClr val="FFFFFF"/>
                </a:solidFill>
                <a:latin typeface="Calibri"/>
                <a:ea typeface="+mn-ea"/>
                <a:cs typeface="+mn-cs"/>
              </a:defRPr>
            </a:lvl4pPr>
            <a:lvl5pPr marL="2438339" algn="l" defTabSz="1219170" rtl="0" eaLnBrk="1" latinLnBrk="0" hangingPunct="1">
              <a:defRPr sz="2400" kern="1200">
                <a:solidFill>
                  <a:srgbClr val="FFFFFF"/>
                </a:solidFill>
                <a:latin typeface="Calibri"/>
                <a:ea typeface="+mn-ea"/>
                <a:cs typeface="+mn-cs"/>
              </a:defRPr>
            </a:lvl5pPr>
            <a:lvl6pPr marL="3047924" algn="l" defTabSz="1219170" rtl="0" eaLnBrk="1" latinLnBrk="0" hangingPunct="1">
              <a:defRPr sz="2400" kern="1200">
                <a:solidFill>
                  <a:srgbClr val="FFFFFF"/>
                </a:solidFill>
                <a:latin typeface="Calibri"/>
                <a:ea typeface="+mn-ea"/>
                <a:cs typeface="+mn-cs"/>
              </a:defRPr>
            </a:lvl6pPr>
            <a:lvl7pPr marL="3657509" algn="l" defTabSz="1219170" rtl="0" eaLnBrk="1" latinLnBrk="0" hangingPunct="1">
              <a:defRPr sz="2400" kern="1200">
                <a:solidFill>
                  <a:srgbClr val="FFFFFF"/>
                </a:solidFill>
                <a:latin typeface="Calibri"/>
                <a:ea typeface="+mn-ea"/>
                <a:cs typeface="+mn-cs"/>
              </a:defRPr>
            </a:lvl7pPr>
            <a:lvl8pPr marL="4267093" algn="l" defTabSz="1219170" rtl="0" eaLnBrk="1" latinLnBrk="0" hangingPunct="1">
              <a:defRPr sz="2400" kern="1200">
                <a:solidFill>
                  <a:srgbClr val="FFFFFF"/>
                </a:solidFill>
                <a:latin typeface="Calibri"/>
                <a:ea typeface="+mn-ea"/>
                <a:cs typeface="+mn-cs"/>
              </a:defRPr>
            </a:lvl8pPr>
            <a:lvl9pPr marL="4876678" algn="l" defTabSz="1219170" rtl="0" eaLnBrk="1" latinLnBrk="0" hangingPunct="1">
              <a:defRPr sz="2400" kern="1200">
                <a:solidFill>
                  <a:srgbClr val="FFFFFF"/>
                </a:solidFill>
                <a:latin typeface="Calibri"/>
                <a:ea typeface="+mn-ea"/>
                <a:cs typeface="+mn-cs"/>
              </a:defRPr>
            </a:lvl9pPr>
          </a:lstStyle>
          <a:p>
            <a:pPr lvl="0" defTabSz="914400">
              <a:lnSpc>
                <a:spcPct val="130000"/>
              </a:lnSpc>
            </a:pPr>
            <a:r>
              <a:rPr lang="zh-CN" altLang="en-US" sz="1800" b="1" kern="0" smtClean="0">
                <a:solidFill>
                  <a:srgbClr val="FFFF00"/>
                </a:solidFill>
                <a:latin typeface="微软雅黑" pitchFamily="34" charset="-122"/>
                <a:ea typeface="微软雅黑" pitchFamily="34" charset="-122"/>
              </a:rPr>
              <a:t>       另</a:t>
            </a:r>
            <a:r>
              <a:rPr lang="zh-CN" altLang="en-US" sz="1800" b="1" kern="0">
                <a:solidFill>
                  <a:srgbClr val="FFFF00"/>
                </a:solidFill>
                <a:latin typeface="微软雅黑" pitchFamily="34" charset="-122"/>
                <a:ea typeface="微软雅黑" pitchFamily="34" charset="-122"/>
              </a:rPr>
              <a:t>一个</a:t>
            </a:r>
            <a:r>
              <a:rPr lang="zh-CN" altLang="en-US" sz="1800" kern="0">
                <a:solidFill>
                  <a:schemeClr val="bg1"/>
                </a:solidFill>
                <a:latin typeface="微软雅黑" pitchFamily="34" charset="-122"/>
                <a:ea typeface="微软雅黑" pitchFamily="34" charset="-122"/>
              </a:rPr>
              <a:t>原因是相关人员的不努力或工作失误，与之相匹配的是一套奖惩制度，用以保证预算的实施。</a:t>
            </a:r>
          </a:p>
        </p:txBody>
      </p:sp>
    </p:spTree>
    <p:extLst>
      <p:ext uri="{BB962C8B-B14F-4D97-AF65-F5344CB8AC3E}">
        <p14:creationId xmlns:p14="http://schemas.microsoft.com/office/powerpoint/2010/main" val="359291365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2" dur="500" fill="hold" grpId="0" nodeType="afterEffect">
                                  <p:stCondLst>
                                    <p:cond delay="0"/>
                                  </p:stCondLst>
                                  <p:childTnLst>
                                    <p:set>
                                      <p:cBhvr>
                                        <p:cTn id="6" dur="1" fill="hold">
                                          <p:stCondLst>
                                            <p:cond delay="0"/>
                                          </p:stCondLst>
                                        </p:cTn>
                                        <p:tgtEl>
                                          <p:spTgt spid="68"/>
                                        </p:tgtEl>
                                        <p:attrNameLst>
                                          <p:attrName>style.visibility</p:attrName>
                                        </p:attrNameLst>
                                      </p:cBhvr>
                                      <p:to>
                                        <p:strVal val="visible"/>
                                      </p:to>
                                    </p:set>
                                    <p:anim calcmode="lin" valueType="num">
                                      <p:cBhvr additive="base">
                                        <p:cTn id="7" dur="500" fill="hold"/>
                                        <p:tgtEl>
                                          <p:spTgt spid="68"/>
                                        </p:tgtEl>
                                        <p:attrNameLst>
                                          <p:attrName>ppt_x</p:attrName>
                                        </p:attrNameLst>
                                      </p:cBhvr>
                                      <p:tavLst>
                                        <p:tav tm="0">
                                          <p:val>
                                            <p:strVal val="1+#ppt_w/2"/>
                                          </p:val>
                                        </p:tav>
                                        <p:tav tm="100000">
                                          <p:val>
                                            <p:strVal val="#ppt_x"/>
                                          </p:val>
                                        </p:tav>
                                      </p:tavLst>
                                    </p:anim>
                                    <p:anim calcmode="lin" valueType="num">
                                      <p:cBhvr additive="base">
                                        <p:cTn id="8" dur="500" fill="hold"/>
                                        <p:tgtEl>
                                          <p:spTgt spid="68"/>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2" dur="500" fill="hold" grpId="0" nodeType="after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1+#ppt_w/2"/>
                                          </p:val>
                                        </p:tav>
                                        <p:tav tm="100000">
                                          <p:val>
                                            <p:strVal val="#ppt_x"/>
                                          </p:val>
                                        </p:tav>
                                      </p:tavLst>
                                    </p:anim>
                                    <p:anim calcmode="lin" valueType="num">
                                      <p:cBhvr additive="base">
                                        <p:cTn id="13" dur="500" fill="hold"/>
                                        <p:tgtEl>
                                          <p:spTgt spid="5"/>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2" dur="500" fill="hold" grpId="0" nodeType="after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1+#ppt_w/2"/>
                                          </p:val>
                                        </p:tav>
                                        <p:tav tm="100000">
                                          <p:val>
                                            <p:strVal val="#ppt_x"/>
                                          </p:val>
                                        </p:tav>
                                      </p:tavLst>
                                    </p:anim>
                                    <p:anim calcmode="lin" valueType="num">
                                      <p:cBhvr additive="base">
                                        <p:cTn id="18"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 grpId="0"/>
      <p:bldP spid="5" grpId="0"/>
      <p:bldP spid="6"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p:cNvPicPr>
            <a:picLocks noChangeAspect="1"/>
          </p:cNvPicPr>
          <p:nvPr/>
        </p:nvPicPr>
        <p:blipFill>
          <a:blip r:embed="rId2"/>
          <a:stretch>
            <a:fillRect/>
          </a:stretch>
        </p:blipFill>
        <p:spPr>
          <a:xfrm>
            <a:off x="6311230" y="1701602"/>
            <a:ext cx="5472608" cy="3973544"/>
          </a:xfrm>
          <a:prstGeom prst="rect">
            <a:avLst/>
          </a:prstGeom>
        </p:spPr>
      </p:pic>
      <p:sp>
        <p:nvSpPr>
          <p:cNvPr id="68" name="矩形 67"/>
          <p:cNvSpPr/>
          <p:nvPr/>
        </p:nvSpPr>
        <p:spPr>
          <a:xfrm>
            <a:off x="1054646" y="2133650"/>
            <a:ext cx="5112568" cy="3333220"/>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lvl="0" defTabSz="914400">
              <a:lnSpc>
                <a:spcPct val="130000"/>
              </a:lnSpc>
            </a:pPr>
            <a:r>
              <a:rPr lang="zh-CN" altLang="en-US" sz="1800" kern="0" smtClean="0">
                <a:solidFill>
                  <a:prstClr val="black">
                    <a:lumMod val="65000"/>
                    <a:lumOff val="35000"/>
                  </a:prstClr>
                </a:solidFill>
                <a:latin typeface="微软雅黑" pitchFamily="34" charset="-122"/>
                <a:ea typeface="微软雅黑" pitchFamily="34" charset="-122"/>
              </a:rPr>
              <a:t>       任何</a:t>
            </a:r>
            <a:r>
              <a:rPr lang="zh-CN" altLang="en-US" sz="1800" kern="0">
                <a:solidFill>
                  <a:prstClr val="black">
                    <a:lumMod val="65000"/>
                    <a:lumOff val="35000"/>
                  </a:prstClr>
                </a:solidFill>
                <a:latin typeface="微软雅黑" pitchFamily="34" charset="-122"/>
                <a:ea typeface="微软雅黑" pitchFamily="34" charset="-122"/>
              </a:rPr>
              <a:t>一个企业都必须定期对各职能部门的工作进行考核，以便确定各职能部门的工作业绩。而全面预算是根据本期的具体情况编制的，因而用来考核各部门的工作最有说服力。在生产经营过程中，把实际同预算进行对比，考核和分析实际成本同预算之间的差异，有助于促进各相关方面及时采取有效措施，加强薄弱环节，保证预定目标更好地完成。</a:t>
            </a:r>
            <a:r>
              <a:rPr lang="zh-CN" altLang="en-US" sz="1800" b="1" kern="0">
                <a:solidFill>
                  <a:srgbClr val="FF0000"/>
                </a:solidFill>
                <a:latin typeface="微软雅黑" pitchFamily="34" charset="-122"/>
                <a:ea typeface="微软雅黑" pitchFamily="34" charset="-122"/>
              </a:rPr>
              <a:t>因而全面预算成为评定各部门、各单位和全体员工工作业绩的重要标准。</a:t>
            </a:r>
          </a:p>
        </p:txBody>
      </p:sp>
      <p:sp>
        <p:nvSpPr>
          <p:cNvPr id="4" name="矩形 3"/>
          <p:cNvSpPr/>
          <p:nvPr/>
        </p:nvSpPr>
        <p:spPr>
          <a:xfrm>
            <a:off x="766614" y="1181777"/>
            <a:ext cx="3600666" cy="375809"/>
          </a:xfrm>
          <a:prstGeom prst="rect">
            <a:avLst/>
          </a:prstGeom>
        </p:spPr>
        <p:txBody>
          <a:bodyPr wrap="non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indent="269875" algn="just">
              <a:lnSpc>
                <a:spcPct val="110000"/>
              </a:lnSpc>
              <a:spcAft>
                <a:spcPct val="0"/>
              </a:spcAft>
            </a:pPr>
            <a:r>
              <a:rPr lang="en-US" altLang="zh-CN" sz="1800" b="1" kern="0">
                <a:solidFill>
                  <a:srgbClr val="FF0000"/>
                </a:solidFill>
                <a:latin typeface="微软雅黑" pitchFamily="34" charset="-122"/>
                <a:ea typeface="微软雅黑" pitchFamily="34" charset="-122"/>
              </a:rPr>
              <a:t>3</a:t>
            </a:r>
            <a:r>
              <a:rPr lang="zh-CN" altLang="en-US" sz="1800" b="1" kern="0">
                <a:solidFill>
                  <a:srgbClr val="FF0000"/>
                </a:solidFill>
                <a:latin typeface="微软雅黑" pitchFamily="34" charset="-122"/>
                <a:ea typeface="微软雅黑" pitchFamily="34" charset="-122"/>
              </a:rPr>
              <a:t>．考核各职能部门的工作业绩</a:t>
            </a:r>
            <a:endParaRPr lang="zh-CN" altLang="zh-CN" sz="1800" b="1" kern="100">
              <a:solidFill>
                <a:srgbClr val="FF0000"/>
              </a:solidFill>
              <a:effectLst/>
              <a:latin typeface="微软雅黑" pitchFamily="34" charset="-122"/>
              <a:ea typeface="微软雅黑" pitchFamily="34" charset="-122"/>
            </a:endParaRPr>
          </a:p>
        </p:txBody>
      </p:sp>
    </p:spTree>
    <p:extLst>
      <p:ext uri="{BB962C8B-B14F-4D97-AF65-F5344CB8AC3E}">
        <p14:creationId xmlns:p14="http://schemas.microsoft.com/office/powerpoint/2010/main" val="236149754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68"/>
                                        </p:tgtEl>
                                        <p:attrNameLst>
                                          <p:attrName>style.visibility</p:attrName>
                                        </p:attrNameLst>
                                      </p:cBhvr>
                                      <p:to>
                                        <p:strVal val="visible"/>
                                      </p:to>
                                    </p:set>
                                    <p:animEffect transition="in" filter="fade">
                                      <p:cBhvr>
                                        <p:cTn id="7" dur="1000"/>
                                        <p:tgtEl>
                                          <p:spTgt spid="68"/>
                                        </p:tgtEl>
                                      </p:cBhvr>
                                    </p:animEffect>
                                    <p:anim calcmode="lin" valueType="num">
                                      <p:cBhvr>
                                        <p:cTn id="8" dur="1000" fill="hold"/>
                                        <p:tgtEl>
                                          <p:spTgt spid="68"/>
                                        </p:tgtEl>
                                        <p:attrNameLst>
                                          <p:attrName>ppt_x</p:attrName>
                                        </p:attrNameLst>
                                      </p:cBhvr>
                                      <p:tavLst>
                                        <p:tav tm="0">
                                          <p:val>
                                            <p:strVal val="#ppt_x"/>
                                          </p:val>
                                        </p:tav>
                                        <p:tav tm="100000">
                                          <p:val>
                                            <p:strVal val="#ppt_x"/>
                                          </p:val>
                                        </p:tav>
                                      </p:tavLst>
                                    </p:anim>
                                    <p:anim calcmode="lin" valueType="num">
                                      <p:cBhvr>
                                        <p:cTn id="9" dur="1000" fill="hold"/>
                                        <p:tgtEl>
                                          <p:spTgt spid="68"/>
                                        </p:tgtEl>
                                        <p:attrNameLst>
                                          <p:attrName>ppt_y</p:attrName>
                                        </p:attrNameLst>
                                      </p:cBhvr>
                                      <p:tavLst>
                                        <p:tav tm="0">
                                          <p:val>
                                            <p:strVal val="#ppt_y+.1"/>
                                          </p:val>
                                        </p:tav>
                                        <p:tav tm="100000">
                                          <p:val>
                                            <p:strVal val="#ppt_y"/>
                                          </p:val>
                                        </p:tav>
                                      </p:tavLst>
                                    </p:anim>
                                  </p:childTnLst>
                                </p:cTn>
                              </p:par>
                              <p:par>
                                <p:cTn id="10" presetID="42" presetClass="entr" presetSubtype="0" dur="1000" fill="hold" nodeType="with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par>
                                <p:cTn id="15" presetID="42" presetClass="entr" presetSubtype="0" dur="100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anim calcmode="lin" valueType="num">
                                      <p:cBhvr>
                                        <p:cTn id="18" dur="1000" fill="hold"/>
                                        <p:tgtEl>
                                          <p:spTgt spid="4"/>
                                        </p:tgtEl>
                                        <p:attrNameLst>
                                          <p:attrName>ppt_x</p:attrName>
                                        </p:attrNameLst>
                                      </p:cBhvr>
                                      <p:tavLst>
                                        <p:tav tm="0">
                                          <p:val>
                                            <p:strVal val="#ppt_x"/>
                                          </p:val>
                                        </p:tav>
                                        <p:tav tm="100000">
                                          <p:val>
                                            <p:strVal val="#ppt_x"/>
                                          </p:val>
                                        </p:tav>
                                      </p:tavLst>
                                    </p:anim>
                                    <p:anim calcmode="lin" valueType="num">
                                      <p:cBhvr>
                                        <p:cTn id="1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 grpId="0"/>
      <p:bldP spid="4"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p:cNvGrpSpPr/>
          <p:nvPr/>
        </p:nvGrpSpPr>
        <p:grpSpPr>
          <a:xfrm>
            <a:off x="1343600" y="1989634"/>
            <a:ext cx="9503212" cy="3168813"/>
            <a:chOff x="1797313" y="3141296"/>
            <a:chExt cx="4721543" cy="2952000"/>
          </a:xfrm>
        </p:grpSpPr>
        <p:sp>
          <p:nvSpPr>
            <p:cNvPr id="3" name="Rectangle 31"/>
            <p:cNvSpPr/>
            <p:nvPr/>
          </p:nvSpPr>
          <p:spPr bwMode="auto">
            <a:xfrm>
              <a:off x="1797314" y="3141296"/>
              <a:ext cx="2232000" cy="2952000"/>
            </a:xfrm>
            <a:prstGeom prst="rect">
              <a:avLst/>
            </a:prstGeom>
            <a:solidFill>
              <a:srgbClr val="FF8A00"/>
            </a:solidFill>
            <a:ln w="9525" cap="flat" cmpd="sng" algn="ctr">
              <a:noFill/>
              <a:prstDash val="solid"/>
              <a:headEnd type="none" w="med" len="med"/>
              <a:tailEnd type="none" w="med" len="med"/>
            </a:ln>
            <a:effectLst/>
          </p:spPr>
          <p:txBody>
            <a:bodyPr vert="horz" wrap="square" lIns="91415" tIns="45707" rIns="91415" bIns="45707"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152">
                <a:defRPr/>
              </a:pPr>
              <a:endParaRPr lang="en-US" sz="1700" kern="0">
                <a:solidFill>
                  <a:srgbClr val="FFFFFF">
                    <a:lumMod val="20000"/>
                    <a:lumOff val="80000"/>
                    <a:alpha val="99000"/>
                  </a:srgbClr>
                </a:solidFill>
                <a:latin typeface="Segoe UI" pitchFamily="34" charset="0"/>
                <a:ea typeface="Segoe UI" pitchFamily="34" charset="0"/>
                <a:cs typeface="Segoe UI" pitchFamily="34" charset="0"/>
              </a:endParaRPr>
            </a:p>
          </p:txBody>
        </p:sp>
        <p:sp>
          <p:nvSpPr>
            <p:cNvPr id="4" name="Rectangle 31"/>
            <p:cNvSpPr/>
            <p:nvPr/>
          </p:nvSpPr>
          <p:spPr bwMode="auto">
            <a:xfrm>
              <a:off x="4286856" y="3141296"/>
              <a:ext cx="2232000" cy="2952000"/>
            </a:xfrm>
            <a:prstGeom prst="rect">
              <a:avLst/>
            </a:prstGeom>
            <a:solidFill>
              <a:srgbClr val="8CC600"/>
            </a:solidFill>
            <a:ln w="9525" cap="flat" cmpd="sng" algn="ctr">
              <a:noFill/>
              <a:prstDash val="solid"/>
              <a:headEnd type="none" w="med" len="med"/>
              <a:tailEnd type="none" w="med" len="med"/>
            </a:ln>
            <a:effectLst/>
          </p:spPr>
          <p:txBody>
            <a:bodyPr vert="horz" wrap="square" lIns="91415" tIns="45707" rIns="91415" bIns="45707"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152">
                <a:defRPr/>
              </a:pPr>
              <a:endParaRPr lang="en-US" sz="1700" kern="0">
                <a:solidFill>
                  <a:srgbClr val="FFFFFF">
                    <a:lumMod val="20000"/>
                    <a:lumOff val="80000"/>
                    <a:alpha val="99000"/>
                  </a:srgbClr>
                </a:solidFill>
                <a:latin typeface="Segoe UI" pitchFamily="34" charset="0"/>
                <a:ea typeface="Segoe UI" pitchFamily="34" charset="0"/>
                <a:cs typeface="Segoe UI" pitchFamily="34" charset="0"/>
              </a:endParaRPr>
            </a:p>
          </p:txBody>
        </p:sp>
        <p:sp>
          <p:nvSpPr>
            <p:cNvPr id="6" name="矩形 5"/>
            <p:cNvSpPr/>
            <p:nvPr/>
          </p:nvSpPr>
          <p:spPr>
            <a:xfrm>
              <a:off x="1797314" y="3714472"/>
              <a:ext cx="4719876" cy="144372"/>
            </a:xfrm>
            <a:prstGeom prst="rect">
              <a:avLst/>
            </a:prstGeom>
            <a:solidFill>
              <a:srgbClr val="FFFFFF">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7" name="Text Box 44"/>
            <p:cNvSpPr txBox="1">
              <a:spLocks noChangeArrowheads="1"/>
            </p:cNvSpPr>
            <p:nvPr/>
          </p:nvSpPr>
          <p:spPr bwMode="auto">
            <a:xfrm>
              <a:off x="1797313" y="3215518"/>
              <a:ext cx="2232001" cy="388802"/>
            </a:xfrm>
            <a:prstGeom prst="rect">
              <a:avLst/>
            </a:prstGeom>
            <a:noFill/>
            <a:ln>
              <a:noFill/>
            </a:ln>
            <a:effectLst/>
            <a:extLst>
              <a:ext uri="{909E8E84-426E-40DD-AFC4-6F175D3DCCD1}">
                <a14:hiddenFill xmlns:a14="http://schemas.microsoft.com/office/drawing/2010/main">
                  <a:solidFill>
                    <a:srgbClr val="FFFFFF">
                      <a:alpha val="30000"/>
                    </a:srgbClr>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b="1">
                  <a:solidFill>
                    <a:schemeClr val="bg1"/>
                  </a:solidFill>
                  <a:latin typeface="微软雅黑" pitchFamily="34" charset="-122"/>
                  <a:ea typeface="微软雅黑" pitchFamily="34" charset="-122"/>
                </a:rPr>
                <a:t>1</a:t>
              </a:r>
              <a:r>
                <a:rPr lang="zh-CN" altLang="en-US" b="1">
                  <a:solidFill>
                    <a:schemeClr val="bg1"/>
                  </a:solidFill>
                  <a:latin typeface="微软雅黑" pitchFamily="34" charset="-122"/>
                  <a:ea typeface="微软雅黑" pitchFamily="34" charset="-122"/>
                </a:rPr>
                <a:t>．业务预算</a:t>
              </a:r>
            </a:p>
          </p:txBody>
        </p:sp>
        <p:sp>
          <p:nvSpPr>
            <p:cNvPr id="8" name="Text Box 44"/>
            <p:cNvSpPr txBox="1">
              <a:spLocks noChangeArrowheads="1"/>
            </p:cNvSpPr>
            <p:nvPr/>
          </p:nvSpPr>
          <p:spPr bwMode="auto">
            <a:xfrm>
              <a:off x="4285189" y="3215518"/>
              <a:ext cx="2232001" cy="388802"/>
            </a:xfrm>
            <a:prstGeom prst="rect">
              <a:avLst/>
            </a:prstGeom>
            <a:noFill/>
            <a:ln>
              <a:noFill/>
            </a:ln>
            <a:effectLst/>
            <a:extLst>
              <a:ext uri="{909E8E84-426E-40DD-AFC4-6F175D3DCCD1}">
                <a14:hiddenFill xmlns:a14="http://schemas.microsoft.com/office/drawing/2010/main">
                  <a:solidFill>
                    <a:srgbClr val="FFFFFF">
                      <a:alpha val="30000"/>
                    </a:srgbClr>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b="1">
                  <a:solidFill>
                    <a:schemeClr val="bg1"/>
                  </a:solidFill>
                  <a:latin typeface="微软雅黑" pitchFamily="34" charset="-122"/>
                  <a:ea typeface="微软雅黑" pitchFamily="34" charset="-122"/>
                </a:rPr>
                <a:t>2</a:t>
              </a:r>
              <a:r>
                <a:rPr lang="zh-CN" altLang="en-US" b="1">
                  <a:solidFill>
                    <a:schemeClr val="bg1"/>
                  </a:solidFill>
                  <a:latin typeface="微软雅黑" pitchFamily="34" charset="-122"/>
                  <a:ea typeface="微软雅黑" pitchFamily="34" charset="-122"/>
                </a:rPr>
                <a:t>．专门决策预算</a:t>
              </a:r>
            </a:p>
          </p:txBody>
        </p:sp>
        <p:sp>
          <p:nvSpPr>
            <p:cNvPr id="10" name="TextBox 6"/>
            <p:cNvSpPr txBox="1"/>
            <p:nvPr/>
          </p:nvSpPr>
          <p:spPr>
            <a:xfrm>
              <a:off x="1797313" y="3879616"/>
              <a:ext cx="2232001" cy="187513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mtClean="0">
                  <a:solidFill>
                    <a:schemeClr val="bg1"/>
                  </a:solidFill>
                  <a:latin typeface="微软雅黑" pitchFamily="34" charset="-122"/>
                  <a:ea typeface="微软雅黑" pitchFamily="34" charset="-122"/>
                </a:rPr>
                <a:t>      业务</a:t>
              </a:r>
              <a:r>
                <a:rPr lang="zh-CN" altLang="en-US" sz="1600">
                  <a:solidFill>
                    <a:schemeClr val="bg1"/>
                  </a:solidFill>
                  <a:latin typeface="微软雅黑" pitchFamily="34" charset="-122"/>
                  <a:ea typeface="微软雅黑" pitchFamily="34" charset="-122"/>
                </a:rPr>
                <a:t>预算也称营业预算，是对企业日常发生的基本业务活动的预算，是全面预算的编制基础，主要包括与企业日常业务直接相关的销售预算、生产预算、直接材料及采购预算、直接人工预算、制造费用预算、产品成本预算、存货预算、销售及管理费用预算等。</a:t>
              </a:r>
            </a:p>
          </p:txBody>
        </p:sp>
        <p:sp>
          <p:nvSpPr>
            <p:cNvPr id="11" name="TextBox 6"/>
            <p:cNvSpPr txBox="1"/>
            <p:nvPr/>
          </p:nvSpPr>
          <p:spPr>
            <a:xfrm>
              <a:off x="4285189" y="3879616"/>
              <a:ext cx="2232001" cy="187513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mtClean="0">
                  <a:solidFill>
                    <a:schemeClr val="bg1"/>
                  </a:solidFill>
                  <a:latin typeface="微软雅黑" pitchFamily="34" charset="-122"/>
                  <a:ea typeface="微软雅黑" pitchFamily="34" charset="-122"/>
                </a:rPr>
                <a:t>      专门</a:t>
              </a:r>
              <a:r>
                <a:rPr lang="zh-CN" altLang="en-US" sz="1600">
                  <a:solidFill>
                    <a:schemeClr val="bg1"/>
                  </a:solidFill>
                  <a:latin typeface="微软雅黑" pitchFamily="34" charset="-122"/>
                  <a:ea typeface="微软雅黑" pitchFamily="34" charset="-122"/>
                </a:rPr>
                <a:t>决策预算也称资本支出预算，是对企业那些在预算期内不经常发生的、一次性业务活动所编制的预算，主要包括根据长期投资决策结论编制的与购置、更新、改造、扩建固定资产决策有关的资本支出预算；与资源开发、产品改造和新产品试制有关的生产经营决策预算等。</a:t>
              </a:r>
            </a:p>
          </p:txBody>
        </p:sp>
      </p:grpSp>
    </p:spTree>
    <p:extLst>
      <p:ext uri="{BB962C8B-B14F-4D97-AF65-F5344CB8AC3E}">
        <p14:creationId xmlns:p14="http://schemas.microsoft.com/office/powerpoint/2010/main" val="173647422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 name="组合 4"/>
          <p:cNvGrpSpPr/>
          <p:nvPr/>
        </p:nvGrpSpPr>
        <p:grpSpPr>
          <a:xfrm>
            <a:off x="1990750" y="2133650"/>
            <a:ext cx="8208912" cy="2520280"/>
            <a:chOff x="6535146" y="1989173"/>
            <a:chExt cx="2234816" cy="2951317"/>
          </a:xfrm>
        </p:grpSpPr>
        <p:sp>
          <p:nvSpPr>
            <p:cNvPr id="12" name="Rectangle 31"/>
            <p:cNvSpPr/>
            <p:nvPr/>
          </p:nvSpPr>
          <p:spPr bwMode="auto">
            <a:xfrm>
              <a:off x="6538479" y="1989173"/>
              <a:ext cx="2231483" cy="2951317"/>
            </a:xfrm>
            <a:prstGeom prst="rect">
              <a:avLst/>
            </a:prstGeom>
            <a:solidFill>
              <a:srgbClr val="00AEEF"/>
            </a:solidFill>
            <a:ln w="9525" cap="flat" cmpd="sng" algn="ctr">
              <a:noFill/>
              <a:prstDash val="solid"/>
              <a:headEnd type="none" w="med" len="med"/>
              <a:tailEnd type="none" w="med" len="med"/>
            </a:ln>
            <a:effectLst/>
          </p:spPr>
          <p:txBody>
            <a:bodyPr vert="horz" wrap="square" lIns="91415" tIns="45707" rIns="91415" bIns="45707" numCol="1" rtlCol="0" anchor="ctr"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152">
                <a:defRPr/>
              </a:pPr>
              <a:endParaRPr lang="en-US" sz="1700" kern="0">
                <a:solidFill>
                  <a:srgbClr val="FFFFFF">
                    <a:lumMod val="20000"/>
                    <a:lumOff val="80000"/>
                    <a:alpha val="99000"/>
                  </a:srgbClr>
                </a:solidFill>
                <a:latin typeface="Segoe UI" pitchFamily="34" charset="0"/>
                <a:ea typeface="Segoe UI" pitchFamily="34" charset="0"/>
                <a:cs typeface="Segoe UI" pitchFamily="34" charset="0"/>
              </a:endParaRPr>
            </a:p>
          </p:txBody>
        </p:sp>
        <p:sp>
          <p:nvSpPr>
            <p:cNvPr id="13" name="矩形 12"/>
            <p:cNvSpPr/>
            <p:nvPr/>
          </p:nvSpPr>
          <p:spPr>
            <a:xfrm>
              <a:off x="6541809" y="2562216"/>
              <a:ext cx="2224822" cy="165106"/>
            </a:xfrm>
            <a:prstGeom prst="rect">
              <a:avLst/>
            </a:prstGeom>
            <a:solidFill>
              <a:srgbClr val="FFFFFF">
                <a:alpha val="6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sp>
          <p:nvSpPr>
            <p:cNvPr id="14" name="Text Box 44"/>
            <p:cNvSpPr txBox="1">
              <a:spLocks noChangeArrowheads="1"/>
            </p:cNvSpPr>
            <p:nvPr/>
          </p:nvSpPr>
          <p:spPr bwMode="auto">
            <a:xfrm>
              <a:off x="6535146" y="2063377"/>
              <a:ext cx="2231484" cy="488738"/>
            </a:xfrm>
            <a:prstGeom prst="rect">
              <a:avLst/>
            </a:prstGeom>
            <a:noFill/>
            <a:ln>
              <a:noFill/>
            </a:ln>
            <a:effectLst/>
            <a:extLst>
              <a:ext uri="{909E8E84-426E-40DD-AFC4-6F175D3DCCD1}">
                <a14:hiddenFill xmlns:a14="http://schemas.microsoft.com/office/drawing/2010/main">
                  <a:solidFill>
                    <a:srgbClr val="FFFFFF">
                      <a:alpha val="30000"/>
                    </a:srgbClr>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b="1">
                  <a:solidFill>
                    <a:schemeClr val="bg1"/>
                  </a:solidFill>
                  <a:latin typeface="微软雅黑" pitchFamily="34" charset="-122"/>
                  <a:ea typeface="微软雅黑" pitchFamily="34" charset="-122"/>
                </a:rPr>
                <a:t>3</a:t>
              </a:r>
              <a:r>
                <a:rPr lang="zh-CN" altLang="en-US" b="1">
                  <a:solidFill>
                    <a:schemeClr val="bg1"/>
                  </a:solidFill>
                  <a:latin typeface="微软雅黑" pitchFamily="34" charset="-122"/>
                  <a:ea typeface="微软雅黑" pitchFamily="34" charset="-122"/>
                </a:rPr>
                <a:t>．财务预算</a:t>
              </a:r>
            </a:p>
          </p:txBody>
        </p:sp>
        <p:sp>
          <p:nvSpPr>
            <p:cNvPr id="15" name="TextBox 6"/>
            <p:cNvSpPr txBox="1"/>
            <p:nvPr/>
          </p:nvSpPr>
          <p:spPr>
            <a:xfrm>
              <a:off x="6541809" y="2727322"/>
              <a:ext cx="2224822" cy="123261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mtClean="0">
                  <a:solidFill>
                    <a:schemeClr val="bg1"/>
                  </a:solidFill>
                  <a:latin typeface="微软雅黑" pitchFamily="34" charset="-122"/>
                  <a:ea typeface="微软雅黑" pitchFamily="34" charset="-122"/>
                </a:rPr>
                <a:t>      财务</a:t>
              </a:r>
              <a:r>
                <a:rPr lang="zh-CN" altLang="en-US" sz="1600">
                  <a:solidFill>
                    <a:schemeClr val="bg1"/>
                  </a:solidFill>
                  <a:latin typeface="微软雅黑" pitchFamily="34" charset="-122"/>
                  <a:ea typeface="微软雅黑" pitchFamily="34" charset="-122"/>
                </a:rPr>
                <a:t>预算主要反映企业预算期现金收支、经营成果和财务状况的各项预算，包括现金预算、预计利润表和预计资产负债表。这些预算以价值量指标总括反映经营预算和专门决策预算的结果。</a:t>
              </a:r>
            </a:p>
          </p:txBody>
        </p:sp>
      </p:grpSp>
    </p:spTree>
    <p:extLst>
      <p:ext uri="{BB962C8B-B14F-4D97-AF65-F5344CB8AC3E}">
        <p14:creationId xmlns:p14="http://schemas.microsoft.com/office/powerpoint/2010/main" val="63199209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
          <p:cNvGrpSpPr/>
          <p:nvPr/>
        </p:nvGrpSpPr>
        <p:grpSpPr>
          <a:xfrm>
            <a:off x="2927648" y="2519790"/>
            <a:ext cx="9262765" cy="923330"/>
            <a:chOff x="3415086" y="2643372"/>
            <a:chExt cx="9262765" cy="923330"/>
          </a:xfrm>
        </p:grpSpPr>
        <p:sp>
          <p:nvSpPr>
            <p:cNvPr id="3" name="文本占位符 3"/>
            <p:cNvSpPr txBox="1"/>
            <p:nvPr/>
          </p:nvSpPr>
          <p:spPr>
            <a:xfrm>
              <a:off x="4417142" y="2689280"/>
              <a:ext cx="8260709" cy="748903"/>
            </a:xfrm>
            <a:prstGeom prst="rect">
              <a:avLst/>
            </a:prstGeom>
          </p:spPr>
          <p:txBody>
            <a:bodyPr vert="horz" lIns="91440" tIns="45720" rIns="91440" bIns="45720" rtlCol="0" anchor="ctr">
              <a:noAutofit/>
            </a:bodyPr>
            <a:lstStyle>
              <a:defPPr>
                <a:defRPr lang="zh-CN"/>
              </a:defPPr>
              <a:lvl1pPr marL="0" indent="0" algn="l" defTabSz="914400" rtl="0" eaLnBrk="1" latinLnBrk="0" hangingPunct="1">
                <a:spcBef>
                  <a:spcPct val="20000"/>
                </a:spcBef>
                <a:buFont typeface="Arial" pitchFamily="34" charset="0"/>
                <a:buNone/>
                <a:defRPr sz="2800" b="1" kern="1200">
                  <a:solidFill>
                    <a:srgbClr val="56762C"/>
                  </a:solidFill>
                  <a:latin typeface="+mn-lt"/>
                  <a:ea typeface="+mn-ea"/>
                  <a:cs typeface="+mn-cs"/>
                </a:defRPr>
              </a:lvl1pPr>
              <a:lvl2pPr marL="457200" indent="0" algn="l" defTabSz="914400" rtl="0" eaLnBrk="1" latinLnBrk="0" hangingPunct="1">
                <a:spcBef>
                  <a:spcPct val="20000"/>
                </a:spcBef>
                <a:buFont typeface="Arial" pitchFamily="34" charset="0"/>
                <a:buNone/>
                <a:defRPr sz="1800" kern="1200">
                  <a:solidFill>
                    <a:schemeClr val="tx1">
                      <a:tint val="75000"/>
                    </a:schemeClr>
                  </a:solidFill>
                  <a:latin typeface="+mn-lt"/>
                  <a:ea typeface="+mn-ea"/>
                  <a:cs typeface="+mn-cs"/>
                </a:defRPr>
              </a:lvl2pPr>
              <a:lvl3pPr marL="914400" indent="0" algn="l" defTabSz="914400" rtl="0" eaLnBrk="1" latinLnBrk="0" hangingPunct="1">
                <a:spcBef>
                  <a:spcPct val="20000"/>
                </a:spcBef>
                <a:buFont typeface="Arial" pitchFamily="34" charset="0"/>
                <a:buNone/>
                <a:defRPr sz="1600" kern="1200">
                  <a:solidFill>
                    <a:schemeClr val="tx1">
                      <a:tint val="75000"/>
                    </a:schemeClr>
                  </a:solidFill>
                  <a:latin typeface="+mn-lt"/>
                  <a:ea typeface="+mn-ea"/>
                  <a:cs typeface="+mn-cs"/>
                </a:defRPr>
              </a:lvl3pPr>
              <a:lvl4pPr marL="1371600" indent="0" algn="l" defTabSz="914400" rtl="0" eaLnBrk="1" latinLnBrk="0" hangingPunct="1">
                <a:spcBef>
                  <a:spcPct val="20000"/>
                </a:spcBef>
                <a:buFont typeface="Arial" pitchFamily="34" charset="0"/>
                <a:buNone/>
                <a:defRPr sz="1400" kern="1200">
                  <a:solidFill>
                    <a:schemeClr val="tx1">
                      <a:tint val="75000"/>
                    </a:schemeClr>
                  </a:solidFill>
                  <a:latin typeface="+mn-lt"/>
                  <a:ea typeface="+mn-ea"/>
                  <a:cs typeface="+mn-cs"/>
                </a:defRPr>
              </a:lvl4pPr>
              <a:lvl5pPr marL="1828800" indent="0" algn="l" defTabSz="914400" rtl="0" eaLnBrk="1" latinLnBrk="0" hangingPunct="1">
                <a:spcBef>
                  <a:spcPct val="20000"/>
                </a:spcBef>
                <a:buFont typeface="Arial" pitchFamily="34" charset="0"/>
                <a:buNone/>
                <a:defRPr sz="1400" kern="1200">
                  <a:solidFill>
                    <a:schemeClr val="tx1">
                      <a:tint val="75000"/>
                    </a:schemeClr>
                  </a:solidFill>
                  <a:latin typeface="+mn-lt"/>
                  <a:ea typeface="+mn-ea"/>
                  <a:cs typeface="+mn-cs"/>
                </a:defRPr>
              </a:lvl5pPr>
              <a:lvl6pPr marL="2286000" indent="0" algn="l" defTabSz="914400" rtl="0" eaLnBrk="1" latinLnBrk="0" hangingPunct="1">
                <a:spcBef>
                  <a:spcPct val="20000"/>
                </a:spcBef>
                <a:buFont typeface="Arial" pitchFamily="34" charset="0"/>
                <a:buNone/>
                <a:defRPr sz="1400" kern="1200">
                  <a:solidFill>
                    <a:schemeClr val="tx1">
                      <a:tint val="75000"/>
                    </a:schemeClr>
                  </a:solidFill>
                  <a:latin typeface="+mn-lt"/>
                  <a:ea typeface="+mn-ea"/>
                  <a:cs typeface="+mn-cs"/>
                </a:defRPr>
              </a:lvl6pPr>
              <a:lvl7pPr marL="2743200" indent="0" algn="l" defTabSz="914400" rtl="0" eaLnBrk="1" latinLnBrk="0" hangingPunct="1">
                <a:spcBef>
                  <a:spcPct val="20000"/>
                </a:spcBef>
                <a:buFont typeface="Arial" pitchFamily="34" charset="0"/>
                <a:buNone/>
                <a:defRPr sz="1400" kern="1200">
                  <a:solidFill>
                    <a:schemeClr val="tx1">
                      <a:tint val="75000"/>
                    </a:schemeClr>
                  </a:solidFill>
                  <a:latin typeface="+mn-lt"/>
                  <a:ea typeface="+mn-ea"/>
                  <a:cs typeface="+mn-cs"/>
                </a:defRPr>
              </a:lvl7pPr>
              <a:lvl8pPr marL="3200400" indent="0" algn="l" defTabSz="914400" rtl="0" eaLnBrk="1" latinLnBrk="0" hangingPunct="1">
                <a:spcBef>
                  <a:spcPct val="20000"/>
                </a:spcBef>
                <a:buFont typeface="Arial" pitchFamily="34" charset="0"/>
                <a:buNone/>
                <a:defRPr sz="1400" kern="1200">
                  <a:solidFill>
                    <a:schemeClr val="tx1">
                      <a:tint val="75000"/>
                    </a:schemeClr>
                  </a:solidFill>
                  <a:latin typeface="+mn-lt"/>
                  <a:ea typeface="+mn-ea"/>
                  <a:cs typeface="+mn-cs"/>
                </a:defRPr>
              </a:lvl8pPr>
              <a:lvl9pPr marL="3657600" indent="0" algn="l" defTabSz="914400" rtl="0" eaLnBrk="1" latinLnBrk="0" hangingPunct="1">
                <a:spcBef>
                  <a:spcPct val="20000"/>
                </a:spcBef>
                <a:buFont typeface="Arial" pitchFamily="34" charset="0"/>
                <a:buNone/>
                <a:defRPr sz="1400" kern="1200">
                  <a:solidFill>
                    <a:schemeClr val="tx1">
                      <a:tint val="75000"/>
                    </a:schemeClr>
                  </a:solidFill>
                  <a:latin typeface="+mn-lt"/>
                  <a:ea typeface="+mn-ea"/>
                  <a:cs typeface="+mn-cs"/>
                </a:defRPr>
              </a:lvl9pPr>
            </a:lstStyle>
            <a:p>
              <a:r>
                <a:rPr lang="zh-CN" altLang="en-US" sz="4000" smtClean="0">
                  <a:solidFill>
                    <a:srgbClr val="FF9300"/>
                  </a:solidFill>
                  <a:ea typeface="微软雅黑" pitchFamily="34" charset="-122"/>
                </a:rPr>
                <a:t>    编制</a:t>
              </a:r>
              <a:r>
                <a:rPr lang="zh-CN" altLang="en-US" sz="4000">
                  <a:solidFill>
                    <a:srgbClr val="FF9300"/>
                  </a:solidFill>
                  <a:ea typeface="微软雅黑" pitchFamily="34" charset="-122"/>
                </a:rPr>
                <a:t>预算的基本方法</a:t>
              </a:r>
            </a:p>
          </p:txBody>
        </p:sp>
        <p:sp>
          <p:nvSpPr>
            <p:cNvPr id="4" name="TextBox 8"/>
            <p:cNvSpPr txBox="1"/>
            <p:nvPr/>
          </p:nvSpPr>
          <p:spPr>
            <a:xfrm>
              <a:off x="3415086" y="2643372"/>
              <a:ext cx="1184625" cy="923330"/>
            </a:xfrm>
            <a:prstGeom prst="rect">
              <a:avLst/>
            </a:prstGeom>
            <a:noFill/>
          </p:spPr>
          <p:txBody>
            <a:bodyPr wrap="square" rtlCol="0">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r"/>
              <a:r>
                <a:rPr lang="en-US" altLang="zh-CN" sz="5400" smtClean="0">
                  <a:solidFill>
                    <a:schemeClr val="tx1">
                      <a:lumMod val="65000"/>
                      <a:lumOff val="35000"/>
                    </a:schemeClr>
                  </a:solidFill>
                  <a:latin typeface="Stencil" pitchFamily="82" charset="0"/>
                  <a:ea typeface="微软雅黑" pitchFamily="34" charset="-122"/>
                </a:rPr>
                <a:t>02</a:t>
              </a:r>
              <a:endParaRPr lang="zh-CN" altLang="en-US" sz="5400">
                <a:solidFill>
                  <a:schemeClr val="tx1">
                    <a:lumMod val="65000"/>
                    <a:lumOff val="35000"/>
                  </a:schemeClr>
                </a:solidFill>
                <a:latin typeface="Stencil" pitchFamily="82" charset="0"/>
                <a:ea typeface="微软雅黑" pitchFamily="34" charset="-122"/>
              </a:endParaRPr>
            </a:p>
          </p:txBody>
        </p:sp>
      </p:grpSp>
      <p:sp>
        <p:nvSpPr>
          <p:cNvPr id="5" name="矩形 4"/>
          <p:cNvSpPr/>
          <p:nvPr/>
        </p:nvSpPr>
        <p:spPr>
          <a:xfrm>
            <a:off x="4727054" y="3933850"/>
            <a:ext cx="4999425" cy="1338828"/>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285750" lvl="0" indent="-285750">
              <a:lnSpc>
                <a:spcPct val="150000"/>
              </a:lnSpc>
              <a:buClr>
                <a:srgbClr val="FF9300"/>
              </a:buClr>
              <a:buFont typeface="Wingdings" pitchFamily="2" charset="2"/>
              <a:buChar char="Ø"/>
              <a:defRPr/>
            </a:pPr>
            <a:r>
              <a:rPr lang="zh-CN" altLang="en-US" sz="1800" kern="0">
                <a:solidFill>
                  <a:schemeClr val="tx1">
                    <a:lumMod val="65000"/>
                    <a:lumOff val="35000"/>
                  </a:schemeClr>
                </a:solidFill>
                <a:latin typeface="微软雅黑" pitchFamily="34" charset="-122"/>
                <a:ea typeface="微软雅黑" pitchFamily="34" charset="-122"/>
              </a:rPr>
              <a:t>固定预算与弹性</a:t>
            </a:r>
            <a:r>
              <a:rPr lang="zh-CN" altLang="en-US" sz="1800" kern="0" smtClean="0">
                <a:solidFill>
                  <a:schemeClr val="tx1">
                    <a:lumMod val="65000"/>
                    <a:lumOff val="35000"/>
                  </a:schemeClr>
                </a:solidFill>
                <a:latin typeface="微软雅黑" pitchFamily="34" charset="-122"/>
                <a:ea typeface="微软雅黑" pitchFamily="34" charset="-122"/>
              </a:rPr>
              <a:t>预算</a:t>
            </a:r>
            <a:endParaRPr lang="en-US" altLang="zh-CN" sz="1800" kern="0" smtClean="0">
              <a:solidFill>
                <a:schemeClr val="tx1">
                  <a:lumMod val="65000"/>
                  <a:lumOff val="35000"/>
                </a:schemeClr>
              </a:solidFill>
              <a:latin typeface="微软雅黑" pitchFamily="34" charset="-122"/>
              <a:ea typeface="微软雅黑" pitchFamily="34" charset="-122"/>
            </a:endParaRPr>
          </a:p>
          <a:p>
            <a:pPr marL="285750" lvl="0" indent="-285750">
              <a:lnSpc>
                <a:spcPct val="150000"/>
              </a:lnSpc>
              <a:buClr>
                <a:srgbClr val="FF9300"/>
              </a:buClr>
              <a:buFont typeface="Wingdings" pitchFamily="2" charset="2"/>
              <a:buChar char="Ø"/>
              <a:defRPr/>
            </a:pPr>
            <a:r>
              <a:rPr lang="zh-CN" altLang="en-US" sz="1800" kern="0">
                <a:solidFill>
                  <a:schemeClr val="tx1">
                    <a:lumMod val="65000"/>
                    <a:lumOff val="35000"/>
                  </a:schemeClr>
                </a:solidFill>
                <a:latin typeface="微软雅黑" pitchFamily="34" charset="-122"/>
                <a:ea typeface="微软雅黑" pitchFamily="34" charset="-122"/>
              </a:rPr>
              <a:t>增量预算与</a:t>
            </a:r>
            <a:r>
              <a:rPr lang="zh-CN" altLang="en-US" sz="1800" kern="0" smtClean="0">
                <a:solidFill>
                  <a:schemeClr val="tx1">
                    <a:lumMod val="65000"/>
                    <a:lumOff val="35000"/>
                  </a:schemeClr>
                </a:solidFill>
                <a:latin typeface="微软雅黑" pitchFamily="34" charset="-122"/>
                <a:ea typeface="微软雅黑" pitchFamily="34" charset="-122"/>
              </a:rPr>
              <a:t>零基预算</a:t>
            </a:r>
            <a:endParaRPr lang="en-US" altLang="zh-CN" sz="1800" kern="0" smtClean="0">
              <a:solidFill>
                <a:schemeClr val="tx1">
                  <a:lumMod val="65000"/>
                  <a:lumOff val="35000"/>
                </a:schemeClr>
              </a:solidFill>
              <a:latin typeface="微软雅黑" pitchFamily="34" charset="-122"/>
              <a:ea typeface="微软雅黑" pitchFamily="34" charset="-122"/>
            </a:endParaRPr>
          </a:p>
          <a:p>
            <a:pPr marL="285750" lvl="0" indent="-285750">
              <a:lnSpc>
                <a:spcPct val="150000"/>
              </a:lnSpc>
              <a:buClr>
                <a:srgbClr val="FF9300"/>
              </a:buClr>
              <a:buFont typeface="Wingdings" pitchFamily="2" charset="2"/>
              <a:buChar char="Ø"/>
              <a:defRPr/>
            </a:pPr>
            <a:r>
              <a:rPr lang="zh-CN" altLang="en-US" sz="1800" kern="0">
                <a:solidFill>
                  <a:schemeClr val="tx1">
                    <a:lumMod val="65000"/>
                    <a:lumOff val="35000"/>
                  </a:schemeClr>
                </a:solidFill>
                <a:latin typeface="微软雅黑" pitchFamily="34" charset="-122"/>
                <a:ea typeface="微软雅黑" pitchFamily="34" charset="-122"/>
              </a:rPr>
              <a:t>定期预算与滚动</a:t>
            </a:r>
            <a:r>
              <a:rPr lang="zh-CN" altLang="en-US" sz="1800" kern="0" smtClean="0">
                <a:solidFill>
                  <a:schemeClr val="tx1">
                    <a:lumMod val="65000"/>
                    <a:lumOff val="35000"/>
                  </a:schemeClr>
                </a:solidFill>
                <a:latin typeface="微软雅黑" pitchFamily="34" charset="-122"/>
                <a:ea typeface="微软雅黑" pitchFamily="34" charset="-122"/>
              </a:rPr>
              <a:t>预算</a:t>
            </a:r>
            <a:endParaRPr lang="en-US" altLang="zh-CN" sz="1800" kern="0" smtClean="0">
              <a:solidFill>
                <a:schemeClr val="tx1">
                  <a:lumMod val="65000"/>
                  <a:lumOff val="35000"/>
                </a:schemeClr>
              </a:solidFill>
              <a:latin typeface="微软雅黑" pitchFamily="34" charset="-122"/>
              <a:ea typeface="微软雅黑" pitchFamily="34" charset="-122"/>
            </a:endParaRPr>
          </a:p>
        </p:txBody>
      </p:sp>
    </p:spTree>
  </p:cSld>
  <p:clrMapOvr>
    <a:masterClrMapping/>
  </p:clrMapOvr>
  <p:transition>
    <p:wipe dir="d"/>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5" name="图片 4"/>
          <p:cNvPicPr>
            <a:picLocks noChangeAspect="1"/>
          </p:cNvPicPr>
          <p:nvPr/>
        </p:nvPicPr>
        <p:blipFill>
          <a:blip r:embed="rId2"/>
          <a:stretch>
            <a:fillRect/>
          </a:stretch>
        </p:blipFill>
        <p:spPr>
          <a:xfrm>
            <a:off x="4483298" y="2685356"/>
            <a:ext cx="6392167" cy="3286584"/>
          </a:xfrm>
          <a:prstGeom prst="rect">
            <a:avLst/>
          </a:prstGeom>
        </p:spPr>
      </p:pic>
      <p:sp>
        <p:nvSpPr>
          <p:cNvPr id="3" name="矩形 2"/>
          <p:cNvSpPr/>
          <p:nvPr/>
        </p:nvSpPr>
        <p:spPr>
          <a:xfrm>
            <a:off x="870915" y="1582192"/>
            <a:ext cx="2446504" cy="375809"/>
          </a:xfrm>
          <a:prstGeom prst="rect">
            <a:avLst/>
          </a:prstGeom>
        </p:spPr>
        <p:txBody>
          <a:bodyPr wrap="non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indent="269875" algn="just">
              <a:lnSpc>
                <a:spcPct val="110000"/>
              </a:lnSpc>
              <a:spcAft>
                <a:spcPct val="0"/>
              </a:spcAft>
            </a:pPr>
            <a:r>
              <a:rPr lang="en-US" altLang="zh-CN" sz="1800" b="1" kern="0">
                <a:solidFill>
                  <a:srgbClr val="FF0000"/>
                </a:solidFill>
                <a:latin typeface="微软雅黑" pitchFamily="34" charset="-122"/>
                <a:ea typeface="微软雅黑" pitchFamily="34" charset="-122"/>
              </a:rPr>
              <a:t>1</a:t>
            </a:r>
            <a:r>
              <a:rPr lang="zh-CN" altLang="en-US" sz="1800" b="1" kern="0">
                <a:solidFill>
                  <a:srgbClr val="FF0000"/>
                </a:solidFill>
                <a:latin typeface="微软雅黑" pitchFamily="34" charset="-122"/>
                <a:ea typeface="微软雅黑" pitchFamily="34" charset="-122"/>
              </a:rPr>
              <a:t>．固定预算的概念</a:t>
            </a:r>
            <a:endParaRPr lang="zh-CN" altLang="zh-CN" sz="1800" b="1" kern="100">
              <a:solidFill>
                <a:srgbClr val="FF0000"/>
              </a:solidFill>
              <a:effectLst/>
              <a:latin typeface="微软雅黑" pitchFamily="34" charset="-122"/>
              <a:ea typeface="微软雅黑" pitchFamily="34" charset="-122"/>
            </a:endParaRPr>
          </a:p>
        </p:txBody>
      </p:sp>
      <p:sp>
        <p:nvSpPr>
          <p:cNvPr id="4" name="矩形 4"/>
          <p:cNvSpPr>
            <a:spLocks noChangeArrowheads="1"/>
          </p:cNvSpPr>
          <p:nvPr/>
        </p:nvSpPr>
        <p:spPr bwMode="auto">
          <a:xfrm>
            <a:off x="926492" y="2082149"/>
            <a:ext cx="10337429" cy="1172629"/>
          </a:xfrm>
          <a:prstGeom prst="rect">
            <a:avLst/>
          </a:prstGeom>
          <a:noFill/>
          <a:ln w="9525">
            <a:noFill/>
            <a:miter lim="800000"/>
          </a:ln>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lvl="0" defTabSz="1218892">
              <a:lnSpc>
                <a:spcPct val="130000"/>
              </a:lnSpc>
              <a:defRPr/>
            </a:pPr>
            <a:r>
              <a:rPr lang="zh-CN" altLang="en-US" sz="1800" smtClean="0">
                <a:solidFill>
                  <a:schemeClr val="tx1">
                    <a:lumMod val="65000"/>
                    <a:lumOff val="35000"/>
                  </a:schemeClr>
                </a:solidFill>
                <a:latin typeface="微软雅黑" pitchFamily="34" charset="-122"/>
                <a:ea typeface="微软雅黑" pitchFamily="34" charset="-122"/>
              </a:rPr>
              <a:t>       固定</a:t>
            </a:r>
            <a:r>
              <a:rPr lang="zh-CN" altLang="en-US" sz="1800">
                <a:solidFill>
                  <a:schemeClr val="tx1">
                    <a:lumMod val="65000"/>
                    <a:lumOff val="35000"/>
                  </a:schemeClr>
                </a:solidFill>
                <a:latin typeface="微软雅黑" pitchFamily="34" charset="-122"/>
                <a:ea typeface="微软雅黑" pitchFamily="34" charset="-122"/>
              </a:rPr>
              <a:t>预算又称静态预算，是以预算期内正常的、可能实现的某一业务量（如生产量、销售量）水平为固定基础，不考虑可能发生的变动因素而编制预算的方法。固定预算是最传统、最基本的预算编制方法。</a:t>
            </a:r>
          </a:p>
        </p:txBody>
      </p:sp>
      <p:sp>
        <p:nvSpPr>
          <p:cNvPr id="2" name="Rectangle 2"/>
          <p:cNvSpPr>
            <a:spLocks noChangeArrowheads="1"/>
          </p:cNvSpPr>
          <p:nvPr/>
        </p:nvSpPr>
        <p:spPr bwMode="auto">
          <a:xfrm>
            <a:off x="0" y="0"/>
            <a:ext cx="12190413"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zh-CN" altLang="en-US"/>
          </a:p>
        </p:txBody>
      </p:sp>
      <p:sp>
        <p:nvSpPr>
          <p:cNvPr id="9" name="矩形 8"/>
          <p:cNvSpPr/>
          <p:nvPr/>
        </p:nvSpPr>
        <p:spPr>
          <a:xfrm>
            <a:off x="838622" y="981522"/>
            <a:ext cx="6840760" cy="473463"/>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just">
              <a:lnSpc>
                <a:spcPct val="157000"/>
              </a:lnSpc>
              <a:spcBef>
                <a:spcPts val="600"/>
              </a:spcBef>
              <a:spcAft>
                <a:spcPts val="600"/>
              </a:spcAft>
            </a:pPr>
            <a:r>
              <a:rPr lang="zh-CN" altLang="en-US" sz="1800" b="1" kern="100">
                <a:solidFill>
                  <a:schemeClr val="tx1">
                    <a:lumMod val="65000"/>
                    <a:lumOff val="35000"/>
                  </a:schemeClr>
                </a:solidFill>
                <a:latin typeface="微软雅黑" pitchFamily="34" charset="-122"/>
                <a:ea typeface="微软雅黑" pitchFamily="34" charset="-122"/>
              </a:rPr>
              <a:t>（一）固定预算</a:t>
            </a:r>
            <a:endParaRPr lang="zh-CN" altLang="zh-CN" sz="1800" b="1" kern="100">
              <a:solidFill>
                <a:schemeClr val="tx1">
                  <a:lumMod val="65000"/>
                  <a:lumOff val="35000"/>
                </a:schemeClr>
              </a:solidFill>
              <a:effectLst/>
              <a:latin typeface="微软雅黑" pitchFamily="34" charset="-122"/>
              <a:ea typeface="微软雅黑"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par>
                                <p:cTn id="8" presetID="22" presetClass="entr" presetSubtype="4" dur="50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wipe(down)">
                                      <p:cBhvr>
                                        <p:cTn id="10" dur="500"/>
                                        <p:tgtEl>
                                          <p:spTgt spid="3"/>
                                        </p:tgtEl>
                                      </p:cBhvr>
                                    </p:animEffect>
                                  </p:childTnLst>
                                </p:cTn>
                              </p:par>
                              <p:par>
                                <p:cTn id="11" presetID="22" presetClass="entr" presetSubtype="4" dur="50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00"/>
                                        <p:tgtEl>
                                          <p:spTgt spid="4"/>
                                        </p:tgtEl>
                                      </p:cBhvr>
                                    </p:animEffect>
                                  </p:childTnLst>
                                </p:cTn>
                              </p:par>
                              <p:par>
                                <p:cTn id="14" presetID="22" presetClass="entr" presetSubtype="4" dur="500" fill="hold" grpId="0" nodeType="withEffect">
                                  <p:stCondLst>
                                    <p:cond delay="0"/>
                                  </p:stCondLst>
                                  <p:childTnLst>
                                    <p:set>
                                      <p:cBhvr>
                                        <p:cTn id="15" dur="1" fill="hold">
                                          <p:stCondLst>
                                            <p:cond delay="0"/>
                                          </p:stCondLst>
                                        </p:cTn>
                                        <p:tgtEl>
                                          <p:spTgt spid="2"/>
                                        </p:tgtEl>
                                        <p:attrNameLst>
                                          <p:attrName>style.visibility</p:attrName>
                                        </p:attrNameLst>
                                      </p:cBhvr>
                                      <p:to>
                                        <p:strVal val="visible"/>
                                      </p:to>
                                    </p:set>
                                    <p:animEffect transition="in" filter="wipe(down)">
                                      <p:cBhvr>
                                        <p:cTn id="16" dur="500"/>
                                        <p:tgtEl>
                                          <p:spTgt spid="2"/>
                                        </p:tgtEl>
                                      </p:cBhvr>
                                    </p:animEffect>
                                  </p:childTnLst>
                                </p:cTn>
                              </p:par>
                              <p:par>
                                <p:cTn id="17" presetID="22" presetClass="entr" presetSubtype="4" dur="50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ipe(down)">
                                      <p:cBhvr>
                                        <p:cTn id="1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2" grpId="0"/>
      <p:bldP spid="9"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p:nvPr/>
        </p:nvSpPr>
        <p:spPr>
          <a:xfrm>
            <a:off x="755499" y="1582192"/>
            <a:ext cx="2677336" cy="375809"/>
          </a:xfrm>
          <a:prstGeom prst="rect">
            <a:avLst/>
          </a:prstGeom>
        </p:spPr>
        <p:txBody>
          <a:bodyPr wrap="non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indent="269875" algn="just">
              <a:lnSpc>
                <a:spcPct val="110000"/>
              </a:lnSpc>
              <a:spcAft>
                <a:spcPct val="0"/>
              </a:spcAft>
            </a:pPr>
            <a:r>
              <a:rPr lang="en-US" altLang="zh-CN" sz="1800" b="1" kern="0">
                <a:solidFill>
                  <a:srgbClr val="FF0000"/>
                </a:solidFill>
                <a:latin typeface="微软雅黑" pitchFamily="34" charset="-122"/>
                <a:ea typeface="微软雅黑" pitchFamily="34" charset="-122"/>
              </a:rPr>
              <a:t>2</a:t>
            </a:r>
            <a:r>
              <a:rPr lang="zh-CN" altLang="en-US" sz="1800" b="1" kern="0">
                <a:solidFill>
                  <a:srgbClr val="FF0000"/>
                </a:solidFill>
                <a:latin typeface="微软雅黑" pitchFamily="34" charset="-122"/>
                <a:ea typeface="微软雅黑" pitchFamily="34" charset="-122"/>
              </a:rPr>
              <a:t>．固定预算的优缺点</a:t>
            </a:r>
            <a:endParaRPr lang="zh-CN" altLang="zh-CN" sz="1800" b="1" kern="100">
              <a:solidFill>
                <a:srgbClr val="FF0000"/>
              </a:solidFill>
              <a:effectLst/>
              <a:latin typeface="微软雅黑" pitchFamily="34" charset="-122"/>
              <a:ea typeface="微软雅黑" pitchFamily="34" charset="-122"/>
            </a:endParaRPr>
          </a:p>
        </p:txBody>
      </p:sp>
      <p:sp>
        <p:nvSpPr>
          <p:cNvPr id="2" name="Rectangle 2"/>
          <p:cNvSpPr>
            <a:spLocks noChangeArrowheads="1"/>
          </p:cNvSpPr>
          <p:nvPr/>
        </p:nvSpPr>
        <p:spPr bwMode="auto">
          <a:xfrm>
            <a:off x="0" y="0"/>
            <a:ext cx="12190413"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zh-CN" altLang="en-US"/>
          </a:p>
        </p:txBody>
      </p:sp>
      <p:sp>
        <p:nvSpPr>
          <p:cNvPr id="9" name="矩形 8"/>
          <p:cNvSpPr/>
          <p:nvPr/>
        </p:nvSpPr>
        <p:spPr>
          <a:xfrm>
            <a:off x="838622" y="981522"/>
            <a:ext cx="6840760" cy="473463"/>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just">
              <a:lnSpc>
                <a:spcPct val="157000"/>
              </a:lnSpc>
              <a:spcBef>
                <a:spcPts val="600"/>
              </a:spcBef>
              <a:spcAft>
                <a:spcPts val="600"/>
              </a:spcAft>
            </a:pPr>
            <a:r>
              <a:rPr lang="zh-CN" altLang="en-US" sz="1800" b="1" kern="100">
                <a:solidFill>
                  <a:schemeClr val="tx1">
                    <a:lumMod val="65000"/>
                    <a:lumOff val="35000"/>
                  </a:schemeClr>
                </a:solidFill>
                <a:latin typeface="微软雅黑" pitchFamily="34" charset="-122"/>
                <a:ea typeface="微软雅黑" pitchFamily="34" charset="-122"/>
              </a:rPr>
              <a:t>（一）固定预算</a:t>
            </a:r>
            <a:endParaRPr lang="zh-CN" altLang="zh-CN" sz="1800" b="1" kern="100">
              <a:solidFill>
                <a:schemeClr val="tx1">
                  <a:lumMod val="65000"/>
                  <a:lumOff val="35000"/>
                </a:schemeClr>
              </a:solidFill>
              <a:effectLst/>
              <a:latin typeface="微软雅黑" pitchFamily="34" charset="-122"/>
              <a:ea typeface="微软雅黑" pitchFamily="34" charset="-122"/>
            </a:endParaRPr>
          </a:p>
        </p:txBody>
      </p:sp>
      <p:grpSp>
        <p:nvGrpSpPr>
          <p:cNvPr id="29" name="组合 28"/>
          <p:cNvGrpSpPr/>
          <p:nvPr/>
        </p:nvGrpSpPr>
        <p:grpSpPr>
          <a:xfrm>
            <a:off x="6330831" y="2072476"/>
            <a:ext cx="4479282" cy="2370045"/>
            <a:chOff x="7101072" y="4026550"/>
            <a:chExt cx="3733528" cy="1687000"/>
          </a:xfrm>
        </p:grpSpPr>
        <p:sp>
          <p:nvSpPr>
            <p:cNvPr id="30" name="TextBox 11"/>
            <p:cNvSpPr txBox="1">
              <a:spLocks noChangeArrowheads="1"/>
            </p:cNvSpPr>
            <p:nvPr/>
          </p:nvSpPr>
          <p:spPr bwMode="auto">
            <a:xfrm flipH="1">
              <a:off x="7261941" y="4280795"/>
              <a:ext cx="3572659" cy="1432755"/>
            </a:xfrm>
            <a:prstGeom prst="rect">
              <a:avLst/>
            </a:prstGeom>
            <a:noFill/>
            <a:ln>
              <a:noFill/>
            </a:ln>
            <a:extLst/>
          </p:spPr>
          <p:txBody>
            <a:bodyPr wrap="square">
              <a:spAutoFit/>
            </a:bodyPr>
            <a:lstStyle>
              <a:defPPr>
                <a:defRPr lang="zh-CN"/>
              </a:defPPr>
              <a:lvl1pPr marL="0" algn="l" defTabSz="1219170" rtl="0" eaLnBrk="0" latinLnBrk="0" hangingPunct="0">
                <a:defRPr sz="2400" kern="1200">
                  <a:solidFill>
                    <a:schemeClr val="tx1"/>
                  </a:solidFill>
                  <a:latin typeface="Arial"/>
                  <a:ea typeface="宋体" charset="-122"/>
                  <a:cs typeface="+mn-cs"/>
                </a:defRPr>
              </a:lvl1pPr>
              <a:lvl2pPr marL="742950" indent="-285750" algn="l" defTabSz="1219170" rtl="0" eaLnBrk="0" latinLnBrk="0" hangingPunct="0">
                <a:defRPr sz="2400" kern="1200">
                  <a:solidFill>
                    <a:schemeClr val="tx1"/>
                  </a:solidFill>
                  <a:latin typeface="Arial"/>
                  <a:ea typeface="宋体" charset="-122"/>
                  <a:cs typeface="+mn-cs"/>
                </a:defRPr>
              </a:lvl2pPr>
              <a:lvl3pPr marL="1143000" indent="-228600" algn="l" defTabSz="1219170" rtl="0" eaLnBrk="0" latinLnBrk="0" hangingPunct="0">
                <a:defRPr sz="2400" kern="1200">
                  <a:solidFill>
                    <a:schemeClr val="tx1"/>
                  </a:solidFill>
                  <a:latin typeface="Arial"/>
                  <a:ea typeface="宋体" charset="-122"/>
                  <a:cs typeface="+mn-cs"/>
                </a:defRPr>
              </a:lvl3pPr>
              <a:lvl4pPr marL="1600200" indent="-228600" algn="l" defTabSz="1219170" rtl="0" eaLnBrk="0" latinLnBrk="0" hangingPunct="0">
                <a:defRPr sz="2400" kern="1200">
                  <a:solidFill>
                    <a:schemeClr val="tx1"/>
                  </a:solidFill>
                  <a:latin typeface="Arial"/>
                  <a:ea typeface="宋体" charset="-122"/>
                  <a:cs typeface="+mn-cs"/>
                </a:defRPr>
              </a:lvl4pPr>
              <a:lvl5pPr marL="2057400" indent="-228600" algn="l" defTabSz="1219170" rtl="0" eaLnBrk="0" latinLnBrk="0" hangingPunct="0">
                <a:defRPr sz="2400" kern="1200">
                  <a:solidFill>
                    <a:schemeClr val="tx1"/>
                  </a:solidFill>
                  <a:latin typeface="Arial"/>
                  <a:ea typeface="宋体" charset="-122"/>
                  <a:cs typeface="+mn-cs"/>
                </a:defRPr>
              </a:lvl5pPr>
              <a:lvl6pPr marL="2514600" indent="-228600" algn="l" defTabSz="1219170" rtl="0" eaLnBrk="0" fontAlgn="base" latinLnBrk="0" hangingPunct="0">
                <a:spcBef>
                  <a:spcPct val="0"/>
                </a:spcBef>
                <a:spcAft>
                  <a:spcPct val="0"/>
                </a:spcAft>
                <a:defRPr sz="2400" kern="1200">
                  <a:solidFill>
                    <a:schemeClr val="tx1"/>
                  </a:solidFill>
                  <a:latin typeface="Arial"/>
                  <a:ea typeface="宋体" charset="-122"/>
                  <a:cs typeface="+mn-cs"/>
                </a:defRPr>
              </a:lvl6pPr>
              <a:lvl7pPr marL="2971800" indent="-228600" algn="l" defTabSz="1219170" rtl="0" eaLnBrk="0" fontAlgn="base" latinLnBrk="0" hangingPunct="0">
                <a:spcBef>
                  <a:spcPct val="0"/>
                </a:spcBef>
                <a:spcAft>
                  <a:spcPct val="0"/>
                </a:spcAft>
                <a:defRPr sz="2400" kern="1200">
                  <a:solidFill>
                    <a:schemeClr val="tx1"/>
                  </a:solidFill>
                  <a:latin typeface="Arial"/>
                  <a:ea typeface="宋体" charset="-122"/>
                  <a:cs typeface="+mn-cs"/>
                </a:defRPr>
              </a:lvl7pPr>
              <a:lvl8pPr marL="3429000" indent="-228600" algn="l" defTabSz="1219170" rtl="0" eaLnBrk="0" fontAlgn="base" latinLnBrk="0" hangingPunct="0">
                <a:spcBef>
                  <a:spcPct val="0"/>
                </a:spcBef>
                <a:spcAft>
                  <a:spcPct val="0"/>
                </a:spcAft>
                <a:defRPr sz="2400" kern="1200">
                  <a:solidFill>
                    <a:schemeClr val="tx1"/>
                  </a:solidFill>
                  <a:latin typeface="Arial"/>
                  <a:ea typeface="宋体" charset="-122"/>
                  <a:cs typeface="+mn-cs"/>
                </a:defRPr>
              </a:lvl8pPr>
              <a:lvl9pPr marL="3886200" indent="-228600" algn="l" defTabSz="1219170" rtl="0" eaLnBrk="0" fontAlgn="base" latinLnBrk="0" hangingPunct="0">
                <a:spcBef>
                  <a:spcPct val="0"/>
                </a:spcBef>
                <a:spcAft>
                  <a:spcPct val="0"/>
                </a:spcAft>
                <a:defRPr sz="2400" kern="1200">
                  <a:solidFill>
                    <a:schemeClr val="tx1"/>
                  </a:solidFill>
                  <a:latin typeface="Arial"/>
                  <a:ea typeface="宋体" charset="-122"/>
                  <a:cs typeface="+mn-cs"/>
                </a:defRPr>
              </a:lvl9pPr>
            </a:lstStyle>
            <a:p>
              <a:pPr defTabSz="914400" eaLnBrk="1" hangingPunct="1">
                <a:lnSpc>
                  <a:spcPct val="130000"/>
                </a:lnSpc>
                <a:defRPr/>
              </a:pPr>
              <a:r>
                <a:rPr lang="zh-CN" altLang="en-US" sz="1600" smtClean="0">
                  <a:solidFill>
                    <a:prstClr val="black">
                      <a:lumMod val="65000"/>
                      <a:lumOff val="35000"/>
                    </a:prstClr>
                  </a:solidFill>
                  <a:latin typeface="微软雅黑" pitchFamily="34" charset="-122"/>
                  <a:ea typeface="微软雅黑" pitchFamily="34" charset="-122"/>
                </a:rPr>
                <a:t>      这</a:t>
              </a:r>
              <a:r>
                <a:rPr lang="zh-CN" altLang="en-US" sz="1600">
                  <a:solidFill>
                    <a:prstClr val="black">
                      <a:lumMod val="65000"/>
                      <a:lumOff val="35000"/>
                    </a:prstClr>
                  </a:solidFill>
                  <a:latin typeface="微软雅黑" pitchFamily="34" charset="-122"/>
                  <a:ea typeface="微软雅黑" pitchFamily="34" charset="-122"/>
                </a:rPr>
                <a:t>是固定预算方法的致命弱点。当实际的业务量与编制预算所根据的预计业务量发生较大差异时，有关预算指标的实际数与预算数就会因业务量基础不同而失去可比性。因此，按照固定预算方法编制的预算不利于正确地控制、考核和评价企业预算的执行情况。</a:t>
              </a:r>
              <a:endParaRPr lang="zh-CN" altLang="en-US" sz="1600" smtClean="0">
                <a:solidFill>
                  <a:prstClr val="black">
                    <a:lumMod val="65000"/>
                    <a:lumOff val="35000"/>
                  </a:prstClr>
                </a:solidFill>
                <a:latin typeface="微软雅黑" pitchFamily="34" charset="-122"/>
                <a:ea typeface="微软雅黑" pitchFamily="34" charset="-122"/>
              </a:endParaRPr>
            </a:p>
          </p:txBody>
        </p:sp>
        <p:sp>
          <p:nvSpPr>
            <p:cNvPr id="31" name="TextBox 11"/>
            <p:cNvSpPr txBox="1">
              <a:spLocks noChangeArrowheads="1"/>
            </p:cNvSpPr>
            <p:nvPr/>
          </p:nvSpPr>
          <p:spPr bwMode="auto">
            <a:xfrm flipH="1">
              <a:off x="7101072" y="4026550"/>
              <a:ext cx="3394025" cy="262891"/>
            </a:xfrm>
            <a:prstGeom prst="rect">
              <a:avLst/>
            </a:prstGeom>
            <a:noFill/>
            <a:ln>
              <a:noFill/>
            </a:ln>
            <a:effectLst/>
            <a:extLst/>
          </p:spPr>
          <p:txBody>
            <a:bodyPr wrap="square">
              <a:spAutoFit/>
            </a:bodyPr>
            <a:lstStyle>
              <a:defPPr>
                <a:defRPr lang="zh-CN"/>
              </a:defPPr>
              <a:lvl1pPr marL="0" algn="l" defTabSz="1219170" rtl="0" eaLnBrk="0" latinLnBrk="0" hangingPunct="0">
                <a:defRPr sz="2400" kern="1200">
                  <a:solidFill>
                    <a:schemeClr val="tx1"/>
                  </a:solidFill>
                  <a:latin typeface="Arial"/>
                  <a:ea typeface="宋体" charset="-122"/>
                  <a:cs typeface="+mn-cs"/>
                </a:defRPr>
              </a:lvl1pPr>
              <a:lvl2pPr marL="742950" indent="-285750" algn="l" defTabSz="1219170" rtl="0" eaLnBrk="0" latinLnBrk="0" hangingPunct="0">
                <a:defRPr sz="2400" kern="1200">
                  <a:solidFill>
                    <a:schemeClr val="tx1"/>
                  </a:solidFill>
                  <a:latin typeface="Arial"/>
                  <a:ea typeface="宋体" charset="-122"/>
                  <a:cs typeface="+mn-cs"/>
                </a:defRPr>
              </a:lvl2pPr>
              <a:lvl3pPr marL="1143000" indent="-228600" algn="l" defTabSz="1219170" rtl="0" eaLnBrk="0" latinLnBrk="0" hangingPunct="0">
                <a:defRPr sz="2400" kern="1200">
                  <a:solidFill>
                    <a:schemeClr val="tx1"/>
                  </a:solidFill>
                  <a:latin typeface="Arial"/>
                  <a:ea typeface="宋体" charset="-122"/>
                  <a:cs typeface="+mn-cs"/>
                </a:defRPr>
              </a:lvl3pPr>
              <a:lvl4pPr marL="1600200" indent="-228600" algn="l" defTabSz="1219170" rtl="0" eaLnBrk="0" latinLnBrk="0" hangingPunct="0">
                <a:defRPr sz="2400" kern="1200">
                  <a:solidFill>
                    <a:schemeClr val="tx1"/>
                  </a:solidFill>
                  <a:latin typeface="Arial"/>
                  <a:ea typeface="宋体" charset="-122"/>
                  <a:cs typeface="+mn-cs"/>
                </a:defRPr>
              </a:lvl4pPr>
              <a:lvl5pPr marL="2057400" indent="-228600" algn="l" defTabSz="1219170" rtl="0" eaLnBrk="0" latinLnBrk="0" hangingPunct="0">
                <a:defRPr sz="2400" kern="1200">
                  <a:solidFill>
                    <a:schemeClr val="tx1"/>
                  </a:solidFill>
                  <a:latin typeface="Arial"/>
                  <a:ea typeface="宋体" charset="-122"/>
                  <a:cs typeface="+mn-cs"/>
                </a:defRPr>
              </a:lvl5pPr>
              <a:lvl6pPr marL="2514600" indent="-228600" algn="l" defTabSz="1219170" rtl="0" eaLnBrk="0" fontAlgn="base" latinLnBrk="0" hangingPunct="0">
                <a:spcBef>
                  <a:spcPct val="0"/>
                </a:spcBef>
                <a:spcAft>
                  <a:spcPct val="0"/>
                </a:spcAft>
                <a:defRPr sz="2400" kern="1200">
                  <a:solidFill>
                    <a:schemeClr val="tx1"/>
                  </a:solidFill>
                  <a:latin typeface="Arial"/>
                  <a:ea typeface="宋体" charset="-122"/>
                  <a:cs typeface="+mn-cs"/>
                </a:defRPr>
              </a:lvl6pPr>
              <a:lvl7pPr marL="2971800" indent="-228600" algn="l" defTabSz="1219170" rtl="0" eaLnBrk="0" fontAlgn="base" latinLnBrk="0" hangingPunct="0">
                <a:spcBef>
                  <a:spcPct val="0"/>
                </a:spcBef>
                <a:spcAft>
                  <a:spcPct val="0"/>
                </a:spcAft>
                <a:defRPr sz="2400" kern="1200">
                  <a:solidFill>
                    <a:schemeClr val="tx1"/>
                  </a:solidFill>
                  <a:latin typeface="Arial"/>
                  <a:ea typeface="宋体" charset="-122"/>
                  <a:cs typeface="+mn-cs"/>
                </a:defRPr>
              </a:lvl7pPr>
              <a:lvl8pPr marL="3429000" indent="-228600" algn="l" defTabSz="1219170" rtl="0" eaLnBrk="0" fontAlgn="base" latinLnBrk="0" hangingPunct="0">
                <a:spcBef>
                  <a:spcPct val="0"/>
                </a:spcBef>
                <a:spcAft>
                  <a:spcPct val="0"/>
                </a:spcAft>
                <a:defRPr sz="2400" kern="1200">
                  <a:solidFill>
                    <a:schemeClr val="tx1"/>
                  </a:solidFill>
                  <a:latin typeface="Arial"/>
                  <a:ea typeface="宋体" charset="-122"/>
                  <a:cs typeface="+mn-cs"/>
                </a:defRPr>
              </a:lvl8pPr>
              <a:lvl9pPr marL="3886200" indent="-228600" algn="l" defTabSz="1219170" rtl="0" eaLnBrk="0" fontAlgn="base" latinLnBrk="0" hangingPunct="0">
                <a:spcBef>
                  <a:spcPct val="0"/>
                </a:spcBef>
                <a:spcAft>
                  <a:spcPct val="0"/>
                </a:spcAft>
                <a:defRPr sz="2400" kern="1200">
                  <a:solidFill>
                    <a:schemeClr val="tx1"/>
                  </a:solidFill>
                  <a:latin typeface="Arial"/>
                  <a:ea typeface="宋体" charset="-122"/>
                  <a:cs typeface="+mn-cs"/>
                </a:defRPr>
              </a:lvl9pPr>
            </a:lstStyle>
            <a:p>
              <a:pPr algn="ctr" defTabSz="914400" eaLnBrk="1" hangingPunct="1">
                <a:defRPr/>
              </a:pPr>
              <a:r>
                <a:rPr lang="zh-CN" altLang="en-US" sz="1800" b="1" kern="0">
                  <a:solidFill>
                    <a:srgbClr val="FF9300"/>
                  </a:solidFill>
                  <a:latin typeface="微软雅黑" pitchFamily="34" charset="-122"/>
                  <a:ea typeface="微软雅黑" pitchFamily="34" charset="-122"/>
                </a:rPr>
                <a:t>（</a:t>
              </a:r>
              <a:r>
                <a:rPr lang="en-US" altLang="zh-CN" sz="1800" b="1" kern="0">
                  <a:solidFill>
                    <a:srgbClr val="FF9300"/>
                  </a:solidFill>
                  <a:latin typeface="微软雅黑" pitchFamily="34" charset="-122"/>
                  <a:ea typeface="微软雅黑" pitchFamily="34" charset="-122"/>
                </a:rPr>
                <a:t>2</a:t>
              </a:r>
              <a:r>
                <a:rPr lang="zh-CN" altLang="en-US" sz="1800" b="1" kern="0">
                  <a:solidFill>
                    <a:srgbClr val="FF9300"/>
                  </a:solidFill>
                  <a:latin typeface="微软雅黑" pitchFamily="34" charset="-122"/>
                  <a:ea typeface="微软雅黑" pitchFamily="34" charset="-122"/>
                </a:rPr>
                <a:t>）可比性差，</a:t>
              </a:r>
            </a:p>
          </p:txBody>
        </p:sp>
      </p:grpSp>
      <p:grpSp>
        <p:nvGrpSpPr>
          <p:cNvPr id="32" name="组合 31"/>
          <p:cNvGrpSpPr/>
          <p:nvPr/>
        </p:nvGrpSpPr>
        <p:grpSpPr>
          <a:xfrm>
            <a:off x="947775" y="4201207"/>
            <a:ext cx="4857782" cy="1728917"/>
            <a:chOff x="3708130" y="5142414"/>
            <a:chExt cx="3436173" cy="1728917"/>
          </a:xfrm>
        </p:grpSpPr>
        <p:sp>
          <p:nvSpPr>
            <p:cNvPr id="33" name="TextBox 11"/>
            <p:cNvSpPr txBox="1">
              <a:spLocks noChangeArrowheads="1"/>
            </p:cNvSpPr>
            <p:nvPr/>
          </p:nvSpPr>
          <p:spPr bwMode="auto">
            <a:xfrm flipH="1">
              <a:off x="4011322" y="5498648"/>
              <a:ext cx="3036420" cy="1372683"/>
            </a:xfrm>
            <a:prstGeom prst="rect">
              <a:avLst/>
            </a:prstGeom>
            <a:noFill/>
            <a:ln>
              <a:noFill/>
            </a:ln>
            <a:extLst/>
          </p:spPr>
          <p:txBody>
            <a:bodyPr wrap="square">
              <a:spAutoFit/>
            </a:bodyPr>
            <a:lstStyle>
              <a:defPPr>
                <a:defRPr lang="zh-CN"/>
              </a:defPPr>
              <a:lvl1pPr marL="0" algn="l" defTabSz="1219170" rtl="0" eaLnBrk="0" latinLnBrk="0" hangingPunct="0">
                <a:defRPr sz="2400" kern="1200">
                  <a:solidFill>
                    <a:schemeClr val="tx1"/>
                  </a:solidFill>
                  <a:latin typeface="Arial"/>
                  <a:ea typeface="宋体" charset="-122"/>
                  <a:cs typeface="+mn-cs"/>
                </a:defRPr>
              </a:lvl1pPr>
              <a:lvl2pPr marL="742950" indent="-285750" algn="l" defTabSz="1219170" rtl="0" eaLnBrk="0" latinLnBrk="0" hangingPunct="0">
                <a:defRPr sz="2400" kern="1200">
                  <a:solidFill>
                    <a:schemeClr val="tx1"/>
                  </a:solidFill>
                  <a:latin typeface="Arial"/>
                  <a:ea typeface="宋体" charset="-122"/>
                  <a:cs typeface="+mn-cs"/>
                </a:defRPr>
              </a:lvl2pPr>
              <a:lvl3pPr marL="1143000" indent="-228600" algn="l" defTabSz="1219170" rtl="0" eaLnBrk="0" latinLnBrk="0" hangingPunct="0">
                <a:defRPr sz="2400" kern="1200">
                  <a:solidFill>
                    <a:schemeClr val="tx1"/>
                  </a:solidFill>
                  <a:latin typeface="Arial"/>
                  <a:ea typeface="宋体" charset="-122"/>
                  <a:cs typeface="+mn-cs"/>
                </a:defRPr>
              </a:lvl3pPr>
              <a:lvl4pPr marL="1600200" indent="-228600" algn="l" defTabSz="1219170" rtl="0" eaLnBrk="0" latinLnBrk="0" hangingPunct="0">
                <a:defRPr sz="2400" kern="1200">
                  <a:solidFill>
                    <a:schemeClr val="tx1"/>
                  </a:solidFill>
                  <a:latin typeface="Arial"/>
                  <a:ea typeface="宋体" charset="-122"/>
                  <a:cs typeface="+mn-cs"/>
                </a:defRPr>
              </a:lvl4pPr>
              <a:lvl5pPr marL="2057400" indent="-228600" algn="l" defTabSz="1219170" rtl="0" eaLnBrk="0" latinLnBrk="0" hangingPunct="0">
                <a:defRPr sz="2400" kern="1200">
                  <a:solidFill>
                    <a:schemeClr val="tx1"/>
                  </a:solidFill>
                  <a:latin typeface="Arial"/>
                  <a:ea typeface="宋体" charset="-122"/>
                  <a:cs typeface="+mn-cs"/>
                </a:defRPr>
              </a:lvl5pPr>
              <a:lvl6pPr marL="2514600" indent="-228600" algn="l" defTabSz="1219170" rtl="0" eaLnBrk="0" fontAlgn="base" latinLnBrk="0" hangingPunct="0">
                <a:spcBef>
                  <a:spcPct val="0"/>
                </a:spcBef>
                <a:spcAft>
                  <a:spcPct val="0"/>
                </a:spcAft>
                <a:defRPr sz="2400" kern="1200">
                  <a:solidFill>
                    <a:schemeClr val="tx1"/>
                  </a:solidFill>
                  <a:latin typeface="Arial"/>
                  <a:ea typeface="宋体" charset="-122"/>
                  <a:cs typeface="+mn-cs"/>
                </a:defRPr>
              </a:lvl6pPr>
              <a:lvl7pPr marL="2971800" indent="-228600" algn="l" defTabSz="1219170" rtl="0" eaLnBrk="0" fontAlgn="base" latinLnBrk="0" hangingPunct="0">
                <a:spcBef>
                  <a:spcPct val="0"/>
                </a:spcBef>
                <a:spcAft>
                  <a:spcPct val="0"/>
                </a:spcAft>
                <a:defRPr sz="2400" kern="1200">
                  <a:solidFill>
                    <a:schemeClr val="tx1"/>
                  </a:solidFill>
                  <a:latin typeface="Arial"/>
                  <a:ea typeface="宋体" charset="-122"/>
                  <a:cs typeface="+mn-cs"/>
                </a:defRPr>
              </a:lvl7pPr>
              <a:lvl8pPr marL="3429000" indent="-228600" algn="l" defTabSz="1219170" rtl="0" eaLnBrk="0" fontAlgn="base" latinLnBrk="0" hangingPunct="0">
                <a:spcBef>
                  <a:spcPct val="0"/>
                </a:spcBef>
                <a:spcAft>
                  <a:spcPct val="0"/>
                </a:spcAft>
                <a:defRPr sz="2400" kern="1200">
                  <a:solidFill>
                    <a:schemeClr val="tx1"/>
                  </a:solidFill>
                  <a:latin typeface="Arial"/>
                  <a:ea typeface="宋体" charset="-122"/>
                  <a:cs typeface="+mn-cs"/>
                </a:defRPr>
              </a:lvl8pPr>
              <a:lvl9pPr marL="3886200" indent="-228600" algn="l" defTabSz="1219170" rtl="0" eaLnBrk="0" fontAlgn="base" latinLnBrk="0" hangingPunct="0">
                <a:spcBef>
                  <a:spcPct val="0"/>
                </a:spcBef>
                <a:spcAft>
                  <a:spcPct val="0"/>
                </a:spcAft>
                <a:defRPr sz="2400" kern="1200">
                  <a:solidFill>
                    <a:schemeClr val="tx1"/>
                  </a:solidFill>
                  <a:latin typeface="Arial"/>
                  <a:ea typeface="宋体" charset="-122"/>
                  <a:cs typeface="+mn-cs"/>
                </a:defRPr>
              </a:lvl9pPr>
            </a:lstStyle>
            <a:p>
              <a:pPr defTabSz="914400" eaLnBrk="1" hangingPunct="1">
                <a:lnSpc>
                  <a:spcPct val="130000"/>
                </a:lnSpc>
                <a:defRPr/>
              </a:pPr>
              <a:r>
                <a:rPr lang="zh-CN" altLang="en-US" sz="1600" smtClean="0">
                  <a:solidFill>
                    <a:prstClr val="black">
                      <a:lumMod val="65000"/>
                      <a:lumOff val="35000"/>
                    </a:prstClr>
                  </a:solidFill>
                  <a:latin typeface="微软雅黑" pitchFamily="34" charset="-122"/>
                  <a:ea typeface="微软雅黑" pitchFamily="34" charset="-122"/>
                </a:rPr>
                <a:t>      因为</a:t>
              </a:r>
              <a:r>
                <a:rPr lang="zh-CN" altLang="en-US" sz="1600">
                  <a:solidFill>
                    <a:prstClr val="black">
                      <a:lumMod val="65000"/>
                      <a:lumOff val="35000"/>
                    </a:prstClr>
                  </a:solidFill>
                  <a:latin typeface="微软雅黑" pitchFamily="34" charset="-122"/>
                  <a:ea typeface="微软雅黑" pitchFamily="34" charset="-122"/>
                </a:rPr>
                <a:t>编制预算的业务量基础是事先假定的某一个业务量，不论预算期内业务量水平可能发生哪些变动，都只按事先确定的这一个业务量水平作为编制预算的基础。</a:t>
              </a:r>
              <a:endParaRPr lang="zh-CN" altLang="en-US" sz="1600" smtClean="0">
                <a:solidFill>
                  <a:prstClr val="black">
                    <a:lumMod val="65000"/>
                    <a:lumOff val="35000"/>
                  </a:prstClr>
                </a:solidFill>
                <a:latin typeface="微软雅黑" pitchFamily="34" charset="-122"/>
                <a:ea typeface="微软雅黑" pitchFamily="34" charset="-122"/>
              </a:endParaRPr>
            </a:p>
          </p:txBody>
        </p:sp>
        <p:sp>
          <p:nvSpPr>
            <p:cNvPr id="34" name="TextBox 11"/>
            <p:cNvSpPr txBox="1">
              <a:spLocks noChangeArrowheads="1"/>
            </p:cNvSpPr>
            <p:nvPr/>
          </p:nvSpPr>
          <p:spPr bwMode="auto">
            <a:xfrm flipH="1">
              <a:off x="3708130" y="5142414"/>
              <a:ext cx="3436173" cy="400110"/>
            </a:xfrm>
            <a:prstGeom prst="rect">
              <a:avLst/>
            </a:prstGeom>
            <a:noFill/>
            <a:ln>
              <a:noFill/>
            </a:ln>
            <a:effectLst/>
            <a:extLst/>
          </p:spPr>
          <p:txBody>
            <a:bodyPr wrap="square">
              <a:spAutoFit/>
            </a:bodyPr>
            <a:lstStyle>
              <a:defPPr>
                <a:defRPr lang="zh-CN"/>
              </a:defPPr>
              <a:lvl1pPr marL="0" algn="l" defTabSz="1219170" rtl="0" eaLnBrk="0" latinLnBrk="0" hangingPunct="0">
                <a:defRPr sz="2400" kern="1200">
                  <a:solidFill>
                    <a:schemeClr val="tx1"/>
                  </a:solidFill>
                  <a:latin typeface="Arial"/>
                  <a:ea typeface="宋体" charset="-122"/>
                  <a:cs typeface="+mn-cs"/>
                </a:defRPr>
              </a:lvl1pPr>
              <a:lvl2pPr marL="742950" indent="-285750" algn="l" defTabSz="1219170" rtl="0" eaLnBrk="0" latinLnBrk="0" hangingPunct="0">
                <a:defRPr sz="2400" kern="1200">
                  <a:solidFill>
                    <a:schemeClr val="tx1"/>
                  </a:solidFill>
                  <a:latin typeface="Arial"/>
                  <a:ea typeface="宋体" charset="-122"/>
                  <a:cs typeface="+mn-cs"/>
                </a:defRPr>
              </a:lvl2pPr>
              <a:lvl3pPr marL="1143000" indent="-228600" algn="l" defTabSz="1219170" rtl="0" eaLnBrk="0" latinLnBrk="0" hangingPunct="0">
                <a:defRPr sz="2400" kern="1200">
                  <a:solidFill>
                    <a:schemeClr val="tx1"/>
                  </a:solidFill>
                  <a:latin typeface="Arial"/>
                  <a:ea typeface="宋体" charset="-122"/>
                  <a:cs typeface="+mn-cs"/>
                </a:defRPr>
              </a:lvl3pPr>
              <a:lvl4pPr marL="1600200" indent="-228600" algn="l" defTabSz="1219170" rtl="0" eaLnBrk="0" latinLnBrk="0" hangingPunct="0">
                <a:defRPr sz="2400" kern="1200">
                  <a:solidFill>
                    <a:schemeClr val="tx1"/>
                  </a:solidFill>
                  <a:latin typeface="Arial"/>
                  <a:ea typeface="宋体" charset="-122"/>
                  <a:cs typeface="+mn-cs"/>
                </a:defRPr>
              </a:lvl4pPr>
              <a:lvl5pPr marL="2057400" indent="-228600" algn="l" defTabSz="1219170" rtl="0" eaLnBrk="0" latinLnBrk="0" hangingPunct="0">
                <a:defRPr sz="2400" kern="1200">
                  <a:solidFill>
                    <a:schemeClr val="tx1"/>
                  </a:solidFill>
                  <a:latin typeface="Arial"/>
                  <a:ea typeface="宋体" charset="-122"/>
                  <a:cs typeface="+mn-cs"/>
                </a:defRPr>
              </a:lvl5pPr>
              <a:lvl6pPr marL="2514600" indent="-228600" algn="l" defTabSz="1219170" rtl="0" eaLnBrk="0" fontAlgn="base" latinLnBrk="0" hangingPunct="0">
                <a:spcBef>
                  <a:spcPct val="0"/>
                </a:spcBef>
                <a:spcAft>
                  <a:spcPct val="0"/>
                </a:spcAft>
                <a:defRPr sz="2400" kern="1200">
                  <a:solidFill>
                    <a:schemeClr val="tx1"/>
                  </a:solidFill>
                  <a:latin typeface="Arial"/>
                  <a:ea typeface="宋体" charset="-122"/>
                  <a:cs typeface="+mn-cs"/>
                </a:defRPr>
              </a:lvl6pPr>
              <a:lvl7pPr marL="2971800" indent="-228600" algn="l" defTabSz="1219170" rtl="0" eaLnBrk="0" fontAlgn="base" latinLnBrk="0" hangingPunct="0">
                <a:spcBef>
                  <a:spcPct val="0"/>
                </a:spcBef>
                <a:spcAft>
                  <a:spcPct val="0"/>
                </a:spcAft>
                <a:defRPr sz="2400" kern="1200">
                  <a:solidFill>
                    <a:schemeClr val="tx1"/>
                  </a:solidFill>
                  <a:latin typeface="Arial"/>
                  <a:ea typeface="宋体" charset="-122"/>
                  <a:cs typeface="+mn-cs"/>
                </a:defRPr>
              </a:lvl7pPr>
              <a:lvl8pPr marL="3429000" indent="-228600" algn="l" defTabSz="1219170" rtl="0" eaLnBrk="0" fontAlgn="base" latinLnBrk="0" hangingPunct="0">
                <a:spcBef>
                  <a:spcPct val="0"/>
                </a:spcBef>
                <a:spcAft>
                  <a:spcPct val="0"/>
                </a:spcAft>
                <a:defRPr sz="2400" kern="1200">
                  <a:solidFill>
                    <a:schemeClr val="tx1"/>
                  </a:solidFill>
                  <a:latin typeface="Arial"/>
                  <a:ea typeface="宋体" charset="-122"/>
                  <a:cs typeface="+mn-cs"/>
                </a:defRPr>
              </a:lvl8pPr>
              <a:lvl9pPr marL="3886200" indent="-228600" algn="l" defTabSz="1219170" rtl="0" eaLnBrk="0" fontAlgn="base" latinLnBrk="0" hangingPunct="0">
                <a:spcBef>
                  <a:spcPct val="0"/>
                </a:spcBef>
                <a:spcAft>
                  <a:spcPct val="0"/>
                </a:spcAft>
                <a:defRPr sz="2400" kern="1200">
                  <a:solidFill>
                    <a:schemeClr val="tx1"/>
                  </a:solidFill>
                  <a:latin typeface="Arial"/>
                  <a:ea typeface="宋体" charset="-122"/>
                  <a:cs typeface="+mn-cs"/>
                </a:defRPr>
              </a:lvl9pPr>
            </a:lstStyle>
            <a:p>
              <a:pPr algn="ctr" defTabSz="914400" eaLnBrk="1" hangingPunct="1">
                <a:defRPr/>
              </a:pPr>
              <a:r>
                <a:rPr lang="en-US" altLang="zh-CN" sz="2000" b="1" kern="0" smtClean="0">
                  <a:solidFill>
                    <a:srgbClr val="00B050"/>
                  </a:solidFill>
                  <a:latin typeface="微软雅黑" pitchFamily="34" charset="-122"/>
                  <a:ea typeface="微软雅黑" pitchFamily="34" charset="-122"/>
                </a:rPr>
                <a:t> </a:t>
              </a:r>
              <a:r>
                <a:rPr lang="zh-CN" altLang="en-US" sz="1800" b="1" kern="0">
                  <a:solidFill>
                    <a:srgbClr val="00B050"/>
                  </a:solidFill>
                  <a:latin typeface="微软雅黑" pitchFamily="34" charset="-122"/>
                  <a:ea typeface="微软雅黑" pitchFamily="34" charset="-122"/>
                </a:rPr>
                <a:t> （</a:t>
              </a:r>
              <a:r>
                <a:rPr lang="en-US" altLang="zh-CN" sz="1800" b="1" kern="0">
                  <a:solidFill>
                    <a:srgbClr val="00B050"/>
                  </a:solidFill>
                  <a:latin typeface="微软雅黑" pitchFamily="34" charset="-122"/>
                  <a:ea typeface="微软雅黑" pitchFamily="34" charset="-122"/>
                </a:rPr>
                <a:t>1</a:t>
              </a:r>
              <a:r>
                <a:rPr lang="zh-CN" altLang="en-US" sz="1800" b="1" kern="0">
                  <a:solidFill>
                    <a:srgbClr val="00B050"/>
                  </a:solidFill>
                  <a:latin typeface="微软雅黑" pitchFamily="34" charset="-122"/>
                  <a:ea typeface="微软雅黑" pitchFamily="34" charset="-122"/>
                </a:rPr>
                <a:t>）过于机械呆板。</a:t>
              </a:r>
            </a:p>
          </p:txBody>
        </p:sp>
      </p:grpSp>
      <p:cxnSp>
        <p:nvCxnSpPr>
          <p:cNvPr id="35" name="直接连接符 34"/>
          <p:cNvCxnSpPr/>
          <p:nvPr/>
        </p:nvCxnSpPr>
        <p:spPr>
          <a:xfrm rot="10800000">
            <a:off x="6186909" y="4549784"/>
            <a:ext cx="4291486" cy="1588"/>
          </a:xfrm>
          <a:prstGeom prst="line">
            <a:avLst/>
          </a:prstGeom>
          <a:noFill/>
          <a:ln w="12700" cap="flat" cmpd="sng" algn="ctr">
            <a:solidFill>
              <a:srgbClr val="FF9801"/>
            </a:solidFill>
            <a:prstDash val="sysDot"/>
            <a:miter lim="800000"/>
            <a:headEnd type="oval"/>
            <a:tailEnd type="oval"/>
          </a:ln>
          <a:effectLst/>
        </p:spPr>
      </p:cxnSp>
      <p:cxnSp>
        <p:nvCxnSpPr>
          <p:cNvPr id="36" name="直接连接符 35"/>
          <p:cNvCxnSpPr/>
          <p:nvPr/>
        </p:nvCxnSpPr>
        <p:spPr>
          <a:xfrm rot="10800000">
            <a:off x="1292758" y="6051571"/>
            <a:ext cx="4697732" cy="37754"/>
          </a:xfrm>
          <a:prstGeom prst="line">
            <a:avLst/>
          </a:prstGeom>
          <a:noFill/>
          <a:ln w="12700" cap="flat" cmpd="sng" algn="ctr">
            <a:solidFill>
              <a:srgbClr val="119707"/>
            </a:solidFill>
            <a:prstDash val="sysDot"/>
            <a:miter lim="800000"/>
            <a:headEnd type="oval"/>
            <a:tailEnd type="oval"/>
          </a:ln>
          <a:effectLst/>
        </p:spPr>
      </p:cxnSp>
      <p:grpSp>
        <p:nvGrpSpPr>
          <p:cNvPr id="37" name="组合 36"/>
          <p:cNvGrpSpPr/>
          <p:nvPr/>
        </p:nvGrpSpPr>
        <p:grpSpPr>
          <a:xfrm rot="1164835" flipH="1">
            <a:off x="5633363" y="5151401"/>
            <a:ext cx="684727" cy="1052022"/>
            <a:chOff x="3229455" y="3870331"/>
            <a:chExt cx="1247286" cy="1916345"/>
          </a:xfrm>
        </p:grpSpPr>
        <p:sp>
          <p:nvSpPr>
            <p:cNvPr id="38" name="椭圆 3"/>
            <p:cNvSpPr/>
            <p:nvPr/>
          </p:nvSpPr>
          <p:spPr>
            <a:xfrm rot="20475939">
              <a:off x="3229455" y="4115568"/>
              <a:ext cx="1125327" cy="1671108"/>
            </a:xfrm>
            <a:custGeom>
              <a:gdLst>
                <a:gd name="connsiteX0" fmla="*/ 133733 w 1125327"/>
                <a:gd name="connsiteY0" fmla="*/ 828674 h 1671108"/>
                <a:gd name="connsiteX1" fmla="*/ 1087447 w 1125327"/>
                <a:gd name="connsiteY1" fmla="*/ 414870 h 1671108"/>
                <a:gd name="connsiteX2" fmla="*/ 599472 w 1125327"/>
                <a:gd name="connsiteY2" fmla="*/ 1273005 h 1671108"/>
                <a:gd name="connsiteX3" fmla="*/ 158533 w 1125327"/>
                <a:gd name="connsiteY3" fmla="*/ 1648451 h 1671108"/>
                <a:gd name="connsiteX4" fmla="*/ 133733 w 1125327"/>
                <a:gd name="connsiteY4" fmla="*/ 828674 h 1671108"/>
              </a:gdLst>
              <a:cxnLst>
                <a:cxn ang="0">
                  <a:pos x="connsiteX0" y="connsiteY0"/>
                </a:cxn>
                <a:cxn ang="0">
                  <a:pos x="connsiteX1" y="connsiteY1"/>
                </a:cxn>
                <a:cxn ang="0">
                  <a:pos x="connsiteX2" y="connsiteY2"/>
                </a:cxn>
                <a:cxn ang="0">
                  <a:pos x="connsiteX3" y="connsiteY3"/>
                </a:cxn>
                <a:cxn ang="0">
                  <a:pos x="connsiteX4" y="connsiteY4"/>
                </a:cxn>
              </a:cxnLst>
              <a:rect l="l" t="t" r="r" b="b"/>
              <a:pathLst>
                <a:path w="1125327" h="1671108">
                  <a:moveTo>
                    <a:pt x="133733" y="828674"/>
                  </a:moveTo>
                  <a:cubicBezTo>
                    <a:pt x="239920" y="-273532"/>
                    <a:pt x="879749" y="-129754"/>
                    <a:pt x="1087447" y="414870"/>
                  </a:cubicBezTo>
                  <a:cubicBezTo>
                    <a:pt x="1295145" y="959494"/>
                    <a:pt x="580144" y="765547"/>
                    <a:pt x="599472" y="1273005"/>
                  </a:cubicBezTo>
                  <a:cubicBezTo>
                    <a:pt x="618800" y="1780463"/>
                    <a:pt x="231639" y="1664650"/>
                    <a:pt x="158533" y="1648451"/>
                  </a:cubicBezTo>
                  <a:cubicBezTo>
                    <a:pt x="85427" y="1632252"/>
                    <a:pt x="-144008" y="1558893"/>
                    <a:pt x="133733" y="828674"/>
                  </a:cubicBezTo>
                  <a:close/>
                </a:path>
              </a:pathLst>
            </a:custGeom>
            <a:gradFill>
              <a:gsLst>
                <a:gs pos="100000">
                  <a:srgbClr val="B4E664"/>
                </a:gs>
                <a:gs pos="0">
                  <a:srgbClr val="0F9605">
                    <a:alpha val="85098"/>
                  </a:srgbClr>
                </a:gs>
              </a:gsLst>
              <a:lin ang="16800000" scaled="0"/>
            </a:gradFill>
            <a:ln w="12700" cap="flat" cmpd="sng" algn="ctr">
              <a:solidFill>
                <a:sysClr val="window" lastClr="FFFFFF"/>
              </a:solidFill>
              <a:prstDash val="solid"/>
              <a:miter lim="800000"/>
            </a:ln>
            <a:effectLst/>
            <a:scene3d>
              <a:camera prst="orthographicFront">
                <a:rot lat="0" lon="0" rev="0"/>
              </a:camera>
              <a:lightRig rig="threePt" dir="t"/>
            </a:scene3d>
          </p:spPr>
          <p:txBody>
            <a:bodyPr rtlCol="0"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smtClean="0">
                <a:ln>
                  <a:noFill/>
                </a:ln>
                <a:solidFill>
                  <a:prstClr val="white"/>
                </a:solidFill>
                <a:effectLst/>
                <a:uLnTx/>
                <a:uFillTx/>
                <a:latin typeface="Calibri"/>
                <a:ea typeface="宋体" pitchFamily="2" charset="-122"/>
                <a:cs typeface="+mn-cs"/>
              </a:endParaRPr>
            </a:p>
          </p:txBody>
        </p:sp>
        <p:sp>
          <p:nvSpPr>
            <p:cNvPr id="39" name="椭圆 38"/>
            <p:cNvSpPr/>
            <p:nvPr/>
          </p:nvSpPr>
          <p:spPr>
            <a:xfrm rot="20475939">
              <a:off x="3406806" y="3918384"/>
              <a:ext cx="208252" cy="216024"/>
            </a:xfrm>
            <a:prstGeom prst="ellipse">
              <a:avLst/>
            </a:prstGeom>
            <a:gradFill>
              <a:gsLst>
                <a:gs pos="100000">
                  <a:srgbClr val="B4E664"/>
                </a:gs>
                <a:gs pos="0">
                  <a:srgbClr val="0F9605">
                    <a:alpha val="85098"/>
                  </a:srgbClr>
                </a:gs>
              </a:gsLst>
              <a:lin ang="16800000" scaled="0"/>
            </a:gradFill>
            <a:ln w="12700" cap="flat" cmpd="sng" algn="ctr">
              <a:solidFill>
                <a:sysClr val="window" lastClr="FFFFFF"/>
              </a:solidFill>
              <a:prstDash val="solid"/>
              <a:miter lim="800000"/>
            </a:ln>
            <a:effectLst/>
            <a:scene3d>
              <a:camera prst="orthographicFront">
                <a:rot lat="0" lon="0" rev="0"/>
              </a:camera>
              <a:lightRig rig="threePt" dir="t"/>
            </a:scene3d>
          </p:spPr>
          <p:txBody>
            <a:bodyPr rtlCol="0"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smtClean="0">
                <a:ln>
                  <a:noFill/>
                </a:ln>
                <a:solidFill>
                  <a:prstClr val="white"/>
                </a:solidFill>
                <a:effectLst/>
                <a:uLnTx/>
                <a:uFillTx/>
                <a:latin typeface="Calibri"/>
                <a:ea typeface="宋体" pitchFamily="2" charset="-122"/>
                <a:cs typeface="+mn-cs"/>
              </a:endParaRPr>
            </a:p>
          </p:txBody>
        </p:sp>
        <p:sp>
          <p:nvSpPr>
            <p:cNvPr id="40" name="椭圆 39"/>
            <p:cNvSpPr/>
            <p:nvPr/>
          </p:nvSpPr>
          <p:spPr>
            <a:xfrm rot="20475939">
              <a:off x="3583475" y="3870331"/>
              <a:ext cx="264856" cy="260431"/>
            </a:xfrm>
            <a:prstGeom prst="ellipse">
              <a:avLst/>
            </a:prstGeom>
            <a:gradFill>
              <a:gsLst>
                <a:gs pos="100000">
                  <a:srgbClr val="B4E664"/>
                </a:gs>
                <a:gs pos="0">
                  <a:srgbClr val="0F9605">
                    <a:alpha val="85098"/>
                  </a:srgbClr>
                </a:gs>
              </a:gsLst>
              <a:lin ang="16800000" scaled="0"/>
            </a:gradFill>
            <a:ln w="12700" cap="flat" cmpd="sng" algn="ctr">
              <a:solidFill>
                <a:sysClr val="window" lastClr="FFFFFF"/>
              </a:solidFill>
              <a:prstDash val="solid"/>
              <a:miter lim="800000"/>
            </a:ln>
            <a:effectLst/>
            <a:scene3d>
              <a:camera prst="orthographicFront">
                <a:rot lat="0" lon="0" rev="0"/>
              </a:camera>
              <a:lightRig rig="threePt" dir="t"/>
            </a:scene3d>
          </p:spPr>
          <p:txBody>
            <a:bodyPr rtlCol="0"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smtClean="0">
                <a:ln>
                  <a:noFill/>
                </a:ln>
                <a:solidFill>
                  <a:prstClr val="white"/>
                </a:solidFill>
                <a:effectLst/>
                <a:uLnTx/>
                <a:uFillTx/>
                <a:latin typeface="Calibri"/>
                <a:ea typeface="宋体" pitchFamily="2" charset="-122"/>
                <a:cs typeface="+mn-cs"/>
              </a:endParaRPr>
            </a:p>
          </p:txBody>
        </p:sp>
        <p:sp>
          <p:nvSpPr>
            <p:cNvPr id="41" name="椭圆 40"/>
            <p:cNvSpPr/>
            <p:nvPr/>
          </p:nvSpPr>
          <p:spPr>
            <a:xfrm rot="20475939">
              <a:off x="3785918" y="3905667"/>
              <a:ext cx="264856" cy="260431"/>
            </a:xfrm>
            <a:prstGeom prst="ellipse">
              <a:avLst/>
            </a:prstGeom>
            <a:gradFill>
              <a:gsLst>
                <a:gs pos="100000">
                  <a:srgbClr val="B4E664"/>
                </a:gs>
                <a:gs pos="0">
                  <a:srgbClr val="0F9605">
                    <a:alpha val="85098"/>
                  </a:srgbClr>
                </a:gs>
              </a:gsLst>
              <a:lin ang="16800000" scaled="0"/>
            </a:gradFill>
            <a:ln w="12700" cap="flat" cmpd="sng" algn="ctr">
              <a:solidFill>
                <a:sysClr val="window" lastClr="FFFFFF"/>
              </a:solidFill>
              <a:prstDash val="solid"/>
              <a:miter lim="800000"/>
            </a:ln>
            <a:effectLst/>
            <a:scene3d>
              <a:camera prst="orthographicFront">
                <a:rot lat="0" lon="0" rev="0"/>
              </a:camera>
              <a:lightRig rig="threePt" dir="t"/>
            </a:scene3d>
          </p:spPr>
          <p:txBody>
            <a:bodyPr rtlCol="0"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smtClean="0">
                <a:ln>
                  <a:noFill/>
                </a:ln>
                <a:solidFill>
                  <a:prstClr val="white"/>
                </a:solidFill>
                <a:effectLst/>
                <a:uLnTx/>
                <a:uFillTx/>
                <a:latin typeface="Calibri"/>
                <a:ea typeface="宋体" pitchFamily="2" charset="-122"/>
                <a:cs typeface="+mn-cs"/>
              </a:endParaRPr>
            </a:p>
          </p:txBody>
        </p:sp>
        <p:sp>
          <p:nvSpPr>
            <p:cNvPr id="42" name="椭圆 41"/>
            <p:cNvSpPr/>
            <p:nvPr/>
          </p:nvSpPr>
          <p:spPr>
            <a:xfrm rot="20475939">
              <a:off x="3951202" y="4017607"/>
              <a:ext cx="289739" cy="303643"/>
            </a:xfrm>
            <a:prstGeom prst="ellipse">
              <a:avLst/>
            </a:prstGeom>
            <a:gradFill>
              <a:gsLst>
                <a:gs pos="100000">
                  <a:srgbClr val="B4E664"/>
                </a:gs>
                <a:gs pos="0">
                  <a:srgbClr val="0F9605">
                    <a:alpha val="85098"/>
                  </a:srgbClr>
                </a:gs>
              </a:gsLst>
              <a:lin ang="16800000" scaled="0"/>
            </a:gradFill>
            <a:ln w="12700" cap="flat" cmpd="sng" algn="ctr">
              <a:solidFill>
                <a:sysClr val="window" lastClr="FFFFFF"/>
              </a:solidFill>
              <a:prstDash val="solid"/>
              <a:miter lim="800000"/>
            </a:ln>
            <a:effectLst/>
            <a:scene3d>
              <a:camera prst="orthographicFront">
                <a:rot lat="0" lon="0" rev="0"/>
              </a:camera>
              <a:lightRig rig="threePt" dir="t"/>
            </a:scene3d>
          </p:spPr>
          <p:txBody>
            <a:bodyPr rtlCol="0"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smtClean="0">
                <a:ln>
                  <a:noFill/>
                </a:ln>
                <a:solidFill>
                  <a:prstClr val="white"/>
                </a:solidFill>
                <a:effectLst/>
                <a:uLnTx/>
                <a:uFillTx/>
                <a:latin typeface="Calibri"/>
                <a:ea typeface="宋体" pitchFamily="2" charset="-122"/>
                <a:cs typeface="+mn-cs"/>
              </a:endParaRPr>
            </a:p>
          </p:txBody>
        </p:sp>
        <p:sp>
          <p:nvSpPr>
            <p:cNvPr id="43" name="椭圆 42"/>
            <p:cNvSpPr/>
            <p:nvPr/>
          </p:nvSpPr>
          <p:spPr>
            <a:xfrm rot="20475939">
              <a:off x="4109475" y="4134635"/>
              <a:ext cx="367266" cy="329422"/>
            </a:xfrm>
            <a:prstGeom prst="ellipse">
              <a:avLst/>
            </a:prstGeom>
            <a:gradFill>
              <a:gsLst>
                <a:gs pos="100000">
                  <a:srgbClr val="B4E664"/>
                </a:gs>
                <a:gs pos="0">
                  <a:srgbClr val="0F9605">
                    <a:alpha val="85098"/>
                  </a:srgbClr>
                </a:gs>
              </a:gsLst>
              <a:lin ang="16800000" scaled="0"/>
            </a:gradFill>
            <a:ln w="12700" cap="flat" cmpd="sng" algn="ctr">
              <a:solidFill>
                <a:sysClr val="window" lastClr="FFFFFF"/>
              </a:solidFill>
              <a:prstDash val="solid"/>
              <a:miter lim="800000"/>
            </a:ln>
            <a:effectLst/>
            <a:scene3d>
              <a:camera prst="orthographicFront">
                <a:rot lat="0" lon="0" rev="0"/>
              </a:camera>
              <a:lightRig rig="threePt" dir="t"/>
            </a:scene3d>
          </p:spPr>
          <p:txBody>
            <a:bodyPr rtlCol="0"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smtClean="0">
                <a:ln>
                  <a:noFill/>
                </a:ln>
                <a:solidFill>
                  <a:prstClr val="white"/>
                </a:solidFill>
                <a:effectLst/>
                <a:uLnTx/>
                <a:uFillTx/>
                <a:latin typeface="Calibri"/>
                <a:ea typeface="宋体" pitchFamily="2" charset="-122"/>
                <a:cs typeface="+mn-cs"/>
              </a:endParaRPr>
            </a:p>
          </p:txBody>
        </p:sp>
      </p:grpSp>
      <p:grpSp>
        <p:nvGrpSpPr>
          <p:cNvPr id="44" name="组合 43"/>
          <p:cNvGrpSpPr/>
          <p:nvPr/>
        </p:nvGrpSpPr>
        <p:grpSpPr>
          <a:xfrm rot="20620444">
            <a:off x="5896557" y="3529972"/>
            <a:ext cx="684727" cy="1052022"/>
            <a:chOff x="3229455" y="3870331"/>
            <a:chExt cx="1247286" cy="1916345"/>
          </a:xfrm>
        </p:grpSpPr>
        <p:sp>
          <p:nvSpPr>
            <p:cNvPr id="45" name="椭圆 3"/>
            <p:cNvSpPr/>
            <p:nvPr/>
          </p:nvSpPr>
          <p:spPr>
            <a:xfrm rot="20475939">
              <a:off x="3229455" y="4115568"/>
              <a:ext cx="1125327" cy="1671108"/>
            </a:xfrm>
            <a:custGeom>
              <a:gdLst>
                <a:gd name="connsiteX0" fmla="*/ 133733 w 1125327"/>
                <a:gd name="connsiteY0" fmla="*/ 828674 h 1671108"/>
                <a:gd name="connsiteX1" fmla="*/ 1087447 w 1125327"/>
                <a:gd name="connsiteY1" fmla="*/ 414870 h 1671108"/>
                <a:gd name="connsiteX2" fmla="*/ 599472 w 1125327"/>
                <a:gd name="connsiteY2" fmla="*/ 1273005 h 1671108"/>
                <a:gd name="connsiteX3" fmla="*/ 158533 w 1125327"/>
                <a:gd name="connsiteY3" fmla="*/ 1648451 h 1671108"/>
                <a:gd name="connsiteX4" fmla="*/ 133733 w 1125327"/>
                <a:gd name="connsiteY4" fmla="*/ 828674 h 1671108"/>
              </a:gdLst>
              <a:cxnLst>
                <a:cxn ang="0">
                  <a:pos x="connsiteX0" y="connsiteY0"/>
                </a:cxn>
                <a:cxn ang="0">
                  <a:pos x="connsiteX1" y="connsiteY1"/>
                </a:cxn>
                <a:cxn ang="0">
                  <a:pos x="connsiteX2" y="connsiteY2"/>
                </a:cxn>
                <a:cxn ang="0">
                  <a:pos x="connsiteX3" y="connsiteY3"/>
                </a:cxn>
                <a:cxn ang="0">
                  <a:pos x="connsiteX4" y="connsiteY4"/>
                </a:cxn>
              </a:cxnLst>
              <a:rect l="l" t="t" r="r" b="b"/>
              <a:pathLst>
                <a:path w="1125327" h="1671108">
                  <a:moveTo>
                    <a:pt x="133733" y="828674"/>
                  </a:moveTo>
                  <a:cubicBezTo>
                    <a:pt x="239920" y="-273532"/>
                    <a:pt x="879749" y="-129754"/>
                    <a:pt x="1087447" y="414870"/>
                  </a:cubicBezTo>
                  <a:cubicBezTo>
                    <a:pt x="1295145" y="959494"/>
                    <a:pt x="580144" y="765547"/>
                    <a:pt x="599472" y="1273005"/>
                  </a:cubicBezTo>
                  <a:cubicBezTo>
                    <a:pt x="618800" y="1780463"/>
                    <a:pt x="231639" y="1664650"/>
                    <a:pt x="158533" y="1648451"/>
                  </a:cubicBezTo>
                  <a:cubicBezTo>
                    <a:pt x="85427" y="1632252"/>
                    <a:pt x="-144008" y="1558893"/>
                    <a:pt x="133733" y="828674"/>
                  </a:cubicBezTo>
                  <a:close/>
                </a:path>
              </a:pathLst>
            </a:custGeom>
            <a:gradFill>
              <a:gsLst>
                <a:gs pos="100000">
                  <a:srgbClr val="C83C00"/>
                </a:gs>
                <a:gs pos="0">
                  <a:srgbClr val="FFC800">
                    <a:alpha val="85490"/>
                  </a:srgbClr>
                </a:gs>
              </a:gsLst>
              <a:lin ang="5400000" scaled="0"/>
            </a:gradFill>
            <a:ln w="12700" cap="flat" cmpd="sng" algn="ctr">
              <a:solidFill>
                <a:sysClr val="window" lastClr="FFFFFF"/>
              </a:solidFill>
              <a:prstDash val="solid"/>
              <a:miter lim="800000"/>
            </a:ln>
            <a:effectLst/>
            <a:scene3d>
              <a:camera prst="orthographicFront">
                <a:rot lat="0" lon="0" rev="0"/>
              </a:camera>
              <a:lightRig rig="threePt" dir="t"/>
            </a:scene3d>
          </p:spPr>
          <p:txBody>
            <a:bodyPr rtlCol="0"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smtClean="0">
                <a:ln>
                  <a:noFill/>
                </a:ln>
                <a:solidFill>
                  <a:prstClr val="white"/>
                </a:solidFill>
                <a:effectLst/>
                <a:uLnTx/>
                <a:uFillTx/>
                <a:latin typeface="Calibri"/>
                <a:ea typeface="宋体" pitchFamily="2" charset="-122"/>
                <a:cs typeface="+mn-cs"/>
              </a:endParaRPr>
            </a:p>
          </p:txBody>
        </p:sp>
        <p:sp>
          <p:nvSpPr>
            <p:cNvPr id="46" name="椭圆 45"/>
            <p:cNvSpPr/>
            <p:nvPr/>
          </p:nvSpPr>
          <p:spPr>
            <a:xfrm rot="20475939">
              <a:off x="3406806" y="3918384"/>
              <a:ext cx="208252" cy="216024"/>
            </a:xfrm>
            <a:prstGeom prst="ellipse">
              <a:avLst/>
            </a:prstGeom>
            <a:gradFill>
              <a:gsLst>
                <a:gs pos="100000">
                  <a:srgbClr val="C83C00"/>
                </a:gs>
                <a:gs pos="0">
                  <a:srgbClr val="FFC800">
                    <a:alpha val="85490"/>
                  </a:srgbClr>
                </a:gs>
              </a:gsLst>
              <a:lin ang="5400000" scaled="0"/>
            </a:gradFill>
            <a:ln w="12700" cap="flat" cmpd="sng" algn="ctr">
              <a:solidFill>
                <a:sysClr val="window" lastClr="FFFFFF"/>
              </a:solidFill>
              <a:prstDash val="solid"/>
              <a:miter lim="800000"/>
            </a:ln>
            <a:effectLst/>
            <a:scene3d>
              <a:camera prst="orthographicFront">
                <a:rot lat="0" lon="0" rev="0"/>
              </a:camera>
              <a:lightRig rig="threePt" dir="t"/>
            </a:scene3d>
          </p:spPr>
          <p:txBody>
            <a:bodyPr rtlCol="0"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smtClean="0">
                <a:ln>
                  <a:noFill/>
                </a:ln>
                <a:solidFill>
                  <a:prstClr val="white"/>
                </a:solidFill>
                <a:effectLst/>
                <a:uLnTx/>
                <a:uFillTx/>
                <a:latin typeface="Calibri"/>
                <a:ea typeface="宋体" pitchFamily="2" charset="-122"/>
                <a:cs typeface="+mn-cs"/>
              </a:endParaRPr>
            </a:p>
          </p:txBody>
        </p:sp>
        <p:sp>
          <p:nvSpPr>
            <p:cNvPr id="47" name="椭圆 46"/>
            <p:cNvSpPr/>
            <p:nvPr/>
          </p:nvSpPr>
          <p:spPr>
            <a:xfrm rot="20475939">
              <a:off x="3583475" y="3870331"/>
              <a:ext cx="264856" cy="260431"/>
            </a:xfrm>
            <a:prstGeom prst="ellipse">
              <a:avLst/>
            </a:prstGeom>
            <a:gradFill>
              <a:gsLst>
                <a:gs pos="100000">
                  <a:srgbClr val="C83C00"/>
                </a:gs>
                <a:gs pos="0">
                  <a:srgbClr val="FFC800">
                    <a:alpha val="85490"/>
                  </a:srgbClr>
                </a:gs>
              </a:gsLst>
              <a:lin ang="5400000" scaled="0"/>
            </a:gradFill>
            <a:ln w="12700" cap="flat" cmpd="sng" algn="ctr">
              <a:solidFill>
                <a:sysClr val="window" lastClr="FFFFFF"/>
              </a:solidFill>
              <a:prstDash val="solid"/>
              <a:miter lim="800000"/>
            </a:ln>
            <a:effectLst/>
            <a:scene3d>
              <a:camera prst="orthographicFront">
                <a:rot lat="0" lon="0" rev="0"/>
              </a:camera>
              <a:lightRig rig="threePt" dir="t"/>
            </a:scene3d>
          </p:spPr>
          <p:txBody>
            <a:bodyPr rtlCol="0"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smtClean="0">
                <a:ln>
                  <a:noFill/>
                </a:ln>
                <a:solidFill>
                  <a:prstClr val="white"/>
                </a:solidFill>
                <a:effectLst/>
                <a:uLnTx/>
                <a:uFillTx/>
                <a:latin typeface="Calibri"/>
                <a:ea typeface="宋体" pitchFamily="2" charset="-122"/>
                <a:cs typeface="+mn-cs"/>
              </a:endParaRPr>
            </a:p>
          </p:txBody>
        </p:sp>
        <p:sp>
          <p:nvSpPr>
            <p:cNvPr id="48" name="椭圆 47"/>
            <p:cNvSpPr/>
            <p:nvPr/>
          </p:nvSpPr>
          <p:spPr>
            <a:xfrm rot="20475939">
              <a:off x="3785918" y="3905667"/>
              <a:ext cx="264856" cy="260431"/>
            </a:xfrm>
            <a:prstGeom prst="ellipse">
              <a:avLst/>
            </a:prstGeom>
            <a:gradFill>
              <a:gsLst>
                <a:gs pos="100000">
                  <a:srgbClr val="C83C00"/>
                </a:gs>
                <a:gs pos="0">
                  <a:srgbClr val="FFC800">
                    <a:alpha val="85490"/>
                  </a:srgbClr>
                </a:gs>
              </a:gsLst>
              <a:lin ang="5400000" scaled="0"/>
            </a:gradFill>
            <a:ln w="12700" cap="flat" cmpd="sng" algn="ctr">
              <a:solidFill>
                <a:sysClr val="window" lastClr="FFFFFF"/>
              </a:solidFill>
              <a:prstDash val="solid"/>
              <a:miter lim="800000"/>
            </a:ln>
            <a:effectLst/>
            <a:scene3d>
              <a:camera prst="orthographicFront">
                <a:rot lat="0" lon="0" rev="0"/>
              </a:camera>
              <a:lightRig rig="threePt" dir="t"/>
            </a:scene3d>
          </p:spPr>
          <p:txBody>
            <a:bodyPr rtlCol="0"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smtClean="0">
                <a:ln>
                  <a:noFill/>
                </a:ln>
                <a:solidFill>
                  <a:prstClr val="white"/>
                </a:solidFill>
                <a:effectLst/>
                <a:uLnTx/>
                <a:uFillTx/>
                <a:latin typeface="Calibri"/>
                <a:ea typeface="宋体" pitchFamily="2" charset="-122"/>
                <a:cs typeface="+mn-cs"/>
              </a:endParaRPr>
            </a:p>
          </p:txBody>
        </p:sp>
        <p:sp>
          <p:nvSpPr>
            <p:cNvPr id="49" name="椭圆 48"/>
            <p:cNvSpPr/>
            <p:nvPr/>
          </p:nvSpPr>
          <p:spPr>
            <a:xfrm rot="20475939">
              <a:off x="3951202" y="4017607"/>
              <a:ext cx="289739" cy="303643"/>
            </a:xfrm>
            <a:prstGeom prst="ellipse">
              <a:avLst/>
            </a:prstGeom>
            <a:gradFill>
              <a:gsLst>
                <a:gs pos="100000">
                  <a:srgbClr val="C83C00"/>
                </a:gs>
                <a:gs pos="0">
                  <a:srgbClr val="FFC800">
                    <a:alpha val="85490"/>
                  </a:srgbClr>
                </a:gs>
              </a:gsLst>
              <a:lin ang="5400000" scaled="0"/>
            </a:gradFill>
            <a:ln w="12700" cap="flat" cmpd="sng" algn="ctr">
              <a:solidFill>
                <a:sysClr val="window" lastClr="FFFFFF"/>
              </a:solidFill>
              <a:prstDash val="solid"/>
              <a:miter lim="800000"/>
            </a:ln>
            <a:effectLst/>
            <a:scene3d>
              <a:camera prst="orthographicFront">
                <a:rot lat="0" lon="0" rev="0"/>
              </a:camera>
              <a:lightRig rig="threePt" dir="t"/>
            </a:scene3d>
          </p:spPr>
          <p:txBody>
            <a:bodyPr rtlCol="0"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smtClean="0">
                <a:ln>
                  <a:noFill/>
                </a:ln>
                <a:solidFill>
                  <a:prstClr val="white"/>
                </a:solidFill>
                <a:effectLst/>
                <a:uLnTx/>
                <a:uFillTx/>
                <a:latin typeface="Calibri"/>
                <a:ea typeface="宋体" pitchFamily="2" charset="-122"/>
                <a:cs typeface="+mn-cs"/>
              </a:endParaRPr>
            </a:p>
          </p:txBody>
        </p:sp>
        <p:sp>
          <p:nvSpPr>
            <p:cNvPr id="50" name="椭圆 49"/>
            <p:cNvSpPr/>
            <p:nvPr/>
          </p:nvSpPr>
          <p:spPr>
            <a:xfrm rot="20475939">
              <a:off x="4109475" y="4134635"/>
              <a:ext cx="367266" cy="329422"/>
            </a:xfrm>
            <a:prstGeom prst="ellipse">
              <a:avLst/>
            </a:prstGeom>
            <a:gradFill>
              <a:gsLst>
                <a:gs pos="100000">
                  <a:srgbClr val="C83C00"/>
                </a:gs>
                <a:gs pos="0">
                  <a:srgbClr val="FFC800">
                    <a:alpha val="85490"/>
                  </a:srgbClr>
                </a:gs>
              </a:gsLst>
              <a:lin ang="5400000" scaled="0"/>
            </a:gradFill>
            <a:ln w="12700" cap="flat" cmpd="sng" algn="ctr">
              <a:solidFill>
                <a:sysClr val="window" lastClr="FFFFFF"/>
              </a:solidFill>
              <a:prstDash val="solid"/>
              <a:miter lim="800000"/>
            </a:ln>
            <a:effectLst/>
            <a:scene3d>
              <a:camera prst="orthographicFront">
                <a:rot lat="0" lon="0" rev="0"/>
              </a:camera>
              <a:lightRig rig="threePt" dir="t"/>
            </a:scene3d>
          </p:spPr>
          <p:txBody>
            <a:bodyPr rtlCol="0"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smtClean="0">
                <a:ln>
                  <a:noFill/>
                </a:ln>
                <a:solidFill>
                  <a:prstClr val="white"/>
                </a:solidFill>
                <a:effectLst/>
                <a:uLnTx/>
                <a:uFillTx/>
                <a:latin typeface="Calibri"/>
                <a:ea typeface="宋体" pitchFamily="2" charset="-122"/>
                <a:cs typeface="+mn-cs"/>
              </a:endParaRPr>
            </a:p>
          </p:txBody>
        </p:sp>
      </p:grpSp>
      <p:sp>
        <p:nvSpPr>
          <p:cNvPr id="33793" name="Rectangle 1"/>
          <p:cNvSpPr>
            <a:spLocks noChangeArrowheads="1"/>
          </p:cNvSpPr>
          <p:nvPr/>
        </p:nvSpPr>
        <p:spPr bwMode="auto">
          <a:xfrm>
            <a:off x="1094546" y="2001034"/>
            <a:ext cx="5429288" cy="369332"/>
          </a:xfrm>
          <a:prstGeom prst="rect">
            <a:avLst/>
          </a:prstGeom>
          <a:noFill/>
          <a:ln w="9525">
            <a:noFill/>
            <a:miter lim="800000"/>
          </a:ln>
          <a:effectLst/>
        </p:spPr>
        <p:txBody>
          <a:bodyPr vert="horz" wrap="square" lIns="91440" tIns="45720" rIns="91440" bIns="45720" numCol="1" anchor="ctr" anchorCtr="0" compatLnSpc="1">
            <a:prstTxWarp prst="textNoShape">
              <a:avLst/>
            </a:prstTxWarp>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269875" algn="l" defTabSz="914400" rtl="0" eaLnBrk="1" fontAlgn="base" latinLnBrk="0" hangingPunct="1">
              <a:lnSpc>
                <a:spcPct val="100000"/>
              </a:lnSpc>
              <a:spcBef>
                <a:spcPct val="0"/>
              </a:spcBef>
              <a:spcAft>
                <a:spcPct val="0"/>
              </a:spcAft>
              <a:buClrTx/>
              <a:buSzTx/>
              <a:buFontTx/>
              <a:buNone/>
            </a:pPr>
            <a:r>
              <a:rPr kumimoji="0" lang="zh-CN" sz="1800" b="0" i="0" u="none" strike="noStrike" cap="none" normalizeH="0" baseline="0" smtClean="0">
                <a:ln>
                  <a:noFill/>
                </a:ln>
                <a:solidFill>
                  <a:schemeClr val="tx1">
                    <a:lumMod val="65000"/>
                    <a:lumOff val="35000"/>
                  </a:schemeClr>
                </a:solidFill>
                <a:effectLst/>
                <a:latin typeface="微软雅黑" pitchFamily="34" charset="-122"/>
                <a:ea typeface="微软雅黑" pitchFamily="34" charset="-122"/>
                <a:cs typeface="Times New Roman" pitchFamily="18" charset="0"/>
              </a:rPr>
              <a:t>固定预算法的</a:t>
            </a:r>
            <a:r>
              <a:rPr lang="zh-CN" altLang="en-US" sz="1800" b="1" kern="0" smtClean="0">
                <a:solidFill>
                  <a:srgbClr val="FF0000"/>
                </a:solidFill>
                <a:latin typeface="微软雅黑" pitchFamily="34" charset="-122"/>
                <a:ea typeface="微软雅黑" pitchFamily="34" charset="-122"/>
              </a:rPr>
              <a:t>优点</a:t>
            </a:r>
            <a:r>
              <a:rPr kumimoji="0" lang="zh-CN" sz="1800" b="0" i="0" u="none" strike="noStrike" cap="none" normalizeH="0" baseline="0" smtClean="0">
                <a:ln>
                  <a:noFill/>
                </a:ln>
                <a:solidFill>
                  <a:schemeClr val="tx1">
                    <a:lumMod val="65000"/>
                    <a:lumOff val="35000"/>
                  </a:schemeClr>
                </a:solidFill>
                <a:effectLst/>
                <a:latin typeface="微软雅黑" pitchFamily="34" charset="-122"/>
                <a:ea typeface="微软雅黑" pitchFamily="34" charset="-122"/>
                <a:cs typeface="Times New Roman" pitchFamily="18" charset="0"/>
              </a:rPr>
              <a:t>是简便易行。其</a:t>
            </a:r>
            <a:r>
              <a:rPr lang="zh-CN" altLang="en-US" sz="1800" b="1" kern="0" smtClean="0">
                <a:solidFill>
                  <a:srgbClr val="FF0000"/>
                </a:solidFill>
                <a:latin typeface="微软雅黑" pitchFamily="34" charset="-122"/>
                <a:ea typeface="微软雅黑" pitchFamily="34" charset="-122"/>
              </a:rPr>
              <a:t>缺点</a:t>
            </a:r>
            <a:r>
              <a:rPr kumimoji="0" lang="zh-CN" sz="1800" b="0" i="0" u="none" strike="noStrike" cap="none" normalizeH="0" baseline="0" smtClean="0">
                <a:ln>
                  <a:noFill/>
                </a:ln>
                <a:solidFill>
                  <a:schemeClr val="tx1">
                    <a:lumMod val="65000"/>
                    <a:lumOff val="35000"/>
                  </a:schemeClr>
                </a:solidFill>
                <a:effectLst/>
                <a:latin typeface="微软雅黑" pitchFamily="34" charset="-122"/>
                <a:ea typeface="微软雅黑" pitchFamily="34" charset="-122"/>
                <a:cs typeface="Times New Roman" pitchFamily="18" charset="0"/>
              </a:rPr>
              <a:t>主要有：</a:t>
            </a:r>
            <a:endParaRPr kumimoji="0" lang="zh-CN" sz="1800" b="0" i="0" u="none" strike="noStrike" cap="none" normalizeH="0" baseline="0" smtClean="0">
              <a:ln>
                <a:noFill/>
              </a:ln>
              <a:solidFill>
                <a:schemeClr val="tx1">
                  <a:lumMod val="65000"/>
                  <a:lumOff val="35000"/>
                </a:schemeClr>
              </a:solidFill>
              <a:effectLst/>
              <a:latin typeface="微软雅黑" pitchFamily="34" charset="-122"/>
              <a:ea typeface="微软雅黑" pitchFamily="34" charset="-122"/>
              <a:cs typeface="宋体" pitchFamily="2" charset="-122"/>
            </a:endParaRPr>
          </a:p>
        </p:txBody>
      </p:sp>
    </p:spTree>
    <p:extLst>
      <p:ext uri="{BB962C8B-B14F-4D97-AF65-F5344CB8AC3E}">
        <p14:creationId xmlns:p14="http://schemas.microsoft.com/office/powerpoint/2010/main" val="390763121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44"/>
                                        </p:tgtEl>
                                        <p:attrNameLst>
                                          <p:attrName>style.visibility</p:attrName>
                                        </p:attrNameLst>
                                      </p:cBhvr>
                                      <p:to>
                                        <p:strVal val="visible"/>
                                      </p:to>
                                    </p:set>
                                    <p:animEffect transition="in" filter="fade">
                                      <p:cBhvr>
                                        <p:cTn id="7" dur="500"/>
                                        <p:tgtEl>
                                          <p:spTgt spid="44"/>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wipe(left)">
                                      <p:cBhvr>
                                        <p:cTn id="11" dur="500"/>
                                        <p:tgtEl>
                                          <p:spTgt spid="35"/>
                                        </p:tgtEl>
                                      </p:cBhvr>
                                    </p:animEffect>
                                  </p:childTnLst>
                                </p:cTn>
                              </p:par>
                            </p:childTnLst>
                          </p:cTn>
                        </p:par>
                        <p:par>
                          <p:cTn id="12" fill="hold" nodeType="afterGroup">
                            <p:stCondLst>
                              <p:cond delay="1000"/>
                            </p:stCondLst>
                            <p:childTnLst>
                              <p:par>
                                <p:cTn id="13" presetID="14" presetClass="entr" presetSubtype="10" dur="500" fill="hold" nodeType="afterEffect">
                                  <p:stCondLst>
                                    <p:cond delay="0"/>
                                  </p:stCondLst>
                                  <p:childTnLst>
                                    <p:set>
                                      <p:cBhvr>
                                        <p:cTn id="14" dur="1" fill="hold">
                                          <p:stCondLst>
                                            <p:cond delay="0"/>
                                          </p:stCondLst>
                                        </p:cTn>
                                        <p:tgtEl>
                                          <p:spTgt spid="29"/>
                                        </p:tgtEl>
                                        <p:attrNameLst>
                                          <p:attrName>style.visibility</p:attrName>
                                        </p:attrNameLst>
                                      </p:cBhvr>
                                      <p:to>
                                        <p:strVal val="visible"/>
                                      </p:to>
                                    </p:set>
                                    <p:animEffect transition="in" filter="randombar(horizontal)">
                                      <p:cBhvr>
                                        <p:cTn id="15" dur="500"/>
                                        <p:tgtEl>
                                          <p:spTgt spid="29"/>
                                        </p:tgtEl>
                                      </p:cBhvr>
                                    </p:animEffect>
                                  </p:childTnLst>
                                </p:cTn>
                              </p:par>
                            </p:childTnLst>
                          </p:cTn>
                        </p:par>
                        <p:par>
                          <p:cTn id="16" fill="hold" nodeType="afterGroup">
                            <p:stCondLst>
                              <p:cond delay="1500"/>
                            </p:stCondLst>
                            <p:childTnLst>
                              <p:par>
                                <p:cTn id="17" presetID="10" presetClass="entr" presetSubtype="0" dur="500" fill="hold" nodeType="afterEffect">
                                  <p:stCondLst>
                                    <p:cond delay="0"/>
                                  </p:stCondLst>
                                  <p:childTnLst>
                                    <p:set>
                                      <p:cBhvr>
                                        <p:cTn id="18" dur="1" fill="hold">
                                          <p:stCondLst>
                                            <p:cond delay="0"/>
                                          </p:stCondLst>
                                        </p:cTn>
                                        <p:tgtEl>
                                          <p:spTgt spid="37"/>
                                        </p:tgtEl>
                                        <p:attrNameLst>
                                          <p:attrName>style.visibility</p:attrName>
                                        </p:attrNameLst>
                                      </p:cBhvr>
                                      <p:to>
                                        <p:strVal val="visible"/>
                                      </p:to>
                                    </p:set>
                                    <p:animEffect transition="in" filter="fade">
                                      <p:cBhvr>
                                        <p:cTn id="19" dur="500"/>
                                        <p:tgtEl>
                                          <p:spTgt spid="37"/>
                                        </p:tgtEl>
                                      </p:cBhvr>
                                    </p:animEffect>
                                  </p:childTnLst>
                                </p:cTn>
                              </p:par>
                            </p:childTnLst>
                          </p:cTn>
                        </p:par>
                        <p:par>
                          <p:cTn id="20" fill="hold" nodeType="afterGroup">
                            <p:stCondLst>
                              <p:cond delay="2000"/>
                            </p:stCondLst>
                            <p:childTnLst>
                              <p:par>
                                <p:cTn id="21" presetID="22" presetClass="entr" presetSubtype="2" dur="500" fill="hold" nodeType="afterEffect">
                                  <p:stCondLst>
                                    <p:cond delay="0"/>
                                  </p:stCondLst>
                                  <p:childTnLst>
                                    <p:set>
                                      <p:cBhvr>
                                        <p:cTn id="22" dur="1" fill="hold">
                                          <p:stCondLst>
                                            <p:cond delay="0"/>
                                          </p:stCondLst>
                                        </p:cTn>
                                        <p:tgtEl>
                                          <p:spTgt spid="36"/>
                                        </p:tgtEl>
                                        <p:attrNameLst>
                                          <p:attrName>style.visibility</p:attrName>
                                        </p:attrNameLst>
                                      </p:cBhvr>
                                      <p:to>
                                        <p:strVal val="visible"/>
                                      </p:to>
                                    </p:set>
                                    <p:animEffect transition="in" filter="wipe(right)">
                                      <p:cBhvr>
                                        <p:cTn id="23" dur="500"/>
                                        <p:tgtEl>
                                          <p:spTgt spid="36"/>
                                        </p:tgtEl>
                                      </p:cBhvr>
                                    </p:animEffect>
                                  </p:childTnLst>
                                </p:cTn>
                              </p:par>
                            </p:childTnLst>
                          </p:cTn>
                        </p:par>
                        <p:par>
                          <p:cTn id="24" fill="hold" nodeType="afterGroup">
                            <p:stCondLst>
                              <p:cond delay="2500"/>
                            </p:stCondLst>
                            <p:childTnLst>
                              <p:par>
                                <p:cTn id="25" presetID="14" presetClass="entr" presetSubtype="10" dur="500" fill="hold" nodeType="afterEffect">
                                  <p:stCondLst>
                                    <p:cond delay="0"/>
                                  </p:stCondLst>
                                  <p:childTnLst>
                                    <p:set>
                                      <p:cBhvr>
                                        <p:cTn id="26" dur="1" fill="hold">
                                          <p:stCondLst>
                                            <p:cond delay="0"/>
                                          </p:stCondLst>
                                        </p:cTn>
                                        <p:tgtEl>
                                          <p:spTgt spid="32"/>
                                        </p:tgtEl>
                                        <p:attrNameLst>
                                          <p:attrName>style.visibility</p:attrName>
                                        </p:attrNameLst>
                                      </p:cBhvr>
                                      <p:to>
                                        <p:strVal val="visible"/>
                                      </p:to>
                                    </p:set>
                                    <p:animEffect transition="in" filter="randombar(horizontal)">
                                      <p:cBhvr>
                                        <p:cTn id="27"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2"/>
          <p:cNvSpPr>
            <a:spLocks noChangeArrowheads="1"/>
          </p:cNvSpPr>
          <p:nvPr/>
        </p:nvSpPr>
        <p:spPr bwMode="auto">
          <a:xfrm>
            <a:off x="0" y="0"/>
            <a:ext cx="12190413"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zh-CN" altLang="en-US"/>
          </a:p>
        </p:txBody>
      </p:sp>
      <p:sp>
        <p:nvSpPr>
          <p:cNvPr id="9" name="矩形 8"/>
          <p:cNvSpPr/>
          <p:nvPr/>
        </p:nvSpPr>
        <p:spPr>
          <a:xfrm>
            <a:off x="838622" y="981522"/>
            <a:ext cx="6840760" cy="473463"/>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just">
              <a:lnSpc>
                <a:spcPct val="157000"/>
              </a:lnSpc>
              <a:spcBef>
                <a:spcPts val="600"/>
              </a:spcBef>
              <a:spcAft>
                <a:spcPts val="600"/>
              </a:spcAft>
            </a:pPr>
            <a:r>
              <a:rPr lang="zh-CN" altLang="en-US" sz="1800" b="1" kern="100">
                <a:solidFill>
                  <a:schemeClr val="tx1">
                    <a:lumMod val="65000"/>
                    <a:lumOff val="35000"/>
                  </a:schemeClr>
                </a:solidFill>
                <a:latin typeface="微软雅黑" pitchFamily="34" charset="-122"/>
                <a:ea typeface="微软雅黑" pitchFamily="34" charset="-122"/>
              </a:rPr>
              <a:t>（一）固定预算</a:t>
            </a:r>
            <a:endParaRPr lang="zh-CN" altLang="zh-CN" sz="1800" b="1" kern="100">
              <a:solidFill>
                <a:schemeClr val="tx1">
                  <a:lumMod val="65000"/>
                  <a:lumOff val="35000"/>
                </a:schemeClr>
              </a:solidFill>
              <a:effectLst/>
              <a:latin typeface="微软雅黑" pitchFamily="34" charset="-122"/>
              <a:ea typeface="微软雅黑" pitchFamily="34" charset="-122"/>
            </a:endParaRPr>
          </a:p>
        </p:txBody>
      </p:sp>
      <p:sp>
        <p:nvSpPr>
          <p:cNvPr id="27" name="矩形 26"/>
          <p:cNvSpPr/>
          <p:nvPr/>
        </p:nvSpPr>
        <p:spPr>
          <a:xfrm>
            <a:off x="1799429" y="2488534"/>
            <a:ext cx="5452039" cy="1108825"/>
          </a:xfrm>
          <a:prstGeom prst="rect">
            <a:avLst/>
          </a:prstGeom>
          <a:noFill/>
          <a:ln>
            <a:solidFill>
              <a:schemeClr val="tx2">
                <a:lumMod val="40000"/>
                <a:lumOff val="6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170" rtl="0" eaLnBrk="1" latinLnBrk="0" hangingPunct="1">
              <a:defRPr sz="2400" kern="1200">
                <a:solidFill>
                  <a:srgbClr val="FFFFFF"/>
                </a:solidFill>
                <a:latin typeface="Calibri"/>
                <a:ea typeface="+mn-ea"/>
                <a:cs typeface="+mn-cs"/>
              </a:defRPr>
            </a:lvl1pPr>
            <a:lvl2pPr marL="609585" algn="l" defTabSz="1219170" rtl="0" eaLnBrk="1" latinLnBrk="0" hangingPunct="1">
              <a:defRPr sz="2400" kern="1200">
                <a:solidFill>
                  <a:srgbClr val="FFFFFF"/>
                </a:solidFill>
                <a:latin typeface="Calibri"/>
                <a:ea typeface="+mn-ea"/>
                <a:cs typeface="+mn-cs"/>
              </a:defRPr>
            </a:lvl2pPr>
            <a:lvl3pPr marL="1219170" algn="l" defTabSz="1219170" rtl="0" eaLnBrk="1" latinLnBrk="0" hangingPunct="1">
              <a:defRPr sz="2400" kern="1200">
                <a:solidFill>
                  <a:srgbClr val="FFFFFF"/>
                </a:solidFill>
                <a:latin typeface="Calibri"/>
                <a:ea typeface="+mn-ea"/>
                <a:cs typeface="+mn-cs"/>
              </a:defRPr>
            </a:lvl3pPr>
            <a:lvl4pPr marL="1828754" algn="l" defTabSz="1219170" rtl="0" eaLnBrk="1" latinLnBrk="0" hangingPunct="1">
              <a:defRPr sz="2400" kern="1200">
                <a:solidFill>
                  <a:srgbClr val="FFFFFF"/>
                </a:solidFill>
                <a:latin typeface="Calibri"/>
                <a:ea typeface="+mn-ea"/>
                <a:cs typeface="+mn-cs"/>
              </a:defRPr>
            </a:lvl4pPr>
            <a:lvl5pPr marL="2438339" algn="l" defTabSz="1219170" rtl="0" eaLnBrk="1" latinLnBrk="0" hangingPunct="1">
              <a:defRPr sz="2400" kern="1200">
                <a:solidFill>
                  <a:srgbClr val="FFFFFF"/>
                </a:solidFill>
                <a:latin typeface="Calibri"/>
                <a:ea typeface="+mn-ea"/>
                <a:cs typeface="+mn-cs"/>
              </a:defRPr>
            </a:lvl5pPr>
            <a:lvl6pPr marL="3047924" algn="l" defTabSz="1219170" rtl="0" eaLnBrk="1" latinLnBrk="0" hangingPunct="1">
              <a:defRPr sz="2400" kern="1200">
                <a:solidFill>
                  <a:srgbClr val="FFFFFF"/>
                </a:solidFill>
                <a:latin typeface="Calibri"/>
                <a:ea typeface="+mn-ea"/>
                <a:cs typeface="+mn-cs"/>
              </a:defRPr>
            </a:lvl6pPr>
            <a:lvl7pPr marL="3657509" algn="l" defTabSz="1219170" rtl="0" eaLnBrk="1" latinLnBrk="0" hangingPunct="1">
              <a:defRPr sz="2400" kern="1200">
                <a:solidFill>
                  <a:srgbClr val="FFFFFF"/>
                </a:solidFill>
                <a:latin typeface="Calibri"/>
                <a:ea typeface="+mn-ea"/>
                <a:cs typeface="+mn-cs"/>
              </a:defRPr>
            </a:lvl7pPr>
            <a:lvl8pPr marL="4267093" algn="l" defTabSz="1219170" rtl="0" eaLnBrk="1" latinLnBrk="0" hangingPunct="1">
              <a:defRPr sz="2400" kern="1200">
                <a:solidFill>
                  <a:srgbClr val="FFFFFF"/>
                </a:solidFill>
                <a:latin typeface="Calibri"/>
                <a:ea typeface="+mn-ea"/>
                <a:cs typeface="+mn-cs"/>
              </a:defRPr>
            </a:lvl8pPr>
            <a:lvl9pPr marL="4876678" algn="l" defTabSz="1219170" rtl="0" eaLnBrk="1" latinLnBrk="0" hangingPunct="1">
              <a:defRPr sz="2400" kern="1200">
                <a:solidFill>
                  <a:srgbClr val="FFFFFF"/>
                </a:solidFill>
                <a:latin typeface="Calibri"/>
                <a:ea typeface="+mn-ea"/>
                <a:cs typeface="+mn-cs"/>
              </a:defRPr>
            </a:lvl9pPr>
          </a:lstStyle>
          <a:p>
            <a:pPr algn="ctr"/>
            <a:endParaRPr lang="zh-CN" altLang="en-US">
              <a:latin typeface="微软雅黑" pitchFamily="34" charset="-122"/>
              <a:ea typeface="微软雅黑" pitchFamily="34" charset="-122"/>
            </a:endParaRPr>
          </a:p>
        </p:txBody>
      </p:sp>
      <p:sp>
        <p:nvSpPr>
          <p:cNvPr id="28" name="矩形 5"/>
          <p:cNvSpPr/>
          <p:nvPr/>
        </p:nvSpPr>
        <p:spPr>
          <a:xfrm>
            <a:off x="1813284" y="1929596"/>
            <a:ext cx="4825876" cy="545083"/>
          </a:xfrm>
          <a:custGeom>
            <a:gdLst>
              <a:gd name="connsiteX0" fmla="*/ 0 w 3002276"/>
              <a:gd name="connsiteY0" fmla="*/ 429491 h 800978"/>
              <a:gd name="connsiteX1" fmla="*/ 3002276 w 3002276"/>
              <a:gd name="connsiteY1" fmla="*/ 0 h 800978"/>
              <a:gd name="connsiteX2" fmla="*/ 3002276 w 3002276"/>
              <a:gd name="connsiteY2" fmla="*/ 800978 h 800978"/>
              <a:gd name="connsiteX3" fmla="*/ 193964 w 3002276"/>
              <a:gd name="connsiteY3" fmla="*/ 800978 h 800978"/>
              <a:gd name="connsiteX4" fmla="*/ 0 w 3002276"/>
              <a:gd name="connsiteY4" fmla="*/ 429491 h 800978"/>
            </a:gdLst>
            <a:cxnLst>
              <a:cxn ang="0">
                <a:pos x="connsiteX0" y="connsiteY0"/>
              </a:cxn>
              <a:cxn ang="0">
                <a:pos x="connsiteX1" y="connsiteY1"/>
              </a:cxn>
              <a:cxn ang="0">
                <a:pos x="connsiteX2" y="connsiteY2"/>
              </a:cxn>
              <a:cxn ang="0">
                <a:pos x="connsiteX3" y="connsiteY3"/>
              </a:cxn>
              <a:cxn ang="0">
                <a:pos x="connsiteX4" y="connsiteY4"/>
              </a:cxn>
            </a:cxnLst>
            <a:rect l="l" t="t" r="r" b="b"/>
            <a:pathLst>
              <a:path w="3002276" h="800978">
                <a:moveTo>
                  <a:pt x="0" y="429491"/>
                </a:moveTo>
                <a:lnTo>
                  <a:pt x="3002276" y="0"/>
                </a:lnTo>
                <a:lnTo>
                  <a:pt x="3002276" y="800978"/>
                </a:lnTo>
                <a:lnTo>
                  <a:pt x="193964" y="800978"/>
                </a:lnTo>
                <a:lnTo>
                  <a:pt x="0" y="429491"/>
                </a:lnTo>
                <a:close/>
              </a:path>
            </a:pathLst>
          </a:custGeom>
        </p:spPr>
        <p:style>
          <a:lnRef idx="1">
            <a:schemeClr val="accent6"/>
          </a:lnRef>
          <a:fillRef idx="3">
            <a:schemeClr val="accent6"/>
          </a:fillRef>
          <a:effectRef idx="2">
            <a:schemeClr val="accent6"/>
          </a:effectRef>
          <a:fontRef idx="minor">
            <a:schemeClr val="lt1"/>
          </a:fontRef>
        </p:style>
        <p:txBody>
          <a:bodyPr rtlCol="0" anchor="b"/>
          <a:lstStyle>
            <a:defPPr>
              <a:defRPr lang="zh-CN"/>
            </a:defPPr>
            <a:lvl1pPr marL="0" algn="l" defTabSz="1219170" rtl="0" eaLnBrk="1" latinLnBrk="0" hangingPunct="1">
              <a:defRPr sz="2400" kern="1200">
                <a:solidFill>
                  <a:srgbClr val="FFFFFF"/>
                </a:solidFill>
                <a:latin typeface="Calibri"/>
                <a:ea typeface="+mn-ea"/>
                <a:cs typeface="+mn-cs"/>
              </a:defRPr>
            </a:lvl1pPr>
            <a:lvl2pPr marL="609585" algn="l" defTabSz="1219170" rtl="0" eaLnBrk="1" latinLnBrk="0" hangingPunct="1">
              <a:defRPr sz="2400" kern="1200">
                <a:solidFill>
                  <a:srgbClr val="FFFFFF"/>
                </a:solidFill>
                <a:latin typeface="Calibri"/>
                <a:ea typeface="+mn-ea"/>
                <a:cs typeface="+mn-cs"/>
              </a:defRPr>
            </a:lvl2pPr>
            <a:lvl3pPr marL="1219170" algn="l" defTabSz="1219170" rtl="0" eaLnBrk="1" latinLnBrk="0" hangingPunct="1">
              <a:defRPr sz="2400" kern="1200">
                <a:solidFill>
                  <a:srgbClr val="FFFFFF"/>
                </a:solidFill>
                <a:latin typeface="Calibri"/>
                <a:ea typeface="+mn-ea"/>
                <a:cs typeface="+mn-cs"/>
              </a:defRPr>
            </a:lvl3pPr>
            <a:lvl4pPr marL="1828754" algn="l" defTabSz="1219170" rtl="0" eaLnBrk="1" latinLnBrk="0" hangingPunct="1">
              <a:defRPr sz="2400" kern="1200">
                <a:solidFill>
                  <a:srgbClr val="FFFFFF"/>
                </a:solidFill>
                <a:latin typeface="Calibri"/>
                <a:ea typeface="+mn-ea"/>
                <a:cs typeface="+mn-cs"/>
              </a:defRPr>
            </a:lvl4pPr>
            <a:lvl5pPr marL="2438339" algn="l" defTabSz="1219170" rtl="0" eaLnBrk="1" latinLnBrk="0" hangingPunct="1">
              <a:defRPr sz="2400" kern="1200">
                <a:solidFill>
                  <a:srgbClr val="FFFFFF"/>
                </a:solidFill>
                <a:latin typeface="Calibri"/>
                <a:ea typeface="+mn-ea"/>
                <a:cs typeface="+mn-cs"/>
              </a:defRPr>
            </a:lvl5pPr>
            <a:lvl6pPr marL="3047924" algn="l" defTabSz="1219170" rtl="0" eaLnBrk="1" latinLnBrk="0" hangingPunct="1">
              <a:defRPr sz="2400" kern="1200">
                <a:solidFill>
                  <a:srgbClr val="FFFFFF"/>
                </a:solidFill>
                <a:latin typeface="Calibri"/>
                <a:ea typeface="+mn-ea"/>
                <a:cs typeface="+mn-cs"/>
              </a:defRPr>
            </a:lvl6pPr>
            <a:lvl7pPr marL="3657509" algn="l" defTabSz="1219170" rtl="0" eaLnBrk="1" latinLnBrk="0" hangingPunct="1">
              <a:defRPr sz="2400" kern="1200">
                <a:solidFill>
                  <a:srgbClr val="FFFFFF"/>
                </a:solidFill>
                <a:latin typeface="Calibri"/>
                <a:ea typeface="+mn-ea"/>
                <a:cs typeface="+mn-cs"/>
              </a:defRPr>
            </a:lvl7pPr>
            <a:lvl8pPr marL="4267093" algn="l" defTabSz="1219170" rtl="0" eaLnBrk="1" latinLnBrk="0" hangingPunct="1">
              <a:defRPr sz="2400" kern="1200">
                <a:solidFill>
                  <a:srgbClr val="FFFFFF"/>
                </a:solidFill>
                <a:latin typeface="Calibri"/>
                <a:ea typeface="+mn-ea"/>
                <a:cs typeface="+mn-cs"/>
              </a:defRPr>
            </a:lvl8pPr>
            <a:lvl9pPr marL="4876678" algn="l" defTabSz="1219170" rtl="0" eaLnBrk="1" latinLnBrk="0" hangingPunct="1">
              <a:defRPr sz="2400" kern="1200">
                <a:solidFill>
                  <a:srgbClr val="FFFFFF"/>
                </a:solidFill>
                <a:latin typeface="Calibri"/>
                <a:ea typeface="+mn-ea"/>
                <a:cs typeface="+mn-cs"/>
              </a:defRPr>
            </a:lvl9pPr>
          </a:lstStyle>
          <a:p>
            <a:pPr algn="r"/>
            <a:r>
              <a:rPr lang="zh-CN" altLang="en-US" smtClean="0">
                <a:latin typeface="微软雅黑" pitchFamily="34" charset="-122"/>
                <a:ea typeface="微软雅黑" pitchFamily="34" charset="-122"/>
              </a:rPr>
              <a:t>固定预算的适用范围</a:t>
            </a:r>
            <a:endParaRPr lang="zh-CN" altLang="en-US">
              <a:latin typeface="微软雅黑" pitchFamily="34" charset="-122"/>
              <a:ea typeface="微软雅黑" pitchFamily="34" charset="-122"/>
            </a:endParaRPr>
          </a:p>
        </p:txBody>
      </p:sp>
      <p:sp>
        <p:nvSpPr>
          <p:cNvPr id="51" name="椭圆 50"/>
          <p:cNvSpPr/>
          <p:nvPr/>
        </p:nvSpPr>
        <p:spPr>
          <a:xfrm>
            <a:off x="1094546" y="2068807"/>
            <a:ext cx="1078779" cy="1078779"/>
          </a:xfrm>
          <a:prstGeom prst="ellipse">
            <a:avLst/>
          </a:prstGeom>
          <a:solidFill>
            <a:srgbClr val="00B0F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170" rtl="0" eaLnBrk="1" latinLnBrk="0" hangingPunct="1">
              <a:defRPr sz="2400" kern="1200">
                <a:solidFill>
                  <a:srgbClr val="FFFFFF"/>
                </a:solidFill>
                <a:latin typeface="Calibri"/>
                <a:ea typeface="+mn-ea"/>
                <a:cs typeface="+mn-cs"/>
              </a:defRPr>
            </a:lvl1pPr>
            <a:lvl2pPr marL="609585" algn="l" defTabSz="1219170" rtl="0" eaLnBrk="1" latinLnBrk="0" hangingPunct="1">
              <a:defRPr sz="2400" kern="1200">
                <a:solidFill>
                  <a:srgbClr val="FFFFFF"/>
                </a:solidFill>
                <a:latin typeface="Calibri"/>
                <a:ea typeface="+mn-ea"/>
                <a:cs typeface="+mn-cs"/>
              </a:defRPr>
            </a:lvl2pPr>
            <a:lvl3pPr marL="1219170" algn="l" defTabSz="1219170" rtl="0" eaLnBrk="1" latinLnBrk="0" hangingPunct="1">
              <a:defRPr sz="2400" kern="1200">
                <a:solidFill>
                  <a:srgbClr val="FFFFFF"/>
                </a:solidFill>
                <a:latin typeface="Calibri"/>
                <a:ea typeface="+mn-ea"/>
                <a:cs typeface="+mn-cs"/>
              </a:defRPr>
            </a:lvl3pPr>
            <a:lvl4pPr marL="1828754" algn="l" defTabSz="1219170" rtl="0" eaLnBrk="1" latinLnBrk="0" hangingPunct="1">
              <a:defRPr sz="2400" kern="1200">
                <a:solidFill>
                  <a:srgbClr val="FFFFFF"/>
                </a:solidFill>
                <a:latin typeface="Calibri"/>
                <a:ea typeface="+mn-ea"/>
                <a:cs typeface="+mn-cs"/>
              </a:defRPr>
            </a:lvl4pPr>
            <a:lvl5pPr marL="2438339" algn="l" defTabSz="1219170" rtl="0" eaLnBrk="1" latinLnBrk="0" hangingPunct="1">
              <a:defRPr sz="2400" kern="1200">
                <a:solidFill>
                  <a:srgbClr val="FFFFFF"/>
                </a:solidFill>
                <a:latin typeface="Calibri"/>
                <a:ea typeface="+mn-ea"/>
                <a:cs typeface="+mn-cs"/>
              </a:defRPr>
            </a:lvl5pPr>
            <a:lvl6pPr marL="3047924" algn="l" defTabSz="1219170" rtl="0" eaLnBrk="1" latinLnBrk="0" hangingPunct="1">
              <a:defRPr sz="2400" kern="1200">
                <a:solidFill>
                  <a:srgbClr val="FFFFFF"/>
                </a:solidFill>
                <a:latin typeface="Calibri"/>
                <a:ea typeface="+mn-ea"/>
                <a:cs typeface="+mn-cs"/>
              </a:defRPr>
            </a:lvl6pPr>
            <a:lvl7pPr marL="3657509" algn="l" defTabSz="1219170" rtl="0" eaLnBrk="1" latinLnBrk="0" hangingPunct="1">
              <a:defRPr sz="2400" kern="1200">
                <a:solidFill>
                  <a:srgbClr val="FFFFFF"/>
                </a:solidFill>
                <a:latin typeface="Calibri"/>
                <a:ea typeface="+mn-ea"/>
                <a:cs typeface="+mn-cs"/>
              </a:defRPr>
            </a:lvl7pPr>
            <a:lvl8pPr marL="4267093" algn="l" defTabSz="1219170" rtl="0" eaLnBrk="1" latinLnBrk="0" hangingPunct="1">
              <a:defRPr sz="2400" kern="1200">
                <a:solidFill>
                  <a:srgbClr val="FFFFFF"/>
                </a:solidFill>
                <a:latin typeface="Calibri"/>
                <a:ea typeface="+mn-ea"/>
                <a:cs typeface="+mn-cs"/>
              </a:defRPr>
            </a:lvl8pPr>
            <a:lvl9pPr marL="4876678" algn="l" defTabSz="1219170" rtl="0" eaLnBrk="1" latinLnBrk="0" hangingPunct="1">
              <a:defRPr sz="2400" kern="1200">
                <a:solidFill>
                  <a:srgbClr val="FFFFFF"/>
                </a:solidFill>
                <a:latin typeface="Calibri"/>
                <a:ea typeface="+mn-ea"/>
                <a:cs typeface="+mn-cs"/>
              </a:defRPr>
            </a:lvl9pPr>
          </a:lstStyle>
          <a:p>
            <a:pPr algn="ctr"/>
            <a:r>
              <a:rPr lang="en-US" altLang="zh-CN" sz="4400" smtClean="0">
                <a:latin typeface="Impact" panose="020b0806030902050204" pitchFamily="34" charset="0"/>
                <a:cs typeface="Miriam" panose="020b0502050101010101" pitchFamily="34" charset="-79"/>
              </a:rPr>
              <a:t>3</a:t>
            </a:r>
            <a:endParaRPr lang="zh-CN" altLang="en-US" sz="4400">
              <a:latin typeface="Impact" panose="020b0806030902050204" pitchFamily="34" charset="0"/>
              <a:cs typeface="Miriam" panose="020b0502050101010101" pitchFamily="34" charset="-79"/>
            </a:endParaRPr>
          </a:p>
        </p:txBody>
      </p:sp>
      <p:sp>
        <p:nvSpPr>
          <p:cNvPr id="52" name="TextBox 31"/>
          <p:cNvSpPr txBox="1"/>
          <p:nvPr/>
        </p:nvSpPr>
        <p:spPr>
          <a:xfrm>
            <a:off x="2169680" y="2644770"/>
            <a:ext cx="5072098" cy="732508"/>
          </a:xfrm>
          <a:prstGeom prst="rect">
            <a:avLst/>
          </a:prstGeom>
          <a:noFill/>
        </p:spPr>
        <p:txBody>
          <a:bodyPr wrap="square" rtlCol="0">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indent="457200">
              <a:lnSpc>
                <a:spcPct val="130000"/>
              </a:lnSpc>
            </a:pPr>
            <a:r>
              <a:rPr lang="zh-CN" altLang="en-US" sz="1600" smtClean="0">
                <a:solidFill>
                  <a:schemeClr val="bg2">
                    <a:lumMod val="25000"/>
                  </a:schemeClr>
                </a:solidFill>
                <a:latin typeface="微软雅黑" pitchFamily="34" charset="-122"/>
                <a:ea typeface="微软雅黑" pitchFamily="34" charset="-122"/>
              </a:rPr>
              <a:t>一般来说</a:t>
            </a:r>
            <a:r>
              <a:rPr lang="zh-CN" altLang="en-US" sz="1600">
                <a:solidFill>
                  <a:schemeClr val="bg2">
                    <a:lumMod val="25000"/>
                  </a:schemeClr>
                </a:solidFill>
                <a:latin typeface="微软雅黑" pitchFamily="34" charset="-122"/>
                <a:ea typeface="微软雅黑" pitchFamily="34" charset="-122"/>
              </a:rPr>
              <a:t>，固定预算适用于业务量水平较为稳定的企业或非营利组织编制预算。</a:t>
            </a:r>
          </a:p>
        </p:txBody>
      </p:sp>
      <p:sp>
        <p:nvSpPr>
          <p:cNvPr id="53" name="矩形 52"/>
          <p:cNvSpPr/>
          <p:nvPr/>
        </p:nvSpPr>
        <p:spPr>
          <a:xfrm>
            <a:off x="5799957" y="4417361"/>
            <a:ext cx="5339943" cy="1111912"/>
          </a:xfrm>
          <a:prstGeom prst="rect">
            <a:avLst/>
          </a:prstGeom>
          <a:noFill/>
          <a:ln>
            <a:solidFill>
              <a:schemeClr val="tx2">
                <a:lumMod val="40000"/>
                <a:lumOff val="60000"/>
              </a:schemeClr>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170" rtl="0" eaLnBrk="1" latinLnBrk="0" hangingPunct="1">
              <a:defRPr sz="2400" kern="1200">
                <a:solidFill>
                  <a:srgbClr val="FFFFFF"/>
                </a:solidFill>
                <a:latin typeface="Calibri"/>
                <a:ea typeface="+mn-ea"/>
                <a:cs typeface="+mn-cs"/>
              </a:defRPr>
            </a:lvl1pPr>
            <a:lvl2pPr marL="609585" algn="l" defTabSz="1219170" rtl="0" eaLnBrk="1" latinLnBrk="0" hangingPunct="1">
              <a:defRPr sz="2400" kern="1200">
                <a:solidFill>
                  <a:srgbClr val="FFFFFF"/>
                </a:solidFill>
                <a:latin typeface="Calibri"/>
                <a:ea typeface="+mn-ea"/>
                <a:cs typeface="+mn-cs"/>
              </a:defRPr>
            </a:lvl2pPr>
            <a:lvl3pPr marL="1219170" algn="l" defTabSz="1219170" rtl="0" eaLnBrk="1" latinLnBrk="0" hangingPunct="1">
              <a:defRPr sz="2400" kern="1200">
                <a:solidFill>
                  <a:srgbClr val="FFFFFF"/>
                </a:solidFill>
                <a:latin typeface="Calibri"/>
                <a:ea typeface="+mn-ea"/>
                <a:cs typeface="+mn-cs"/>
              </a:defRPr>
            </a:lvl3pPr>
            <a:lvl4pPr marL="1828754" algn="l" defTabSz="1219170" rtl="0" eaLnBrk="1" latinLnBrk="0" hangingPunct="1">
              <a:defRPr sz="2400" kern="1200">
                <a:solidFill>
                  <a:srgbClr val="FFFFFF"/>
                </a:solidFill>
                <a:latin typeface="Calibri"/>
                <a:ea typeface="+mn-ea"/>
                <a:cs typeface="+mn-cs"/>
              </a:defRPr>
            </a:lvl4pPr>
            <a:lvl5pPr marL="2438339" algn="l" defTabSz="1219170" rtl="0" eaLnBrk="1" latinLnBrk="0" hangingPunct="1">
              <a:defRPr sz="2400" kern="1200">
                <a:solidFill>
                  <a:srgbClr val="FFFFFF"/>
                </a:solidFill>
                <a:latin typeface="Calibri"/>
                <a:ea typeface="+mn-ea"/>
                <a:cs typeface="+mn-cs"/>
              </a:defRPr>
            </a:lvl5pPr>
            <a:lvl6pPr marL="3047924" algn="l" defTabSz="1219170" rtl="0" eaLnBrk="1" latinLnBrk="0" hangingPunct="1">
              <a:defRPr sz="2400" kern="1200">
                <a:solidFill>
                  <a:srgbClr val="FFFFFF"/>
                </a:solidFill>
                <a:latin typeface="Calibri"/>
                <a:ea typeface="+mn-ea"/>
                <a:cs typeface="+mn-cs"/>
              </a:defRPr>
            </a:lvl6pPr>
            <a:lvl7pPr marL="3657509" algn="l" defTabSz="1219170" rtl="0" eaLnBrk="1" latinLnBrk="0" hangingPunct="1">
              <a:defRPr sz="2400" kern="1200">
                <a:solidFill>
                  <a:srgbClr val="FFFFFF"/>
                </a:solidFill>
                <a:latin typeface="Calibri"/>
                <a:ea typeface="+mn-ea"/>
                <a:cs typeface="+mn-cs"/>
              </a:defRPr>
            </a:lvl7pPr>
            <a:lvl8pPr marL="4267093" algn="l" defTabSz="1219170" rtl="0" eaLnBrk="1" latinLnBrk="0" hangingPunct="1">
              <a:defRPr sz="2400" kern="1200">
                <a:solidFill>
                  <a:srgbClr val="FFFFFF"/>
                </a:solidFill>
                <a:latin typeface="Calibri"/>
                <a:ea typeface="+mn-ea"/>
                <a:cs typeface="+mn-cs"/>
              </a:defRPr>
            </a:lvl8pPr>
            <a:lvl9pPr marL="4876678" algn="l" defTabSz="1219170" rtl="0" eaLnBrk="1" latinLnBrk="0" hangingPunct="1">
              <a:defRPr sz="2400" kern="1200">
                <a:solidFill>
                  <a:srgbClr val="FFFFFF"/>
                </a:solidFill>
                <a:latin typeface="Calibri"/>
                <a:ea typeface="+mn-ea"/>
                <a:cs typeface="+mn-cs"/>
              </a:defRPr>
            </a:lvl9pPr>
          </a:lstStyle>
          <a:p>
            <a:pPr algn="ctr"/>
            <a:endParaRPr lang="zh-CN" altLang="en-US">
              <a:latin typeface="微软雅黑" pitchFamily="34" charset="-122"/>
              <a:ea typeface="微软雅黑" pitchFamily="34" charset="-122"/>
            </a:endParaRPr>
          </a:p>
        </p:txBody>
      </p:sp>
      <p:sp>
        <p:nvSpPr>
          <p:cNvPr id="54" name="矩形 5"/>
          <p:cNvSpPr/>
          <p:nvPr/>
        </p:nvSpPr>
        <p:spPr>
          <a:xfrm>
            <a:off x="5813812" y="3858422"/>
            <a:ext cx="4825876" cy="545083"/>
          </a:xfrm>
          <a:custGeom>
            <a:gdLst>
              <a:gd name="connsiteX0" fmla="*/ 0 w 3002276"/>
              <a:gd name="connsiteY0" fmla="*/ 429491 h 800978"/>
              <a:gd name="connsiteX1" fmla="*/ 3002276 w 3002276"/>
              <a:gd name="connsiteY1" fmla="*/ 0 h 800978"/>
              <a:gd name="connsiteX2" fmla="*/ 3002276 w 3002276"/>
              <a:gd name="connsiteY2" fmla="*/ 800978 h 800978"/>
              <a:gd name="connsiteX3" fmla="*/ 193964 w 3002276"/>
              <a:gd name="connsiteY3" fmla="*/ 800978 h 800978"/>
              <a:gd name="connsiteX4" fmla="*/ 0 w 3002276"/>
              <a:gd name="connsiteY4" fmla="*/ 429491 h 800978"/>
            </a:gdLst>
            <a:cxnLst>
              <a:cxn ang="0">
                <a:pos x="connsiteX0" y="connsiteY0"/>
              </a:cxn>
              <a:cxn ang="0">
                <a:pos x="connsiteX1" y="connsiteY1"/>
              </a:cxn>
              <a:cxn ang="0">
                <a:pos x="connsiteX2" y="connsiteY2"/>
              </a:cxn>
              <a:cxn ang="0">
                <a:pos x="connsiteX3" y="connsiteY3"/>
              </a:cxn>
              <a:cxn ang="0">
                <a:pos x="connsiteX4" y="connsiteY4"/>
              </a:cxn>
            </a:cxnLst>
            <a:rect l="l" t="t" r="r" b="b"/>
            <a:pathLst>
              <a:path w="3002276" h="800978">
                <a:moveTo>
                  <a:pt x="0" y="429491"/>
                </a:moveTo>
                <a:lnTo>
                  <a:pt x="3002276" y="0"/>
                </a:lnTo>
                <a:lnTo>
                  <a:pt x="3002276" y="800978"/>
                </a:lnTo>
                <a:lnTo>
                  <a:pt x="193964" y="800978"/>
                </a:lnTo>
                <a:lnTo>
                  <a:pt x="0" y="429491"/>
                </a:lnTo>
                <a:close/>
              </a:path>
            </a:pathLst>
          </a:cu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lstStyle>
            <a:defPPr>
              <a:defRPr lang="zh-CN"/>
            </a:defPPr>
            <a:lvl1pPr marL="0" algn="l" defTabSz="1219170" rtl="0" eaLnBrk="1" latinLnBrk="0" hangingPunct="1">
              <a:defRPr sz="2400" kern="1200">
                <a:solidFill>
                  <a:srgbClr val="FFFFFF"/>
                </a:solidFill>
                <a:latin typeface="Calibri"/>
                <a:ea typeface="+mn-ea"/>
                <a:cs typeface="+mn-cs"/>
              </a:defRPr>
            </a:lvl1pPr>
            <a:lvl2pPr marL="609585" algn="l" defTabSz="1219170" rtl="0" eaLnBrk="1" latinLnBrk="0" hangingPunct="1">
              <a:defRPr sz="2400" kern="1200">
                <a:solidFill>
                  <a:srgbClr val="FFFFFF"/>
                </a:solidFill>
                <a:latin typeface="Calibri"/>
                <a:ea typeface="+mn-ea"/>
                <a:cs typeface="+mn-cs"/>
              </a:defRPr>
            </a:lvl2pPr>
            <a:lvl3pPr marL="1219170" algn="l" defTabSz="1219170" rtl="0" eaLnBrk="1" latinLnBrk="0" hangingPunct="1">
              <a:defRPr sz="2400" kern="1200">
                <a:solidFill>
                  <a:srgbClr val="FFFFFF"/>
                </a:solidFill>
                <a:latin typeface="Calibri"/>
                <a:ea typeface="+mn-ea"/>
                <a:cs typeface="+mn-cs"/>
              </a:defRPr>
            </a:lvl3pPr>
            <a:lvl4pPr marL="1828754" algn="l" defTabSz="1219170" rtl="0" eaLnBrk="1" latinLnBrk="0" hangingPunct="1">
              <a:defRPr sz="2400" kern="1200">
                <a:solidFill>
                  <a:srgbClr val="FFFFFF"/>
                </a:solidFill>
                <a:latin typeface="Calibri"/>
                <a:ea typeface="+mn-ea"/>
                <a:cs typeface="+mn-cs"/>
              </a:defRPr>
            </a:lvl4pPr>
            <a:lvl5pPr marL="2438339" algn="l" defTabSz="1219170" rtl="0" eaLnBrk="1" latinLnBrk="0" hangingPunct="1">
              <a:defRPr sz="2400" kern="1200">
                <a:solidFill>
                  <a:srgbClr val="FFFFFF"/>
                </a:solidFill>
                <a:latin typeface="Calibri"/>
                <a:ea typeface="+mn-ea"/>
                <a:cs typeface="+mn-cs"/>
              </a:defRPr>
            </a:lvl5pPr>
            <a:lvl6pPr marL="3047924" algn="l" defTabSz="1219170" rtl="0" eaLnBrk="1" latinLnBrk="0" hangingPunct="1">
              <a:defRPr sz="2400" kern="1200">
                <a:solidFill>
                  <a:srgbClr val="FFFFFF"/>
                </a:solidFill>
                <a:latin typeface="Calibri"/>
                <a:ea typeface="+mn-ea"/>
                <a:cs typeface="+mn-cs"/>
              </a:defRPr>
            </a:lvl6pPr>
            <a:lvl7pPr marL="3657509" algn="l" defTabSz="1219170" rtl="0" eaLnBrk="1" latinLnBrk="0" hangingPunct="1">
              <a:defRPr sz="2400" kern="1200">
                <a:solidFill>
                  <a:srgbClr val="FFFFFF"/>
                </a:solidFill>
                <a:latin typeface="Calibri"/>
                <a:ea typeface="+mn-ea"/>
                <a:cs typeface="+mn-cs"/>
              </a:defRPr>
            </a:lvl7pPr>
            <a:lvl8pPr marL="4267093" algn="l" defTabSz="1219170" rtl="0" eaLnBrk="1" latinLnBrk="0" hangingPunct="1">
              <a:defRPr sz="2400" kern="1200">
                <a:solidFill>
                  <a:srgbClr val="FFFFFF"/>
                </a:solidFill>
                <a:latin typeface="Calibri"/>
                <a:ea typeface="+mn-ea"/>
                <a:cs typeface="+mn-cs"/>
              </a:defRPr>
            </a:lvl8pPr>
            <a:lvl9pPr marL="4876678" algn="l" defTabSz="1219170" rtl="0" eaLnBrk="1" latinLnBrk="0" hangingPunct="1">
              <a:defRPr sz="2400" kern="1200">
                <a:solidFill>
                  <a:srgbClr val="FFFFFF"/>
                </a:solidFill>
                <a:latin typeface="Calibri"/>
                <a:ea typeface="+mn-ea"/>
                <a:cs typeface="+mn-cs"/>
              </a:defRPr>
            </a:lvl9pPr>
          </a:lstStyle>
          <a:p>
            <a:pPr algn="r"/>
            <a:r>
              <a:rPr lang="zh-CN" altLang="en-US" smtClean="0">
                <a:latin typeface="微软雅黑" pitchFamily="34" charset="-122"/>
                <a:ea typeface="微软雅黑" pitchFamily="34" charset="-122"/>
              </a:rPr>
              <a:t>固定预算的编制</a:t>
            </a:r>
            <a:endParaRPr lang="zh-CN" altLang="en-US">
              <a:latin typeface="微软雅黑" pitchFamily="34" charset="-122"/>
              <a:ea typeface="微软雅黑" pitchFamily="34" charset="-122"/>
            </a:endParaRPr>
          </a:p>
        </p:txBody>
      </p:sp>
      <p:sp>
        <p:nvSpPr>
          <p:cNvPr id="55" name="椭圆 54"/>
          <p:cNvSpPr/>
          <p:nvPr/>
        </p:nvSpPr>
        <p:spPr>
          <a:xfrm>
            <a:off x="5095074" y="3997633"/>
            <a:ext cx="1078779" cy="1078779"/>
          </a:xfrm>
          <a:prstGeom prst="ellipse">
            <a:avLst/>
          </a:prstGeom>
          <a:solidFill>
            <a:srgbClr val="00B0F0"/>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170" rtl="0" eaLnBrk="1" latinLnBrk="0" hangingPunct="1">
              <a:defRPr sz="2400" kern="1200">
                <a:solidFill>
                  <a:srgbClr val="FFFFFF"/>
                </a:solidFill>
                <a:latin typeface="Calibri"/>
                <a:ea typeface="+mn-ea"/>
                <a:cs typeface="+mn-cs"/>
              </a:defRPr>
            </a:lvl1pPr>
            <a:lvl2pPr marL="609585" algn="l" defTabSz="1219170" rtl="0" eaLnBrk="1" latinLnBrk="0" hangingPunct="1">
              <a:defRPr sz="2400" kern="1200">
                <a:solidFill>
                  <a:srgbClr val="FFFFFF"/>
                </a:solidFill>
                <a:latin typeface="Calibri"/>
                <a:ea typeface="+mn-ea"/>
                <a:cs typeface="+mn-cs"/>
              </a:defRPr>
            </a:lvl2pPr>
            <a:lvl3pPr marL="1219170" algn="l" defTabSz="1219170" rtl="0" eaLnBrk="1" latinLnBrk="0" hangingPunct="1">
              <a:defRPr sz="2400" kern="1200">
                <a:solidFill>
                  <a:srgbClr val="FFFFFF"/>
                </a:solidFill>
                <a:latin typeface="Calibri"/>
                <a:ea typeface="+mn-ea"/>
                <a:cs typeface="+mn-cs"/>
              </a:defRPr>
            </a:lvl3pPr>
            <a:lvl4pPr marL="1828754" algn="l" defTabSz="1219170" rtl="0" eaLnBrk="1" latinLnBrk="0" hangingPunct="1">
              <a:defRPr sz="2400" kern="1200">
                <a:solidFill>
                  <a:srgbClr val="FFFFFF"/>
                </a:solidFill>
                <a:latin typeface="Calibri"/>
                <a:ea typeface="+mn-ea"/>
                <a:cs typeface="+mn-cs"/>
              </a:defRPr>
            </a:lvl4pPr>
            <a:lvl5pPr marL="2438339" algn="l" defTabSz="1219170" rtl="0" eaLnBrk="1" latinLnBrk="0" hangingPunct="1">
              <a:defRPr sz="2400" kern="1200">
                <a:solidFill>
                  <a:srgbClr val="FFFFFF"/>
                </a:solidFill>
                <a:latin typeface="Calibri"/>
                <a:ea typeface="+mn-ea"/>
                <a:cs typeface="+mn-cs"/>
              </a:defRPr>
            </a:lvl5pPr>
            <a:lvl6pPr marL="3047924" algn="l" defTabSz="1219170" rtl="0" eaLnBrk="1" latinLnBrk="0" hangingPunct="1">
              <a:defRPr sz="2400" kern="1200">
                <a:solidFill>
                  <a:srgbClr val="FFFFFF"/>
                </a:solidFill>
                <a:latin typeface="Calibri"/>
                <a:ea typeface="+mn-ea"/>
                <a:cs typeface="+mn-cs"/>
              </a:defRPr>
            </a:lvl6pPr>
            <a:lvl7pPr marL="3657509" algn="l" defTabSz="1219170" rtl="0" eaLnBrk="1" latinLnBrk="0" hangingPunct="1">
              <a:defRPr sz="2400" kern="1200">
                <a:solidFill>
                  <a:srgbClr val="FFFFFF"/>
                </a:solidFill>
                <a:latin typeface="Calibri"/>
                <a:ea typeface="+mn-ea"/>
                <a:cs typeface="+mn-cs"/>
              </a:defRPr>
            </a:lvl7pPr>
            <a:lvl8pPr marL="4267093" algn="l" defTabSz="1219170" rtl="0" eaLnBrk="1" latinLnBrk="0" hangingPunct="1">
              <a:defRPr sz="2400" kern="1200">
                <a:solidFill>
                  <a:srgbClr val="FFFFFF"/>
                </a:solidFill>
                <a:latin typeface="Calibri"/>
                <a:ea typeface="+mn-ea"/>
                <a:cs typeface="+mn-cs"/>
              </a:defRPr>
            </a:lvl8pPr>
            <a:lvl9pPr marL="4876678" algn="l" defTabSz="1219170" rtl="0" eaLnBrk="1" latinLnBrk="0" hangingPunct="1">
              <a:defRPr sz="2400" kern="1200">
                <a:solidFill>
                  <a:srgbClr val="FFFFFF"/>
                </a:solidFill>
                <a:latin typeface="Calibri"/>
                <a:ea typeface="+mn-ea"/>
                <a:cs typeface="+mn-cs"/>
              </a:defRPr>
            </a:lvl9pPr>
          </a:lstStyle>
          <a:p>
            <a:pPr algn="ctr"/>
            <a:r>
              <a:rPr lang="en-US" altLang="zh-CN" sz="4400" smtClean="0">
                <a:latin typeface="Impact" panose="020b0806030902050204" pitchFamily="34" charset="0"/>
                <a:cs typeface="Miriam" panose="020b0502050101010101" pitchFamily="34" charset="-79"/>
              </a:rPr>
              <a:t>4</a:t>
            </a:r>
            <a:endParaRPr lang="zh-CN" altLang="en-US" sz="4400">
              <a:latin typeface="Impact" panose="020b0806030902050204" pitchFamily="34" charset="0"/>
              <a:cs typeface="Miriam" panose="020b0502050101010101" pitchFamily="34" charset="-79"/>
            </a:endParaRPr>
          </a:p>
        </p:txBody>
      </p:sp>
      <p:sp>
        <p:nvSpPr>
          <p:cNvPr id="56" name="TextBox 37"/>
          <p:cNvSpPr txBox="1"/>
          <p:nvPr/>
        </p:nvSpPr>
        <p:spPr>
          <a:xfrm>
            <a:off x="6170208" y="4626906"/>
            <a:ext cx="4857784" cy="732508"/>
          </a:xfrm>
          <a:prstGeom prst="rect">
            <a:avLst/>
          </a:prstGeom>
          <a:noFill/>
        </p:spPr>
        <p:txBody>
          <a:bodyPr wrap="square" rtlCol="0">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indent="457200">
              <a:lnSpc>
                <a:spcPct val="130000"/>
              </a:lnSpc>
            </a:pPr>
            <a:r>
              <a:rPr lang="zh-CN" altLang="en-US" sz="1600" smtClean="0">
                <a:solidFill>
                  <a:schemeClr val="bg2">
                    <a:lumMod val="25000"/>
                  </a:schemeClr>
                </a:solidFill>
                <a:latin typeface="微软雅黑" pitchFamily="34" charset="-122"/>
                <a:ea typeface="微软雅黑" pitchFamily="34" charset="-122"/>
              </a:rPr>
              <a:t>固定</a:t>
            </a:r>
            <a:r>
              <a:rPr lang="zh-CN" altLang="en-US" sz="1600">
                <a:solidFill>
                  <a:schemeClr val="bg2">
                    <a:lumMod val="25000"/>
                  </a:schemeClr>
                </a:solidFill>
                <a:latin typeface="微软雅黑" pitchFamily="34" charset="-122"/>
                <a:ea typeface="微软雅黑" pitchFamily="34" charset="-122"/>
              </a:rPr>
              <a:t>预算是一种最基本的全面预算编制方法，该方法所涉及的各项预定指标均为固定数据。</a:t>
            </a:r>
          </a:p>
        </p:txBody>
      </p:sp>
    </p:spTree>
    <p:extLst>
      <p:ext uri="{BB962C8B-B14F-4D97-AF65-F5344CB8AC3E}">
        <p14:creationId xmlns:p14="http://schemas.microsoft.com/office/powerpoint/2010/main" val="150544826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27"/>
                                        </p:tgtEl>
                                        <p:attrNameLst>
                                          <p:attrName>style.visibility</p:attrName>
                                        </p:attrNameLst>
                                      </p:cBhvr>
                                      <p:to>
                                        <p:strVal val="visible"/>
                                      </p:to>
                                    </p:set>
                                    <p:anim calcmode="lin" valueType="num">
                                      <p:cBhvr additive="base">
                                        <p:cTn id="7" dur="500" fill="hold"/>
                                        <p:tgtEl>
                                          <p:spTgt spid="27"/>
                                        </p:tgtEl>
                                        <p:attrNameLst>
                                          <p:attrName>ppt_x</p:attrName>
                                        </p:attrNameLst>
                                      </p:cBhvr>
                                      <p:tavLst>
                                        <p:tav tm="0">
                                          <p:val>
                                            <p:strVal val="#ppt_x"/>
                                          </p:val>
                                        </p:tav>
                                        <p:tav tm="100000">
                                          <p:val>
                                            <p:strVal val="#ppt_x"/>
                                          </p:val>
                                        </p:tav>
                                      </p:tavLst>
                                    </p:anim>
                                    <p:anim calcmode="lin" valueType="num">
                                      <p:cBhvr additive="base">
                                        <p:cTn id="8" dur="500" fill="hold"/>
                                        <p:tgtEl>
                                          <p:spTgt spid="27"/>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28"/>
                                        </p:tgtEl>
                                        <p:attrNameLst>
                                          <p:attrName>style.visibility</p:attrName>
                                        </p:attrNameLst>
                                      </p:cBhvr>
                                      <p:to>
                                        <p:strVal val="visible"/>
                                      </p:to>
                                    </p:set>
                                    <p:anim calcmode="lin" valueType="num">
                                      <p:cBhvr additive="base">
                                        <p:cTn id="11" dur="500" fill="hold"/>
                                        <p:tgtEl>
                                          <p:spTgt spid="28"/>
                                        </p:tgtEl>
                                        <p:attrNameLst>
                                          <p:attrName>ppt_x</p:attrName>
                                        </p:attrNameLst>
                                      </p:cBhvr>
                                      <p:tavLst>
                                        <p:tav tm="0">
                                          <p:val>
                                            <p:strVal val="#ppt_x"/>
                                          </p:val>
                                        </p:tav>
                                        <p:tav tm="100000">
                                          <p:val>
                                            <p:strVal val="#ppt_x"/>
                                          </p:val>
                                        </p:tav>
                                      </p:tavLst>
                                    </p:anim>
                                    <p:anim calcmode="lin" valueType="num">
                                      <p:cBhvr additive="base">
                                        <p:cTn id="12" dur="500" fill="hold"/>
                                        <p:tgtEl>
                                          <p:spTgt spid="28"/>
                                        </p:tgtEl>
                                        <p:attrNameLst>
                                          <p:attrName>ppt_y</p:attrName>
                                        </p:attrNameLst>
                                      </p:cBhvr>
                                      <p:tavLst>
                                        <p:tav tm="0">
                                          <p:val>
                                            <p:strVal val="1+#ppt_h/2"/>
                                          </p:val>
                                        </p:tav>
                                        <p:tav tm="100000">
                                          <p:val>
                                            <p:strVal val="#ppt_y"/>
                                          </p:val>
                                        </p:tav>
                                      </p:tavLst>
                                    </p:anim>
                                  </p:childTnLst>
                                </p:cTn>
                              </p:par>
                              <p:par>
                                <p:cTn id="13" presetID="2" presetClass="entr" presetSubtype="4" dur="500" fill="hold" grpId="0" nodeType="withEffect">
                                  <p:stCondLst>
                                    <p:cond delay="0"/>
                                  </p:stCondLst>
                                  <p:childTnLst>
                                    <p:set>
                                      <p:cBhvr>
                                        <p:cTn id="14" dur="1" fill="hold">
                                          <p:stCondLst>
                                            <p:cond delay="0"/>
                                          </p:stCondLst>
                                        </p:cTn>
                                        <p:tgtEl>
                                          <p:spTgt spid="51"/>
                                        </p:tgtEl>
                                        <p:attrNameLst>
                                          <p:attrName>style.visibility</p:attrName>
                                        </p:attrNameLst>
                                      </p:cBhvr>
                                      <p:to>
                                        <p:strVal val="visible"/>
                                      </p:to>
                                    </p:set>
                                    <p:anim calcmode="lin" valueType="num">
                                      <p:cBhvr additive="base">
                                        <p:cTn id="15" dur="500" fill="hold"/>
                                        <p:tgtEl>
                                          <p:spTgt spid="51"/>
                                        </p:tgtEl>
                                        <p:attrNameLst>
                                          <p:attrName>ppt_x</p:attrName>
                                        </p:attrNameLst>
                                      </p:cBhvr>
                                      <p:tavLst>
                                        <p:tav tm="0">
                                          <p:val>
                                            <p:strVal val="#ppt_x"/>
                                          </p:val>
                                        </p:tav>
                                        <p:tav tm="100000">
                                          <p:val>
                                            <p:strVal val="#ppt_x"/>
                                          </p:val>
                                        </p:tav>
                                      </p:tavLst>
                                    </p:anim>
                                    <p:anim calcmode="lin" valueType="num">
                                      <p:cBhvr additive="base">
                                        <p:cTn id="16" dur="500" fill="hold"/>
                                        <p:tgtEl>
                                          <p:spTgt spid="51"/>
                                        </p:tgtEl>
                                        <p:attrNameLst>
                                          <p:attrName>ppt_y</p:attrName>
                                        </p:attrNameLst>
                                      </p:cBhvr>
                                      <p:tavLst>
                                        <p:tav tm="0">
                                          <p:val>
                                            <p:strVal val="1+#ppt_h/2"/>
                                          </p:val>
                                        </p:tav>
                                        <p:tav tm="100000">
                                          <p:val>
                                            <p:strVal val="#ppt_y"/>
                                          </p:val>
                                        </p:tav>
                                      </p:tavLst>
                                    </p:anim>
                                  </p:childTnLst>
                                </p:cTn>
                              </p:par>
                              <p:par>
                                <p:cTn id="17" presetID="2" presetClass="entr" presetSubtype="4" dur="500" fill="hold" grpId="0" nodeType="withEffect">
                                  <p:stCondLst>
                                    <p:cond delay="0"/>
                                  </p:stCondLst>
                                  <p:childTnLst>
                                    <p:set>
                                      <p:cBhvr>
                                        <p:cTn id="18" dur="1" fill="hold">
                                          <p:stCondLst>
                                            <p:cond delay="0"/>
                                          </p:stCondLst>
                                        </p:cTn>
                                        <p:tgtEl>
                                          <p:spTgt spid="52"/>
                                        </p:tgtEl>
                                        <p:attrNameLst>
                                          <p:attrName>style.visibility</p:attrName>
                                        </p:attrNameLst>
                                      </p:cBhvr>
                                      <p:to>
                                        <p:strVal val="visible"/>
                                      </p:to>
                                    </p:set>
                                    <p:anim calcmode="lin" valueType="num">
                                      <p:cBhvr additive="base">
                                        <p:cTn id="19" dur="500" fill="hold"/>
                                        <p:tgtEl>
                                          <p:spTgt spid="52"/>
                                        </p:tgtEl>
                                        <p:attrNameLst>
                                          <p:attrName>ppt_x</p:attrName>
                                        </p:attrNameLst>
                                      </p:cBhvr>
                                      <p:tavLst>
                                        <p:tav tm="0">
                                          <p:val>
                                            <p:strVal val="#ppt_x"/>
                                          </p:val>
                                        </p:tav>
                                        <p:tav tm="100000">
                                          <p:val>
                                            <p:strVal val="#ppt_x"/>
                                          </p:val>
                                        </p:tav>
                                      </p:tavLst>
                                    </p:anim>
                                    <p:anim calcmode="lin" valueType="num">
                                      <p:cBhvr additive="base">
                                        <p:cTn id="20" dur="500" fill="hold"/>
                                        <p:tgtEl>
                                          <p:spTgt spid="52"/>
                                        </p:tgtEl>
                                        <p:attrNameLst>
                                          <p:attrName>ppt_y</p:attrName>
                                        </p:attrNameLst>
                                      </p:cBhvr>
                                      <p:tavLst>
                                        <p:tav tm="0">
                                          <p:val>
                                            <p:strVal val="1+#ppt_h/2"/>
                                          </p:val>
                                        </p:tav>
                                        <p:tav tm="100000">
                                          <p:val>
                                            <p:strVal val="#ppt_y"/>
                                          </p:val>
                                        </p:tav>
                                      </p:tavLst>
                                    </p:anim>
                                  </p:childTnLst>
                                </p:cTn>
                              </p:par>
                              <p:par>
                                <p:cTn id="21" presetID="2" presetClass="entr" presetSubtype="4" dur="500" fill="hold" grpId="0" nodeType="withEffect">
                                  <p:stCondLst>
                                    <p:cond delay="250"/>
                                  </p:stCondLst>
                                  <p:childTnLst>
                                    <p:set>
                                      <p:cBhvr>
                                        <p:cTn id="22" dur="1" fill="hold">
                                          <p:stCondLst>
                                            <p:cond delay="0"/>
                                          </p:stCondLst>
                                        </p:cTn>
                                        <p:tgtEl>
                                          <p:spTgt spid="53"/>
                                        </p:tgtEl>
                                        <p:attrNameLst>
                                          <p:attrName>style.visibility</p:attrName>
                                        </p:attrNameLst>
                                      </p:cBhvr>
                                      <p:to>
                                        <p:strVal val="visible"/>
                                      </p:to>
                                    </p:set>
                                    <p:anim calcmode="lin" valueType="num">
                                      <p:cBhvr additive="base">
                                        <p:cTn id="23" dur="500" fill="hold"/>
                                        <p:tgtEl>
                                          <p:spTgt spid="53"/>
                                        </p:tgtEl>
                                        <p:attrNameLst>
                                          <p:attrName>ppt_x</p:attrName>
                                        </p:attrNameLst>
                                      </p:cBhvr>
                                      <p:tavLst>
                                        <p:tav tm="0">
                                          <p:val>
                                            <p:strVal val="#ppt_x"/>
                                          </p:val>
                                        </p:tav>
                                        <p:tav tm="100000">
                                          <p:val>
                                            <p:strVal val="#ppt_x"/>
                                          </p:val>
                                        </p:tav>
                                      </p:tavLst>
                                    </p:anim>
                                    <p:anim calcmode="lin" valueType="num">
                                      <p:cBhvr additive="base">
                                        <p:cTn id="24" dur="500" fill="hold"/>
                                        <p:tgtEl>
                                          <p:spTgt spid="53"/>
                                        </p:tgtEl>
                                        <p:attrNameLst>
                                          <p:attrName>ppt_y</p:attrName>
                                        </p:attrNameLst>
                                      </p:cBhvr>
                                      <p:tavLst>
                                        <p:tav tm="0">
                                          <p:val>
                                            <p:strVal val="1+#ppt_h/2"/>
                                          </p:val>
                                        </p:tav>
                                        <p:tav tm="100000">
                                          <p:val>
                                            <p:strVal val="#ppt_y"/>
                                          </p:val>
                                        </p:tav>
                                      </p:tavLst>
                                    </p:anim>
                                  </p:childTnLst>
                                </p:cTn>
                              </p:par>
                              <p:par>
                                <p:cTn id="25" presetID="2" presetClass="entr" presetSubtype="4" dur="500" fill="hold" grpId="0" nodeType="withEffect">
                                  <p:stCondLst>
                                    <p:cond delay="250"/>
                                  </p:stCondLst>
                                  <p:childTnLst>
                                    <p:set>
                                      <p:cBhvr>
                                        <p:cTn id="26" dur="1" fill="hold">
                                          <p:stCondLst>
                                            <p:cond delay="0"/>
                                          </p:stCondLst>
                                        </p:cTn>
                                        <p:tgtEl>
                                          <p:spTgt spid="54"/>
                                        </p:tgtEl>
                                        <p:attrNameLst>
                                          <p:attrName>style.visibility</p:attrName>
                                        </p:attrNameLst>
                                      </p:cBhvr>
                                      <p:to>
                                        <p:strVal val="visible"/>
                                      </p:to>
                                    </p:set>
                                    <p:anim calcmode="lin" valueType="num">
                                      <p:cBhvr additive="base">
                                        <p:cTn id="27" dur="500" fill="hold"/>
                                        <p:tgtEl>
                                          <p:spTgt spid="54"/>
                                        </p:tgtEl>
                                        <p:attrNameLst>
                                          <p:attrName>ppt_x</p:attrName>
                                        </p:attrNameLst>
                                      </p:cBhvr>
                                      <p:tavLst>
                                        <p:tav tm="0">
                                          <p:val>
                                            <p:strVal val="#ppt_x"/>
                                          </p:val>
                                        </p:tav>
                                        <p:tav tm="100000">
                                          <p:val>
                                            <p:strVal val="#ppt_x"/>
                                          </p:val>
                                        </p:tav>
                                      </p:tavLst>
                                    </p:anim>
                                    <p:anim calcmode="lin" valueType="num">
                                      <p:cBhvr additive="base">
                                        <p:cTn id="28" dur="500" fill="hold"/>
                                        <p:tgtEl>
                                          <p:spTgt spid="54"/>
                                        </p:tgtEl>
                                        <p:attrNameLst>
                                          <p:attrName>ppt_y</p:attrName>
                                        </p:attrNameLst>
                                      </p:cBhvr>
                                      <p:tavLst>
                                        <p:tav tm="0">
                                          <p:val>
                                            <p:strVal val="1+#ppt_h/2"/>
                                          </p:val>
                                        </p:tav>
                                        <p:tav tm="100000">
                                          <p:val>
                                            <p:strVal val="#ppt_y"/>
                                          </p:val>
                                        </p:tav>
                                      </p:tavLst>
                                    </p:anim>
                                  </p:childTnLst>
                                </p:cTn>
                              </p:par>
                              <p:par>
                                <p:cTn id="29" presetID="2" presetClass="entr" presetSubtype="4" dur="500" fill="hold" grpId="0" nodeType="withEffect">
                                  <p:stCondLst>
                                    <p:cond delay="250"/>
                                  </p:stCondLst>
                                  <p:childTnLst>
                                    <p:set>
                                      <p:cBhvr>
                                        <p:cTn id="30" dur="1" fill="hold">
                                          <p:stCondLst>
                                            <p:cond delay="0"/>
                                          </p:stCondLst>
                                        </p:cTn>
                                        <p:tgtEl>
                                          <p:spTgt spid="55"/>
                                        </p:tgtEl>
                                        <p:attrNameLst>
                                          <p:attrName>style.visibility</p:attrName>
                                        </p:attrNameLst>
                                      </p:cBhvr>
                                      <p:to>
                                        <p:strVal val="visible"/>
                                      </p:to>
                                    </p:set>
                                    <p:anim calcmode="lin" valueType="num">
                                      <p:cBhvr additive="base">
                                        <p:cTn id="31" dur="500" fill="hold"/>
                                        <p:tgtEl>
                                          <p:spTgt spid="55"/>
                                        </p:tgtEl>
                                        <p:attrNameLst>
                                          <p:attrName>ppt_x</p:attrName>
                                        </p:attrNameLst>
                                      </p:cBhvr>
                                      <p:tavLst>
                                        <p:tav tm="0">
                                          <p:val>
                                            <p:strVal val="#ppt_x"/>
                                          </p:val>
                                        </p:tav>
                                        <p:tav tm="100000">
                                          <p:val>
                                            <p:strVal val="#ppt_x"/>
                                          </p:val>
                                        </p:tav>
                                      </p:tavLst>
                                    </p:anim>
                                    <p:anim calcmode="lin" valueType="num">
                                      <p:cBhvr additive="base">
                                        <p:cTn id="32" dur="500" fill="hold"/>
                                        <p:tgtEl>
                                          <p:spTgt spid="55"/>
                                        </p:tgtEl>
                                        <p:attrNameLst>
                                          <p:attrName>ppt_y</p:attrName>
                                        </p:attrNameLst>
                                      </p:cBhvr>
                                      <p:tavLst>
                                        <p:tav tm="0">
                                          <p:val>
                                            <p:strVal val="1+#ppt_h/2"/>
                                          </p:val>
                                        </p:tav>
                                        <p:tav tm="100000">
                                          <p:val>
                                            <p:strVal val="#ppt_y"/>
                                          </p:val>
                                        </p:tav>
                                      </p:tavLst>
                                    </p:anim>
                                  </p:childTnLst>
                                </p:cTn>
                              </p:par>
                              <p:par>
                                <p:cTn id="33" presetID="2" presetClass="entr" presetSubtype="4" dur="500" fill="hold" grpId="0" nodeType="withEffect">
                                  <p:stCondLst>
                                    <p:cond delay="250"/>
                                  </p:stCondLst>
                                  <p:childTnLst>
                                    <p:set>
                                      <p:cBhvr>
                                        <p:cTn id="34" dur="1" fill="hold">
                                          <p:stCondLst>
                                            <p:cond delay="0"/>
                                          </p:stCondLst>
                                        </p:cTn>
                                        <p:tgtEl>
                                          <p:spTgt spid="56"/>
                                        </p:tgtEl>
                                        <p:attrNameLst>
                                          <p:attrName>style.visibility</p:attrName>
                                        </p:attrNameLst>
                                      </p:cBhvr>
                                      <p:to>
                                        <p:strVal val="visible"/>
                                      </p:to>
                                    </p:set>
                                    <p:anim calcmode="lin" valueType="num">
                                      <p:cBhvr additive="base">
                                        <p:cTn id="35" dur="500" fill="hold"/>
                                        <p:tgtEl>
                                          <p:spTgt spid="56"/>
                                        </p:tgtEl>
                                        <p:attrNameLst>
                                          <p:attrName>ppt_x</p:attrName>
                                        </p:attrNameLst>
                                      </p:cBhvr>
                                      <p:tavLst>
                                        <p:tav tm="0">
                                          <p:val>
                                            <p:strVal val="#ppt_x"/>
                                          </p:val>
                                        </p:tav>
                                        <p:tav tm="100000">
                                          <p:val>
                                            <p:strVal val="#ppt_x"/>
                                          </p:val>
                                        </p:tav>
                                      </p:tavLst>
                                    </p:anim>
                                    <p:anim calcmode="lin" valueType="num">
                                      <p:cBhvr additive="base">
                                        <p:cTn id="36" dur="500" fill="hold"/>
                                        <p:tgtEl>
                                          <p:spTgt spid="5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P spid="28" grpId="0"/>
      <p:bldP spid="51" grpId="0"/>
      <p:bldP spid="52" grpId="0"/>
      <p:bldP spid="53" grpId="0"/>
      <p:bldP spid="54" grpId="0"/>
      <p:bldP spid="55" grpId="0"/>
      <p:bldP spid="56"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2"/>
          <p:cNvSpPr>
            <a:spLocks noChangeArrowheads="1"/>
          </p:cNvSpPr>
          <p:nvPr/>
        </p:nvSpPr>
        <p:spPr bwMode="auto">
          <a:xfrm>
            <a:off x="0" y="0"/>
            <a:ext cx="12190413"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zh-CN" altLang="en-US"/>
          </a:p>
        </p:txBody>
      </p:sp>
      <p:sp>
        <p:nvSpPr>
          <p:cNvPr id="9" name="矩形 8"/>
          <p:cNvSpPr/>
          <p:nvPr/>
        </p:nvSpPr>
        <p:spPr>
          <a:xfrm>
            <a:off x="838622" y="981522"/>
            <a:ext cx="6840760" cy="473463"/>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just">
              <a:lnSpc>
                <a:spcPct val="157000"/>
              </a:lnSpc>
              <a:spcBef>
                <a:spcPts val="600"/>
              </a:spcBef>
              <a:spcAft>
                <a:spcPts val="600"/>
              </a:spcAft>
            </a:pPr>
            <a:r>
              <a:rPr lang="zh-CN" altLang="en-US" sz="1800" b="1" kern="100">
                <a:solidFill>
                  <a:schemeClr val="tx1">
                    <a:lumMod val="65000"/>
                    <a:lumOff val="35000"/>
                  </a:schemeClr>
                </a:solidFill>
                <a:latin typeface="微软雅黑" pitchFamily="34" charset="-122"/>
                <a:ea typeface="微软雅黑" pitchFamily="34" charset="-122"/>
              </a:rPr>
              <a:t>（二）弹性预算</a:t>
            </a:r>
            <a:endParaRPr lang="zh-CN" altLang="zh-CN" sz="1800" b="1" kern="100">
              <a:solidFill>
                <a:schemeClr val="tx1">
                  <a:lumMod val="65000"/>
                  <a:lumOff val="35000"/>
                </a:schemeClr>
              </a:solidFill>
              <a:effectLst/>
              <a:latin typeface="微软雅黑" pitchFamily="34" charset="-122"/>
              <a:ea typeface="微软雅黑" pitchFamily="34" charset="-122"/>
            </a:endParaRPr>
          </a:p>
        </p:txBody>
      </p:sp>
      <p:sp>
        <p:nvSpPr>
          <p:cNvPr id="12" name="矩形 11"/>
          <p:cNvSpPr/>
          <p:nvPr/>
        </p:nvSpPr>
        <p:spPr>
          <a:xfrm>
            <a:off x="870915" y="1582192"/>
            <a:ext cx="2446504" cy="375809"/>
          </a:xfrm>
          <a:prstGeom prst="rect">
            <a:avLst/>
          </a:prstGeom>
        </p:spPr>
        <p:txBody>
          <a:bodyPr wrap="non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indent="269875" algn="just">
              <a:lnSpc>
                <a:spcPct val="110000"/>
              </a:lnSpc>
              <a:spcAft>
                <a:spcPct val="0"/>
              </a:spcAft>
            </a:pPr>
            <a:r>
              <a:rPr lang="en-US" altLang="zh-CN" sz="1800" b="1" kern="0">
                <a:solidFill>
                  <a:srgbClr val="FF0000"/>
                </a:solidFill>
                <a:latin typeface="微软雅黑" pitchFamily="34" charset="-122"/>
                <a:ea typeface="微软雅黑" pitchFamily="34" charset="-122"/>
              </a:rPr>
              <a:t>1</a:t>
            </a:r>
            <a:r>
              <a:rPr lang="zh-CN" altLang="en-US" sz="1800" b="1" kern="0">
                <a:solidFill>
                  <a:srgbClr val="FF0000"/>
                </a:solidFill>
                <a:latin typeface="微软雅黑" pitchFamily="34" charset="-122"/>
                <a:ea typeface="微软雅黑" pitchFamily="34" charset="-122"/>
              </a:rPr>
              <a:t>．弹性预算的概念</a:t>
            </a:r>
            <a:endParaRPr lang="zh-CN" altLang="zh-CN" sz="1800" b="1" kern="100">
              <a:solidFill>
                <a:srgbClr val="FF0000"/>
              </a:solidFill>
              <a:effectLst/>
              <a:latin typeface="微软雅黑" pitchFamily="34" charset="-122"/>
              <a:ea typeface="微软雅黑" pitchFamily="34" charset="-122"/>
            </a:endParaRPr>
          </a:p>
        </p:txBody>
      </p:sp>
      <p:sp>
        <p:nvSpPr>
          <p:cNvPr id="13" name="矩形 4"/>
          <p:cNvSpPr>
            <a:spLocks noChangeArrowheads="1"/>
          </p:cNvSpPr>
          <p:nvPr/>
        </p:nvSpPr>
        <p:spPr bwMode="auto">
          <a:xfrm>
            <a:off x="1342678" y="2286511"/>
            <a:ext cx="3594921" cy="2973122"/>
          </a:xfrm>
          <a:prstGeom prst="rect">
            <a:avLst/>
          </a:prstGeom>
          <a:noFill/>
          <a:ln w="9525">
            <a:noFill/>
            <a:miter lim="800000"/>
          </a:ln>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lvl="0" defTabSz="1218892">
              <a:lnSpc>
                <a:spcPct val="130000"/>
              </a:lnSpc>
              <a:defRPr/>
            </a:pPr>
            <a:r>
              <a:rPr lang="zh-CN" altLang="en-US" sz="1800" smtClean="0">
                <a:solidFill>
                  <a:schemeClr val="tx1">
                    <a:lumMod val="65000"/>
                    <a:lumOff val="35000"/>
                  </a:schemeClr>
                </a:solidFill>
                <a:latin typeface="微软雅黑" pitchFamily="34" charset="-122"/>
                <a:ea typeface="微软雅黑" pitchFamily="34" charset="-122"/>
              </a:rPr>
              <a:t>      弹性</a:t>
            </a:r>
            <a:r>
              <a:rPr lang="zh-CN" altLang="en-US" sz="1800">
                <a:solidFill>
                  <a:schemeClr val="tx1">
                    <a:lumMod val="65000"/>
                    <a:lumOff val="35000"/>
                  </a:schemeClr>
                </a:solidFill>
                <a:latin typeface="微软雅黑" pitchFamily="34" charset="-122"/>
                <a:ea typeface="微软雅黑" pitchFamily="34" charset="-122"/>
              </a:rPr>
              <a:t>预算又称</a:t>
            </a:r>
            <a:r>
              <a:rPr lang="zh-CN" altLang="en-US" sz="1800" b="1">
                <a:solidFill>
                  <a:srgbClr val="FF0000"/>
                </a:solidFill>
                <a:latin typeface="微软雅黑" pitchFamily="34" charset="-122"/>
                <a:ea typeface="微软雅黑" pitchFamily="34" charset="-122"/>
              </a:rPr>
              <a:t>变动预算或滑动预算</a:t>
            </a:r>
            <a:r>
              <a:rPr lang="zh-CN" altLang="en-US" sz="1800">
                <a:solidFill>
                  <a:schemeClr val="tx1">
                    <a:lumMod val="65000"/>
                    <a:lumOff val="35000"/>
                  </a:schemeClr>
                </a:solidFill>
                <a:latin typeface="微软雅黑" pitchFamily="34" charset="-122"/>
                <a:ea typeface="微软雅黑" pitchFamily="34" charset="-122"/>
              </a:rPr>
              <a:t>，是指为克服固定预算方法的缺点而设计的，在成本性态分析的基础上，以业务量、成本和利润之间的依存关系为依据，按照预算期可预见的各种业务量水平为基础，编制能够适应多种业务量预算的方法。</a:t>
            </a:r>
          </a:p>
        </p:txBody>
      </p:sp>
      <p:pic>
        <p:nvPicPr>
          <p:cNvPr id="3" name="图片 2"/>
          <p:cNvPicPr>
            <a:picLocks noChangeAspect="1"/>
          </p:cNvPicPr>
          <p:nvPr/>
        </p:nvPicPr>
        <p:blipFill>
          <a:blip r:embed="rId2"/>
          <a:stretch>
            <a:fillRect/>
          </a:stretch>
        </p:blipFill>
        <p:spPr>
          <a:xfrm>
            <a:off x="5880892" y="1858158"/>
            <a:ext cx="5477639" cy="3381847"/>
          </a:xfrm>
          <a:prstGeom prst="rect">
            <a:avLst/>
          </a:prstGeom>
          <a:ln>
            <a:noFill/>
          </a:ln>
          <a:effectLst>
            <a:softEdge rad="112500"/>
          </a:effectLst>
        </p:spPr>
      </p:pic>
    </p:spTree>
    <p:extLst>
      <p:ext uri="{BB962C8B-B14F-4D97-AF65-F5344CB8AC3E}">
        <p14:creationId xmlns:p14="http://schemas.microsoft.com/office/powerpoint/2010/main" val="127067332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par>
                                <p:cTn id="9" presetID="2" presetClass="entr" presetSubtype="4" dur="500" fill="hold" grpId="0" nodeType="with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par>
                                <p:cTn id="13" presetID="2" presetClass="entr" presetSubtype="4" dur="50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anim calcmode="lin" valueType="num">
                                      <p:cBhvr additive="base">
                                        <p:cTn id="15" dur="500" fill="hold"/>
                                        <p:tgtEl>
                                          <p:spTgt spid="9"/>
                                        </p:tgtEl>
                                        <p:attrNameLst>
                                          <p:attrName>ppt_x</p:attrName>
                                        </p:attrNameLst>
                                      </p:cBhvr>
                                      <p:tavLst>
                                        <p:tav tm="0">
                                          <p:val>
                                            <p:strVal val="#ppt_x"/>
                                          </p:val>
                                        </p:tav>
                                        <p:tav tm="100000">
                                          <p:val>
                                            <p:strVal val="#ppt_x"/>
                                          </p:val>
                                        </p:tav>
                                      </p:tavLst>
                                    </p:anim>
                                    <p:anim calcmode="lin" valueType="num">
                                      <p:cBhvr additive="base">
                                        <p:cTn id="16" dur="500" fill="hold"/>
                                        <p:tgtEl>
                                          <p:spTgt spid="9"/>
                                        </p:tgtEl>
                                        <p:attrNameLst>
                                          <p:attrName>ppt_y</p:attrName>
                                        </p:attrNameLst>
                                      </p:cBhvr>
                                      <p:tavLst>
                                        <p:tav tm="0">
                                          <p:val>
                                            <p:strVal val="1+#ppt_h/2"/>
                                          </p:val>
                                        </p:tav>
                                        <p:tav tm="100000">
                                          <p:val>
                                            <p:strVal val="#ppt_y"/>
                                          </p:val>
                                        </p:tav>
                                      </p:tavLst>
                                    </p:anim>
                                  </p:childTnLst>
                                </p:cTn>
                              </p:par>
                              <p:par>
                                <p:cTn id="17" presetID="2" presetClass="entr" presetSubtype="4" dur="50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par>
                                <p:cTn id="21" presetID="2" presetClass="entr" presetSubtype="4" dur="500" fill="hold" nodeType="with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ppt_x"/>
                                          </p:val>
                                        </p:tav>
                                        <p:tav tm="100000">
                                          <p:val>
                                            <p:strVal val="#ppt_x"/>
                                          </p:val>
                                        </p:tav>
                                      </p:tavLst>
                                    </p:anim>
                                    <p:anim calcmode="lin" valueType="num">
                                      <p:cBhvr additive="base">
                                        <p:cTn id="2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P spid="12" grpId="0"/>
      <p:bldP spid="13"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2"/>
          <p:cNvSpPr>
            <a:spLocks noChangeArrowheads="1"/>
          </p:cNvSpPr>
          <p:nvPr/>
        </p:nvSpPr>
        <p:spPr bwMode="auto">
          <a:xfrm>
            <a:off x="0" y="0"/>
            <a:ext cx="12190413"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zh-CN" altLang="en-US"/>
          </a:p>
        </p:txBody>
      </p:sp>
      <p:sp>
        <p:nvSpPr>
          <p:cNvPr id="9" name="矩形 8"/>
          <p:cNvSpPr/>
          <p:nvPr/>
        </p:nvSpPr>
        <p:spPr>
          <a:xfrm>
            <a:off x="838622" y="981522"/>
            <a:ext cx="6840760" cy="473463"/>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just">
              <a:lnSpc>
                <a:spcPct val="157000"/>
              </a:lnSpc>
              <a:spcBef>
                <a:spcPts val="600"/>
              </a:spcBef>
              <a:spcAft>
                <a:spcPts val="600"/>
              </a:spcAft>
            </a:pPr>
            <a:r>
              <a:rPr lang="zh-CN" altLang="en-US" sz="1800" b="1" kern="100">
                <a:solidFill>
                  <a:schemeClr val="tx1">
                    <a:lumMod val="65000"/>
                    <a:lumOff val="35000"/>
                  </a:schemeClr>
                </a:solidFill>
                <a:latin typeface="微软雅黑" pitchFamily="34" charset="-122"/>
                <a:ea typeface="微软雅黑" pitchFamily="34" charset="-122"/>
              </a:rPr>
              <a:t>（二）弹性预算</a:t>
            </a:r>
            <a:endParaRPr lang="zh-CN" altLang="zh-CN" sz="1800" b="1" kern="100">
              <a:solidFill>
                <a:schemeClr val="tx1">
                  <a:lumMod val="65000"/>
                  <a:lumOff val="35000"/>
                </a:schemeClr>
              </a:solidFill>
              <a:effectLst/>
              <a:latin typeface="微软雅黑" pitchFamily="34" charset="-122"/>
              <a:ea typeface="微软雅黑" pitchFamily="34" charset="-122"/>
            </a:endParaRPr>
          </a:p>
        </p:txBody>
      </p:sp>
      <p:sp>
        <p:nvSpPr>
          <p:cNvPr id="12" name="矩形 11"/>
          <p:cNvSpPr/>
          <p:nvPr/>
        </p:nvSpPr>
        <p:spPr>
          <a:xfrm>
            <a:off x="870915" y="1582192"/>
            <a:ext cx="2446504" cy="375809"/>
          </a:xfrm>
          <a:prstGeom prst="rect">
            <a:avLst/>
          </a:prstGeom>
        </p:spPr>
        <p:txBody>
          <a:bodyPr wrap="non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indent="269875" algn="just">
              <a:lnSpc>
                <a:spcPct val="110000"/>
              </a:lnSpc>
              <a:spcAft>
                <a:spcPct val="0"/>
              </a:spcAft>
            </a:pPr>
            <a:r>
              <a:rPr lang="en-US" altLang="zh-CN" sz="1800" b="1" kern="0">
                <a:solidFill>
                  <a:srgbClr val="FF0000"/>
                </a:solidFill>
                <a:latin typeface="微软雅黑" pitchFamily="34" charset="-122"/>
                <a:ea typeface="微软雅黑" pitchFamily="34" charset="-122"/>
              </a:rPr>
              <a:t>2</a:t>
            </a:r>
            <a:r>
              <a:rPr lang="zh-CN" altLang="en-US" sz="1800" b="1" kern="0">
                <a:solidFill>
                  <a:srgbClr val="FF0000"/>
                </a:solidFill>
                <a:latin typeface="微软雅黑" pitchFamily="34" charset="-122"/>
                <a:ea typeface="微软雅黑" pitchFamily="34" charset="-122"/>
              </a:rPr>
              <a:t>．弹性预算的优点</a:t>
            </a:r>
            <a:endParaRPr lang="zh-CN" altLang="zh-CN" sz="1800" b="1" kern="100">
              <a:solidFill>
                <a:srgbClr val="FF0000"/>
              </a:solidFill>
              <a:effectLst/>
              <a:latin typeface="微软雅黑" pitchFamily="34" charset="-122"/>
              <a:ea typeface="微软雅黑" pitchFamily="34" charset="-122"/>
            </a:endParaRPr>
          </a:p>
        </p:txBody>
      </p:sp>
      <p:grpSp>
        <p:nvGrpSpPr>
          <p:cNvPr id="17" name="组合 16"/>
          <p:cNvGrpSpPr/>
          <p:nvPr/>
        </p:nvGrpSpPr>
        <p:grpSpPr>
          <a:xfrm>
            <a:off x="2471782" y="2182819"/>
            <a:ext cx="7123886" cy="2025820"/>
            <a:chOff x="101767" y="2123428"/>
            <a:chExt cx="7123886" cy="2025820"/>
          </a:xfrm>
        </p:grpSpPr>
        <p:sp>
          <p:nvSpPr>
            <p:cNvPr id="18" name="五边形 17"/>
            <p:cNvSpPr/>
            <p:nvPr/>
          </p:nvSpPr>
          <p:spPr bwMode="auto">
            <a:xfrm>
              <a:off x="101767" y="3574778"/>
              <a:ext cx="2270828" cy="574470"/>
            </a:xfrm>
            <a:prstGeom prst="homePlate">
              <a:avLst>
                <a:gd name="adj" fmla="val 28732"/>
              </a:avLst>
            </a:prstGeom>
            <a:solidFill>
              <a:srgbClr val="0070C0"/>
            </a:solidFill>
            <a:ln w="12700" cap="flat" cmpd="sng" algn="ctr">
              <a:noFill/>
              <a:prstDash val="solid"/>
              <a:miter lim="800000"/>
            </a:ln>
            <a:effectLst/>
          </p:spPr>
          <p:txBody>
            <a:bodyPr rtlCol="0"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lvl="0" algn="ctr" defTabSz="914400"/>
              <a:r>
                <a:rPr lang="zh-CN" altLang="en-US" sz="1800" b="1" kern="0">
                  <a:solidFill>
                    <a:prstClr val="white"/>
                  </a:solidFill>
                  <a:latin typeface="微软雅黑" pitchFamily="34" charset="-122"/>
                  <a:ea typeface="微软雅黑" pitchFamily="34" charset="-122"/>
                </a:rPr>
                <a:t>（</a:t>
              </a:r>
              <a:r>
                <a:rPr lang="en-US" altLang="zh-CN" sz="1800" b="1" kern="0">
                  <a:solidFill>
                    <a:prstClr val="white"/>
                  </a:solidFill>
                  <a:latin typeface="微软雅黑" pitchFamily="34" charset="-122"/>
                  <a:ea typeface="微软雅黑" pitchFamily="34" charset="-122"/>
                </a:rPr>
                <a:t>1</a:t>
              </a:r>
              <a:r>
                <a:rPr lang="zh-CN" altLang="en-US" sz="1800" b="1" kern="0">
                  <a:solidFill>
                    <a:prstClr val="white"/>
                  </a:solidFill>
                  <a:latin typeface="微软雅黑" pitchFamily="34" charset="-122"/>
                  <a:ea typeface="微软雅黑" pitchFamily="34" charset="-122"/>
                </a:rPr>
                <a:t>）预算范围较宽。</a:t>
              </a:r>
              <a:endParaRPr kumimoji="0" lang="zh-CN" altLang="en-US" sz="1800" b="1" i="0" u="none" strike="noStrike" kern="0" cap="none" spc="0" normalizeH="0" baseline="0" noProof="0" smtClean="0">
                <a:ln>
                  <a:noFill/>
                </a:ln>
                <a:solidFill>
                  <a:prstClr val="white"/>
                </a:solidFill>
                <a:effectLst/>
                <a:uLnTx/>
                <a:uFillTx/>
                <a:latin typeface="微软雅黑" pitchFamily="34" charset="-122"/>
                <a:ea typeface="微软雅黑" pitchFamily="34" charset="-122"/>
                <a:cs typeface="+mn-cs"/>
              </a:endParaRPr>
            </a:p>
          </p:txBody>
        </p:sp>
        <p:cxnSp>
          <p:nvCxnSpPr>
            <p:cNvPr id="19" name="直接连接符 18"/>
            <p:cNvCxnSpPr/>
            <p:nvPr/>
          </p:nvCxnSpPr>
          <p:spPr>
            <a:xfrm rot="16200000" flipV="1">
              <a:off x="-98520" y="2847945"/>
              <a:ext cx="1449604" cy="570"/>
            </a:xfrm>
            <a:prstGeom prst="line">
              <a:avLst/>
            </a:prstGeom>
            <a:noFill/>
            <a:ln w="6350" cap="flat" cmpd="sng" algn="ctr">
              <a:solidFill>
                <a:srgbClr val="3B79CE"/>
              </a:solidFill>
              <a:prstDash val="solid"/>
              <a:miter lim="800000"/>
              <a:tailEnd type="oval"/>
            </a:ln>
            <a:effectLst/>
          </p:spPr>
        </p:cxnSp>
        <p:sp>
          <p:nvSpPr>
            <p:cNvPr id="20" name="文本框 6"/>
            <p:cNvSpPr txBox="1"/>
            <p:nvPr/>
          </p:nvSpPr>
          <p:spPr>
            <a:xfrm>
              <a:off x="724795" y="2346788"/>
              <a:ext cx="6500858" cy="1172629"/>
            </a:xfrm>
            <a:prstGeom prst="rect">
              <a:avLst/>
            </a:prstGeom>
            <a:noFill/>
          </p:spPr>
          <p:txBody>
            <a:bodyPr wrap="square" rtlCol="0">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lvl="0" defTabSz="914400">
                <a:lnSpc>
                  <a:spcPct val="130000"/>
                </a:lnSpc>
              </a:pPr>
              <a:r>
                <a:rPr lang="zh-CN" altLang="en-US" sz="1800" smtClean="0">
                  <a:solidFill>
                    <a:schemeClr val="tx1">
                      <a:lumMod val="65000"/>
                      <a:lumOff val="35000"/>
                    </a:schemeClr>
                  </a:solidFill>
                  <a:latin typeface="微软雅黑" pitchFamily="34" charset="-122"/>
                  <a:ea typeface="微软雅黑" pitchFamily="34" charset="-122"/>
                </a:rPr>
                <a:t>      弹性</a:t>
              </a:r>
              <a:r>
                <a:rPr lang="zh-CN" altLang="en-US" sz="1800">
                  <a:solidFill>
                    <a:schemeClr val="tx1">
                      <a:lumMod val="65000"/>
                      <a:lumOff val="35000"/>
                    </a:schemeClr>
                  </a:solidFill>
                  <a:latin typeface="微软雅黑" pitchFamily="34" charset="-122"/>
                  <a:ea typeface="微软雅黑" pitchFamily="34" charset="-122"/>
                </a:rPr>
                <a:t>预算能够反映预算期内与一定相关范围内的可预见的多种业务量水平相对应的不同预算额：从而扩大了预算的适用范围，便于预算指标的调整。</a:t>
              </a:r>
            </a:p>
          </p:txBody>
        </p:sp>
      </p:grpSp>
      <p:grpSp>
        <p:nvGrpSpPr>
          <p:cNvPr id="21" name="组合 20"/>
          <p:cNvGrpSpPr/>
          <p:nvPr/>
        </p:nvGrpSpPr>
        <p:grpSpPr>
          <a:xfrm>
            <a:off x="2931154" y="3634169"/>
            <a:ext cx="6470114" cy="2295955"/>
            <a:chOff x="-1986465" y="3574778"/>
            <a:chExt cx="6470114" cy="2295955"/>
          </a:xfrm>
        </p:grpSpPr>
        <p:sp>
          <p:nvSpPr>
            <p:cNvPr id="22" name="燕尾形 21"/>
            <p:cNvSpPr/>
            <p:nvPr/>
          </p:nvSpPr>
          <p:spPr bwMode="auto">
            <a:xfrm>
              <a:off x="2293551" y="3574778"/>
              <a:ext cx="2190098" cy="574470"/>
            </a:xfrm>
            <a:prstGeom prst="chevron">
              <a:avLst>
                <a:gd name="adj" fmla="val 28914"/>
              </a:avLst>
            </a:prstGeom>
            <a:solidFill>
              <a:srgbClr val="0070C0"/>
            </a:solidFill>
            <a:ln w="12700" cap="flat" cmpd="sng" algn="ctr">
              <a:noFill/>
              <a:prstDash val="solid"/>
              <a:miter lim="800000"/>
            </a:ln>
            <a:effectLst/>
          </p:spPr>
          <p:txBody>
            <a:bodyPr lIns="0" rIns="0" rtlCol="0"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lvl="0" algn="ctr" defTabSz="914400"/>
              <a:r>
                <a:rPr lang="zh-CN" altLang="en-US" sz="1800" b="1" kern="0">
                  <a:solidFill>
                    <a:prstClr val="white"/>
                  </a:solidFill>
                  <a:latin typeface="微软雅黑" pitchFamily="34" charset="-122"/>
                  <a:ea typeface="微软雅黑" pitchFamily="34" charset="-122"/>
                </a:rPr>
                <a:t>（</a:t>
              </a:r>
              <a:r>
                <a:rPr lang="en-US" altLang="zh-CN" sz="1800" b="1" kern="0">
                  <a:solidFill>
                    <a:prstClr val="white"/>
                  </a:solidFill>
                  <a:latin typeface="微软雅黑" pitchFamily="34" charset="-122"/>
                  <a:ea typeface="微软雅黑" pitchFamily="34" charset="-122"/>
                </a:rPr>
                <a:t>2</a:t>
              </a:r>
              <a:r>
                <a:rPr lang="zh-CN" altLang="en-US" sz="1800" b="1" kern="0">
                  <a:solidFill>
                    <a:prstClr val="white"/>
                  </a:solidFill>
                  <a:latin typeface="微软雅黑" pitchFamily="34" charset="-122"/>
                  <a:ea typeface="微软雅黑" pitchFamily="34" charset="-122"/>
                </a:rPr>
                <a:t>）可比性较强。</a:t>
              </a:r>
              <a:endParaRPr kumimoji="0" lang="zh-CN" altLang="en-US" sz="1800" b="1" i="0" u="none" strike="noStrike" kern="0" cap="none" spc="0" normalizeH="0" baseline="0" noProof="0" smtClean="0">
                <a:ln>
                  <a:noFill/>
                </a:ln>
                <a:solidFill>
                  <a:prstClr val="white"/>
                </a:solidFill>
                <a:effectLst/>
                <a:uLnTx/>
                <a:uFillTx/>
                <a:latin typeface="微软雅黑" pitchFamily="34" charset="-122"/>
                <a:ea typeface="微软雅黑" pitchFamily="34" charset="-122"/>
                <a:cs typeface="+mn-cs"/>
              </a:endParaRPr>
            </a:p>
          </p:txBody>
        </p:sp>
        <p:cxnSp>
          <p:nvCxnSpPr>
            <p:cNvPr id="23" name="直接连接符 22"/>
            <p:cNvCxnSpPr/>
            <p:nvPr/>
          </p:nvCxnSpPr>
          <p:spPr>
            <a:xfrm flipH="1">
              <a:off x="4010943" y="4077240"/>
              <a:ext cx="0" cy="1512000"/>
            </a:xfrm>
            <a:prstGeom prst="line">
              <a:avLst/>
            </a:prstGeom>
            <a:noFill/>
            <a:ln w="6350" cap="flat" cmpd="sng" algn="ctr">
              <a:solidFill>
                <a:srgbClr val="3B79CE"/>
              </a:solidFill>
              <a:prstDash val="solid"/>
              <a:miter lim="800000"/>
              <a:tailEnd type="oval"/>
            </a:ln>
            <a:effectLst/>
          </p:spPr>
        </p:cxnSp>
        <p:sp>
          <p:nvSpPr>
            <p:cNvPr id="24" name="文本框 45"/>
            <p:cNvSpPr txBox="1"/>
            <p:nvPr/>
          </p:nvSpPr>
          <p:spPr>
            <a:xfrm>
              <a:off x="-1986465" y="4338006"/>
              <a:ext cx="5981257" cy="1532727"/>
            </a:xfrm>
            <a:prstGeom prst="rect">
              <a:avLst/>
            </a:prstGeom>
            <a:noFill/>
          </p:spPr>
          <p:txBody>
            <a:bodyPr wrap="square" rtlCol="0">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lvl="0" defTabSz="914400">
                <a:lnSpc>
                  <a:spcPct val="130000"/>
                </a:lnSpc>
              </a:pPr>
              <a:r>
                <a:rPr lang="zh-CN" altLang="en-US" sz="1800" smtClean="0">
                  <a:solidFill>
                    <a:schemeClr val="tx1">
                      <a:lumMod val="65000"/>
                      <a:lumOff val="35000"/>
                    </a:schemeClr>
                  </a:solidFill>
                  <a:latin typeface="微软雅黑" pitchFamily="34" charset="-122"/>
                  <a:ea typeface="微软雅黑" pitchFamily="34" charset="-122"/>
                </a:rPr>
                <a:t>      在</a:t>
              </a:r>
              <a:r>
                <a:rPr lang="zh-CN" altLang="en-US" sz="1800">
                  <a:solidFill>
                    <a:schemeClr val="tx1">
                      <a:lumMod val="65000"/>
                      <a:lumOff val="35000"/>
                    </a:schemeClr>
                  </a:solidFill>
                  <a:latin typeface="微软雅黑" pitchFamily="34" charset="-122"/>
                  <a:ea typeface="微软雅黑" pitchFamily="34" charset="-122"/>
                </a:rPr>
                <a:t>预算期实际业务量与计划业务量不一致的情况下，可以将实际指标与实际业务量相应的预算额进行对比，从而能够使预算执行情况的评价与考核建立在更加客观和可比的基础上，便于更好地发挥预算的控制作用。</a:t>
              </a:r>
            </a:p>
          </p:txBody>
        </p:sp>
      </p:grpSp>
    </p:spTree>
    <p:extLst>
      <p:ext uri="{BB962C8B-B14F-4D97-AF65-F5344CB8AC3E}">
        <p14:creationId xmlns:p14="http://schemas.microsoft.com/office/powerpoint/2010/main" val="399127487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2" dur="500" decel="100000" fill="hold" nodeType="after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1+#ppt_w/2"/>
                                          </p:val>
                                        </p:tav>
                                        <p:tav tm="100000">
                                          <p:val>
                                            <p:strVal val="#ppt_x"/>
                                          </p:val>
                                        </p:tav>
                                      </p:tavLst>
                                    </p:anim>
                                    <p:anim calcmode="lin" valueType="num">
                                      <p:cBhvr additive="base">
                                        <p:cTn id="8" dur="500" fill="hold"/>
                                        <p:tgtEl>
                                          <p:spTgt spid="17"/>
                                        </p:tgtEl>
                                        <p:attrNameLst>
                                          <p:attrName>ppt_y</p:attrName>
                                        </p:attrNameLst>
                                      </p:cBhvr>
                                      <p:tavLst>
                                        <p:tav tm="0">
                                          <p:val>
                                            <p:strVal val="#ppt_y"/>
                                          </p:val>
                                        </p:tav>
                                        <p:tav tm="100000">
                                          <p:val>
                                            <p:strVal val="#ppt_y"/>
                                          </p:val>
                                        </p:tav>
                                      </p:tavLst>
                                    </p:anim>
                                  </p:childTnLst>
                                </p:cTn>
                              </p:par>
                              <p:par>
                                <p:cTn id="9" presetID="2" presetClass="entr" presetSubtype="2" dur="500" decel="100000" fill="hold" nodeType="withEffect">
                                  <p:stCondLst>
                                    <p:cond delay="150"/>
                                  </p:stCondLst>
                                  <p:childTnLst>
                                    <p:set>
                                      <p:cBhvr>
                                        <p:cTn id="10" dur="1" fill="hold">
                                          <p:stCondLst>
                                            <p:cond delay="0"/>
                                          </p:stCondLst>
                                        </p:cTn>
                                        <p:tgtEl>
                                          <p:spTgt spid="21"/>
                                        </p:tgtEl>
                                        <p:attrNameLst>
                                          <p:attrName>style.visibility</p:attrName>
                                        </p:attrNameLst>
                                      </p:cBhvr>
                                      <p:to>
                                        <p:strVal val="visible"/>
                                      </p:to>
                                    </p:set>
                                    <p:anim calcmode="lin" valueType="num">
                                      <p:cBhvr additive="base">
                                        <p:cTn id="11" dur="500" fill="hold"/>
                                        <p:tgtEl>
                                          <p:spTgt spid="21"/>
                                        </p:tgtEl>
                                        <p:attrNameLst>
                                          <p:attrName>ppt_x</p:attrName>
                                        </p:attrNameLst>
                                      </p:cBhvr>
                                      <p:tavLst>
                                        <p:tav tm="0">
                                          <p:val>
                                            <p:strVal val="1+#ppt_w/2"/>
                                          </p:val>
                                        </p:tav>
                                        <p:tav tm="100000">
                                          <p:val>
                                            <p:strVal val="#ppt_x"/>
                                          </p:val>
                                        </p:tav>
                                      </p:tavLst>
                                    </p:anim>
                                    <p:anim calcmode="lin" valueType="num">
                                      <p:cBhvr additive="base">
                                        <p:cTn id="12" dur="500" fill="hold"/>
                                        <p:tgtEl>
                                          <p:spTgt spid="2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2"/>
          <p:cNvSpPr>
            <a:spLocks noChangeArrowheads="1"/>
          </p:cNvSpPr>
          <p:nvPr/>
        </p:nvSpPr>
        <p:spPr bwMode="auto">
          <a:xfrm>
            <a:off x="0" y="0"/>
            <a:ext cx="12190413"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zh-CN" altLang="en-US"/>
          </a:p>
        </p:txBody>
      </p:sp>
      <p:sp>
        <p:nvSpPr>
          <p:cNvPr id="9" name="矩形 8"/>
          <p:cNvSpPr/>
          <p:nvPr/>
        </p:nvSpPr>
        <p:spPr>
          <a:xfrm>
            <a:off x="838622" y="981522"/>
            <a:ext cx="6840760" cy="473463"/>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just">
              <a:lnSpc>
                <a:spcPct val="157000"/>
              </a:lnSpc>
              <a:spcBef>
                <a:spcPts val="600"/>
              </a:spcBef>
              <a:spcAft>
                <a:spcPts val="600"/>
              </a:spcAft>
            </a:pPr>
            <a:r>
              <a:rPr lang="zh-CN" altLang="en-US" sz="1800" b="1" kern="100">
                <a:solidFill>
                  <a:schemeClr val="tx1">
                    <a:lumMod val="65000"/>
                    <a:lumOff val="35000"/>
                  </a:schemeClr>
                </a:solidFill>
                <a:latin typeface="微软雅黑" pitchFamily="34" charset="-122"/>
                <a:ea typeface="微软雅黑" pitchFamily="34" charset="-122"/>
              </a:rPr>
              <a:t>（二）弹性预算</a:t>
            </a:r>
            <a:endParaRPr lang="zh-CN" altLang="zh-CN" sz="1800" b="1" kern="100">
              <a:solidFill>
                <a:schemeClr val="tx1">
                  <a:lumMod val="65000"/>
                  <a:lumOff val="35000"/>
                </a:schemeClr>
              </a:solidFill>
              <a:effectLst/>
              <a:latin typeface="微软雅黑" pitchFamily="34" charset="-122"/>
              <a:ea typeface="微软雅黑" pitchFamily="34" charset="-122"/>
            </a:endParaRPr>
          </a:p>
        </p:txBody>
      </p:sp>
      <p:sp>
        <p:nvSpPr>
          <p:cNvPr id="12" name="矩形 11"/>
          <p:cNvSpPr/>
          <p:nvPr/>
        </p:nvSpPr>
        <p:spPr>
          <a:xfrm>
            <a:off x="640083" y="1582192"/>
            <a:ext cx="2908168" cy="375809"/>
          </a:xfrm>
          <a:prstGeom prst="rect">
            <a:avLst/>
          </a:prstGeom>
        </p:spPr>
        <p:txBody>
          <a:bodyPr wrap="non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indent="269875" algn="just">
              <a:lnSpc>
                <a:spcPct val="110000"/>
              </a:lnSpc>
              <a:spcAft>
                <a:spcPct val="0"/>
              </a:spcAft>
            </a:pPr>
            <a:r>
              <a:rPr lang="en-US" altLang="zh-CN" sz="1800" b="1" kern="0">
                <a:solidFill>
                  <a:srgbClr val="FF0000"/>
                </a:solidFill>
                <a:latin typeface="微软雅黑" pitchFamily="34" charset="-122"/>
                <a:ea typeface="微软雅黑" pitchFamily="34" charset="-122"/>
              </a:rPr>
              <a:t>3</a:t>
            </a:r>
            <a:r>
              <a:rPr lang="zh-CN" altLang="en-US" sz="1800" b="1" kern="0">
                <a:solidFill>
                  <a:srgbClr val="FF0000"/>
                </a:solidFill>
                <a:latin typeface="微软雅黑" pitchFamily="34" charset="-122"/>
                <a:ea typeface="微软雅黑" pitchFamily="34" charset="-122"/>
              </a:rPr>
              <a:t>．弹性预算的适用范围</a:t>
            </a:r>
            <a:endParaRPr lang="zh-CN" altLang="zh-CN" sz="1800" b="1" kern="100">
              <a:solidFill>
                <a:srgbClr val="FF0000"/>
              </a:solidFill>
              <a:effectLst/>
              <a:latin typeface="微软雅黑" pitchFamily="34" charset="-122"/>
              <a:ea typeface="微软雅黑" pitchFamily="34" charset="-122"/>
            </a:endParaRPr>
          </a:p>
        </p:txBody>
      </p:sp>
      <p:sp>
        <p:nvSpPr>
          <p:cNvPr id="13" name="矩形 4"/>
          <p:cNvSpPr>
            <a:spLocks noChangeArrowheads="1"/>
          </p:cNvSpPr>
          <p:nvPr/>
        </p:nvSpPr>
        <p:spPr bwMode="auto">
          <a:xfrm>
            <a:off x="926492" y="2082149"/>
            <a:ext cx="10337429" cy="1172629"/>
          </a:xfrm>
          <a:prstGeom prst="rect">
            <a:avLst/>
          </a:prstGeom>
          <a:noFill/>
          <a:ln w="9525">
            <a:noFill/>
            <a:miter lim="800000"/>
          </a:ln>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lvl="0" defTabSz="1218892">
              <a:lnSpc>
                <a:spcPct val="130000"/>
              </a:lnSpc>
              <a:defRPr/>
            </a:pPr>
            <a:r>
              <a:rPr lang="zh-CN" altLang="en-US" sz="1800" smtClean="0">
                <a:solidFill>
                  <a:schemeClr val="tx1">
                    <a:lumMod val="65000"/>
                    <a:lumOff val="35000"/>
                  </a:schemeClr>
                </a:solidFill>
                <a:latin typeface="微软雅黑" pitchFamily="34" charset="-122"/>
                <a:ea typeface="微软雅黑" pitchFamily="34" charset="-122"/>
              </a:rPr>
              <a:t>      由于</a:t>
            </a:r>
            <a:r>
              <a:rPr lang="zh-CN" altLang="en-US" sz="1800">
                <a:solidFill>
                  <a:schemeClr val="tx1">
                    <a:lumMod val="65000"/>
                    <a:lumOff val="35000"/>
                  </a:schemeClr>
                </a:solidFill>
                <a:latin typeface="微软雅黑" pitchFamily="34" charset="-122"/>
                <a:ea typeface="微软雅黑" pitchFamily="34" charset="-122"/>
              </a:rPr>
              <a:t>未来业务量的变动会影响到成本、费用、利润等各个方面，因此，弹性预算方法从理论上讲适用于编制全面预算中所有与业务量有关的各种预算。但从实用角度看，主要用于编制弹性成本费用预算和弹性利润预算等。</a:t>
            </a:r>
          </a:p>
        </p:txBody>
      </p:sp>
      <p:pic>
        <p:nvPicPr>
          <p:cNvPr id="3" name="图片 2"/>
          <p:cNvPicPr>
            <a:picLocks noChangeAspect="1"/>
          </p:cNvPicPr>
          <p:nvPr/>
        </p:nvPicPr>
        <p:blipFill>
          <a:blip r:embed="rId2"/>
          <a:stretch>
            <a:fillRect/>
          </a:stretch>
        </p:blipFill>
        <p:spPr>
          <a:xfrm>
            <a:off x="2386794" y="3496998"/>
            <a:ext cx="7416824" cy="2320395"/>
          </a:xfrm>
          <a:prstGeom prst="rect">
            <a:avLst/>
          </a:prstGeom>
        </p:spPr>
      </p:pic>
    </p:spTree>
    <p:extLst>
      <p:ext uri="{BB962C8B-B14F-4D97-AF65-F5344CB8AC3E}">
        <p14:creationId xmlns:p14="http://schemas.microsoft.com/office/powerpoint/2010/main" val="332727245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2" dur="50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1+#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cond evt="onBegin" delay="0">
                          <p:tn val="8"/>
                        </p:cond>
                      </p:stCondLst>
                      <p:childTnLst>
                        <p:par>
                          <p:cTn id="10" fill="hold">
                            <p:stCondLst>
                              <p:cond delay="0"/>
                            </p:stCondLst>
                            <p:childTnLst>
                              <p:par>
                                <p:cTn id="11" presetID="22" presetClass="entr" presetSubtype="4" dur="50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wipe(down)">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2"/>
          <p:cNvSpPr>
            <a:spLocks noChangeArrowheads="1"/>
          </p:cNvSpPr>
          <p:nvPr/>
        </p:nvSpPr>
        <p:spPr bwMode="auto">
          <a:xfrm>
            <a:off x="0" y="0"/>
            <a:ext cx="12190413"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zh-CN" altLang="en-US"/>
          </a:p>
        </p:txBody>
      </p:sp>
      <p:sp>
        <p:nvSpPr>
          <p:cNvPr id="9" name="矩形 8"/>
          <p:cNvSpPr/>
          <p:nvPr/>
        </p:nvSpPr>
        <p:spPr>
          <a:xfrm>
            <a:off x="838622" y="981522"/>
            <a:ext cx="6840760" cy="473463"/>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just">
              <a:lnSpc>
                <a:spcPct val="157000"/>
              </a:lnSpc>
              <a:spcBef>
                <a:spcPts val="600"/>
              </a:spcBef>
              <a:spcAft>
                <a:spcPts val="600"/>
              </a:spcAft>
            </a:pPr>
            <a:r>
              <a:rPr lang="zh-CN" altLang="en-US" sz="1800" b="1" kern="100">
                <a:solidFill>
                  <a:schemeClr val="tx1">
                    <a:lumMod val="65000"/>
                    <a:lumOff val="35000"/>
                  </a:schemeClr>
                </a:solidFill>
                <a:latin typeface="微软雅黑" pitchFamily="34" charset="-122"/>
                <a:ea typeface="微软雅黑" pitchFamily="34" charset="-122"/>
              </a:rPr>
              <a:t>（二）弹性预算</a:t>
            </a:r>
            <a:endParaRPr lang="zh-CN" altLang="zh-CN" sz="1800" b="1" kern="100">
              <a:solidFill>
                <a:schemeClr val="tx1">
                  <a:lumMod val="65000"/>
                  <a:lumOff val="35000"/>
                </a:schemeClr>
              </a:solidFill>
              <a:effectLst/>
              <a:latin typeface="微软雅黑" pitchFamily="34" charset="-122"/>
              <a:ea typeface="微软雅黑" pitchFamily="34" charset="-122"/>
            </a:endParaRPr>
          </a:p>
        </p:txBody>
      </p:sp>
      <p:sp>
        <p:nvSpPr>
          <p:cNvPr id="12" name="矩形 11"/>
          <p:cNvSpPr/>
          <p:nvPr/>
        </p:nvSpPr>
        <p:spPr>
          <a:xfrm>
            <a:off x="848942" y="1572268"/>
            <a:ext cx="2908168" cy="375809"/>
          </a:xfrm>
          <a:prstGeom prst="rect">
            <a:avLst/>
          </a:prstGeom>
        </p:spPr>
        <p:txBody>
          <a:bodyPr wrap="non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indent="269875" algn="just">
              <a:lnSpc>
                <a:spcPct val="110000"/>
              </a:lnSpc>
              <a:spcAft>
                <a:spcPct val="0"/>
              </a:spcAft>
            </a:pPr>
            <a:r>
              <a:rPr lang="en-US" altLang="zh-CN" sz="1800" b="1" kern="0">
                <a:solidFill>
                  <a:srgbClr val="FF0000"/>
                </a:solidFill>
                <a:latin typeface="微软雅黑" pitchFamily="34" charset="-122"/>
                <a:ea typeface="微软雅黑" pitchFamily="34" charset="-122"/>
              </a:rPr>
              <a:t>4</a:t>
            </a:r>
            <a:r>
              <a:rPr lang="zh-CN" altLang="en-US" sz="1800" b="1" kern="0">
                <a:solidFill>
                  <a:srgbClr val="FF0000"/>
                </a:solidFill>
                <a:latin typeface="微软雅黑" pitchFamily="34" charset="-122"/>
                <a:ea typeface="微软雅黑" pitchFamily="34" charset="-122"/>
              </a:rPr>
              <a:t>．弹性成本预算的编制</a:t>
            </a:r>
            <a:endParaRPr lang="zh-CN" altLang="zh-CN" sz="1800" b="1" kern="100">
              <a:solidFill>
                <a:srgbClr val="FF0000"/>
              </a:solidFill>
              <a:effectLst/>
              <a:latin typeface="微软雅黑" pitchFamily="34" charset="-122"/>
              <a:ea typeface="微软雅黑" pitchFamily="34" charset="-122"/>
            </a:endParaRPr>
          </a:p>
        </p:txBody>
      </p:sp>
      <p:sp>
        <p:nvSpPr>
          <p:cNvPr id="13" name="矩形 4"/>
          <p:cNvSpPr>
            <a:spLocks noChangeArrowheads="1"/>
          </p:cNvSpPr>
          <p:nvPr/>
        </p:nvSpPr>
        <p:spPr bwMode="auto">
          <a:xfrm>
            <a:off x="926492" y="2082149"/>
            <a:ext cx="10337429" cy="812530"/>
          </a:xfrm>
          <a:prstGeom prst="rect">
            <a:avLst/>
          </a:prstGeom>
          <a:noFill/>
          <a:ln w="9525">
            <a:noFill/>
            <a:miter lim="800000"/>
          </a:ln>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lvl="0" defTabSz="1218892">
              <a:lnSpc>
                <a:spcPct val="130000"/>
              </a:lnSpc>
              <a:defRPr/>
            </a:pPr>
            <a:r>
              <a:rPr lang="zh-CN" altLang="en-US" sz="1800" smtClean="0">
                <a:solidFill>
                  <a:schemeClr val="tx1">
                    <a:lumMod val="65000"/>
                    <a:lumOff val="35000"/>
                  </a:schemeClr>
                </a:solidFill>
                <a:latin typeface="微软雅黑" pitchFamily="34" charset="-122"/>
                <a:ea typeface="微软雅黑" pitchFamily="34" charset="-122"/>
              </a:rPr>
              <a:t>      企业</a:t>
            </a:r>
            <a:r>
              <a:rPr lang="zh-CN" altLang="en-US" sz="1800">
                <a:solidFill>
                  <a:schemeClr val="tx1">
                    <a:lumMod val="65000"/>
                    <a:lumOff val="35000"/>
                  </a:schemeClr>
                </a:solidFill>
                <a:latin typeface="微软雅黑" pitchFamily="34" charset="-122"/>
                <a:ea typeface="微软雅黑" pitchFamily="34" charset="-122"/>
              </a:rPr>
              <a:t>在编制弹性成本预算前，必须将全部费用按成本性态划分为变动成本和固定成本。在编制预算时，固定成本则按总额控制，只要将变动成本按不同的业务量水平作相应的调整，其计算公式如下：</a:t>
            </a:r>
          </a:p>
        </p:txBody>
      </p:sp>
      <p:sp>
        <p:nvSpPr>
          <p:cNvPr id="3" name="矩形 2"/>
          <p:cNvSpPr/>
          <p:nvPr/>
        </p:nvSpPr>
        <p:spPr>
          <a:xfrm>
            <a:off x="2237554" y="3475774"/>
            <a:ext cx="7488832" cy="397032"/>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indent="269875" algn="ctr">
              <a:lnSpc>
                <a:spcPct val="110000"/>
              </a:lnSpc>
              <a:spcBef>
                <a:spcPts val="600"/>
              </a:spcBef>
              <a:spcAft>
                <a:spcPts val="600"/>
              </a:spcAft>
            </a:pPr>
            <a:r>
              <a:rPr lang="zh-CN" altLang="zh-CN" sz="1800" b="1">
                <a:solidFill>
                  <a:srgbClr val="FF0000"/>
                </a:solidFill>
                <a:latin typeface="微软雅黑" pitchFamily="34" charset="-122"/>
                <a:ea typeface="微软雅黑" pitchFamily="34" charset="-122"/>
              </a:rPr>
              <a:t>弹性成本预算</a:t>
            </a:r>
            <a:r>
              <a:rPr lang="zh-CN" altLang="zh-CN" sz="1800" b="1">
                <a:solidFill>
                  <a:schemeClr val="tx1">
                    <a:lumMod val="65000"/>
                    <a:lumOff val="35000"/>
                  </a:schemeClr>
                </a:solidFill>
                <a:latin typeface="微软雅黑" pitchFamily="34" charset="-122"/>
                <a:ea typeface="微软雅黑" pitchFamily="34" charset="-122"/>
              </a:rPr>
              <a:t>＝固定成本预算＋</a:t>
            </a:r>
            <a:r>
              <a:rPr lang="en-US" altLang="zh-CN" sz="1800" b="1">
                <a:solidFill>
                  <a:schemeClr val="tx1">
                    <a:lumMod val="65000"/>
                    <a:lumOff val="35000"/>
                  </a:schemeClr>
                </a:solidFill>
                <a:latin typeface="微软雅黑" pitchFamily="34" charset="-122"/>
                <a:ea typeface="微软雅黑" pitchFamily="34" charset="-122"/>
              </a:rPr>
              <a:t>∑</a:t>
            </a:r>
            <a:r>
              <a:rPr lang="zh-CN" altLang="zh-CN" sz="1800" b="1">
                <a:solidFill>
                  <a:schemeClr val="tx1">
                    <a:lumMod val="65000"/>
                    <a:lumOff val="35000"/>
                  </a:schemeClr>
                </a:solidFill>
                <a:latin typeface="微软雅黑" pitchFamily="34" charset="-122"/>
                <a:ea typeface="微软雅黑" pitchFamily="34" charset="-122"/>
              </a:rPr>
              <a:t>（单位变动成本预算×预计业务量）</a:t>
            </a:r>
          </a:p>
        </p:txBody>
      </p:sp>
      <p:sp>
        <p:nvSpPr>
          <p:cNvPr id="7" name="矩形 4"/>
          <p:cNvSpPr>
            <a:spLocks noChangeArrowheads="1"/>
          </p:cNvSpPr>
          <p:nvPr/>
        </p:nvSpPr>
        <p:spPr bwMode="auto">
          <a:xfrm>
            <a:off x="2702280" y="4540716"/>
            <a:ext cx="6179008" cy="417358"/>
          </a:xfrm>
          <a:prstGeom prst="rect">
            <a:avLst/>
          </a:prstGeom>
          <a:noFill/>
          <a:ln w="9525">
            <a:noFill/>
            <a:miter lim="800000"/>
          </a:ln>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lvl="0" algn="ctr" defTabSz="1218892">
              <a:lnSpc>
                <a:spcPct val="130000"/>
              </a:lnSpc>
              <a:defRPr/>
            </a:pPr>
            <a:r>
              <a:rPr lang="zh-CN" altLang="en-US" sz="1800">
                <a:solidFill>
                  <a:schemeClr val="tx1">
                    <a:lumMod val="65000"/>
                    <a:lumOff val="35000"/>
                  </a:schemeClr>
                </a:solidFill>
                <a:latin typeface="微软雅黑" pitchFamily="34" charset="-122"/>
                <a:ea typeface="微软雅黑" pitchFamily="34" charset="-122"/>
              </a:rPr>
              <a:t>弹性成本预算的具体编制</a:t>
            </a:r>
            <a:r>
              <a:rPr lang="zh-CN" altLang="en-US" sz="1800" b="1">
                <a:solidFill>
                  <a:srgbClr val="FF0000"/>
                </a:solidFill>
                <a:latin typeface="微软雅黑" pitchFamily="34" charset="-122"/>
                <a:ea typeface="微软雅黑" pitchFamily="34" charset="-122"/>
              </a:rPr>
              <a:t>方法有公式法和列表法两种。</a:t>
            </a:r>
          </a:p>
        </p:txBody>
      </p:sp>
    </p:spTree>
    <p:extLst>
      <p:ext uri="{BB962C8B-B14F-4D97-AF65-F5344CB8AC3E}">
        <p14:creationId xmlns:p14="http://schemas.microsoft.com/office/powerpoint/2010/main" val="278266381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2" dur="50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1+#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2" presetClass="entr" presetSubtype="4" dur="500" fill="hold" grpId="0" nodeType="after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down)">
                                      <p:cBhvr>
                                        <p:cTn id="12" dur="500"/>
                                        <p:tgtEl>
                                          <p:spTgt spid="3"/>
                                        </p:tgtEl>
                                      </p:cBhvr>
                                    </p:animEffect>
                                  </p:childTnLst>
                                </p:cTn>
                              </p:par>
                            </p:childTnLst>
                          </p:cTn>
                        </p:par>
                        <p:par>
                          <p:cTn id="13" fill="hold" nodeType="afterGroup">
                            <p:stCondLst>
                              <p:cond delay="1000"/>
                            </p:stCondLst>
                            <p:childTnLst>
                              <p:par>
                                <p:cTn id="14" presetID="2" presetClass="entr" presetSubtype="2" dur="500" fill="hold" grpId="0" nodeType="afterEffect">
                                  <p:stCondLst>
                                    <p:cond delay="0"/>
                                  </p:stCondLst>
                                  <p:childTnLst>
                                    <p:set>
                                      <p:cBhvr>
                                        <p:cTn id="15" dur="1" fill="hold">
                                          <p:stCondLst>
                                            <p:cond delay="0"/>
                                          </p:stCondLst>
                                        </p:cTn>
                                        <p:tgtEl>
                                          <p:spTgt spid="7"/>
                                        </p:tgtEl>
                                        <p:attrNameLst>
                                          <p:attrName>style.visibility</p:attrName>
                                        </p:attrNameLst>
                                      </p:cBhvr>
                                      <p:to>
                                        <p:strVal val="visible"/>
                                      </p:to>
                                    </p:set>
                                    <p:anim calcmode="lin" valueType="num">
                                      <p:cBhvr additive="base">
                                        <p:cTn id="16" dur="500" fill="hold"/>
                                        <p:tgtEl>
                                          <p:spTgt spid="7"/>
                                        </p:tgtEl>
                                        <p:attrNameLst>
                                          <p:attrName>ppt_x</p:attrName>
                                        </p:attrNameLst>
                                      </p:cBhvr>
                                      <p:tavLst>
                                        <p:tav tm="0">
                                          <p:val>
                                            <p:strVal val="1+#ppt_w/2"/>
                                          </p:val>
                                        </p:tav>
                                        <p:tav tm="100000">
                                          <p:val>
                                            <p:strVal val="#ppt_x"/>
                                          </p:val>
                                        </p:tav>
                                      </p:tavLst>
                                    </p:anim>
                                    <p:anim calcmode="lin" valueType="num">
                                      <p:cBhvr additive="base">
                                        <p:cTn id="17"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3" grpId="0"/>
      <p:bldP spid="7"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2"/>
          <p:cNvSpPr>
            <a:spLocks noChangeArrowheads="1"/>
          </p:cNvSpPr>
          <p:nvPr/>
        </p:nvSpPr>
        <p:spPr bwMode="auto">
          <a:xfrm>
            <a:off x="0" y="0"/>
            <a:ext cx="12190413"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zh-CN" altLang="en-US"/>
          </a:p>
        </p:txBody>
      </p:sp>
      <p:sp>
        <p:nvSpPr>
          <p:cNvPr id="9" name="矩形 8"/>
          <p:cNvSpPr/>
          <p:nvPr/>
        </p:nvSpPr>
        <p:spPr>
          <a:xfrm>
            <a:off x="838622" y="981522"/>
            <a:ext cx="6840760" cy="473463"/>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just">
              <a:lnSpc>
                <a:spcPct val="157000"/>
              </a:lnSpc>
              <a:spcBef>
                <a:spcPts val="600"/>
              </a:spcBef>
              <a:spcAft>
                <a:spcPts val="600"/>
              </a:spcAft>
            </a:pPr>
            <a:r>
              <a:rPr lang="zh-CN" altLang="en-US" sz="1800" b="1" kern="100">
                <a:solidFill>
                  <a:schemeClr val="tx1">
                    <a:lumMod val="65000"/>
                    <a:lumOff val="35000"/>
                  </a:schemeClr>
                </a:solidFill>
                <a:latin typeface="微软雅黑" pitchFamily="34" charset="-122"/>
                <a:ea typeface="微软雅黑" pitchFamily="34" charset="-122"/>
              </a:rPr>
              <a:t>（二）弹性预算</a:t>
            </a:r>
            <a:endParaRPr lang="zh-CN" altLang="zh-CN" sz="1800" b="1" kern="100">
              <a:solidFill>
                <a:schemeClr val="tx1">
                  <a:lumMod val="65000"/>
                  <a:lumOff val="35000"/>
                </a:schemeClr>
              </a:solidFill>
              <a:effectLst/>
              <a:latin typeface="微软雅黑" pitchFamily="34" charset="-122"/>
              <a:ea typeface="微软雅黑" pitchFamily="34" charset="-122"/>
            </a:endParaRPr>
          </a:p>
        </p:txBody>
      </p:sp>
      <p:sp>
        <p:nvSpPr>
          <p:cNvPr id="12" name="矩形 11"/>
          <p:cNvSpPr/>
          <p:nvPr/>
        </p:nvSpPr>
        <p:spPr>
          <a:xfrm>
            <a:off x="640083" y="1582192"/>
            <a:ext cx="2908168" cy="375809"/>
          </a:xfrm>
          <a:prstGeom prst="rect">
            <a:avLst/>
          </a:prstGeom>
        </p:spPr>
        <p:txBody>
          <a:bodyPr wrap="non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indent="269875" algn="just">
              <a:lnSpc>
                <a:spcPct val="110000"/>
              </a:lnSpc>
              <a:spcAft>
                <a:spcPct val="0"/>
              </a:spcAft>
            </a:pPr>
            <a:r>
              <a:rPr lang="en-US" altLang="zh-CN" sz="1800" b="1" kern="0">
                <a:solidFill>
                  <a:srgbClr val="FF0000"/>
                </a:solidFill>
                <a:latin typeface="微软雅黑" pitchFamily="34" charset="-122"/>
                <a:ea typeface="微软雅黑" pitchFamily="34" charset="-122"/>
              </a:rPr>
              <a:t>4</a:t>
            </a:r>
            <a:r>
              <a:rPr lang="zh-CN" altLang="en-US" sz="1800" b="1" kern="0">
                <a:solidFill>
                  <a:srgbClr val="FF0000"/>
                </a:solidFill>
                <a:latin typeface="微软雅黑" pitchFamily="34" charset="-122"/>
                <a:ea typeface="微软雅黑" pitchFamily="34" charset="-122"/>
              </a:rPr>
              <a:t>．弹性成本预算的编制</a:t>
            </a:r>
            <a:endParaRPr lang="zh-CN" altLang="zh-CN" sz="1800" b="1" kern="100">
              <a:solidFill>
                <a:srgbClr val="FF0000"/>
              </a:solidFill>
              <a:effectLst/>
              <a:latin typeface="微软雅黑" pitchFamily="34" charset="-122"/>
              <a:ea typeface="微软雅黑" pitchFamily="34" charset="-122"/>
            </a:endParaRPr>
          </a:p>
        </p:txBody>
      </p:sp>
      <p:grpSp>
        <p:nvGrpSpPr>
          <p:cNvPr id="25" name="组合 24"/>
          <p:cNvGrpSpPr/>
          <p:nvPr/>
        </p:nvGrpSpPr>
        <p:grpSpPr>
          <a:xfrm>
            <a:off x="503573" y="2778650"/>
            <a:ext cx="3065140" cy="873220"/>
            <a:chOff x="2483768" y="1628800"/>
            <a:chExt cx="4282437" cy="1748146"/>
          </a:xfrm>
          <a:effectLst>
            <a:reflection blurRad="6350" stA="52000" endA="300" endPos="35000" dir="5400000" sy="-100000" algn="bl" rotWithShape="0"/>
          </a:effectLst>
        </p:grpSpPr>
        <p:sp>
          <p:nvSpPr>
            <p:cNvPr id="26" name="矩形 25"/>
            <p:cNvSpPr/>
            <p:nvPr/>
          </p:nvSpPr>
          <p:spPr>
            <a:xfrm>
              <a:off x="2483768" y="3360725"/>
              <a:ext cx="4282437" cy="16220"/>
            </a:xfrm>
            <a:prstGeom prst="rect">
              <a:avLst/>
            </a:prstGeom>
            <a:gradFill>
              <a:gsLst>
                <a:gs pos="49628">
                  <a:sysClr val="windowText" lastClr="000000">
                    <a:lumMod val="65000"/>
                    <a:lumOff val="35000"/>
                  </a:sysClr>
                </a:gs>
                <a:gs pos="2000">
                  <a:sysClr val="window" lastClr="FFFFFF">
                    <a:lumMod val="95000"/>
                  </a:sysClr>
                </a:gs>
                <a:gs pos="100000">
                  <a:sysClr val="window" lastClr="FFFFFF">
                    <a:lumMod val="95000"/>
                  </a:sysClr>
                </a:gs>
              </a:gsLst>
              <a:lin ang="10800000" scaled="1"/>
            </a:gradFill>
            <a:ln w="12700" cap="flat" cmpd="sng" algn="ctr">
              <a:noFill/>
              <a:prstDash val="solid"/>
              <a:miter lim="800000"/>
            </a:ln>
            <a:effectLst/>
          </p:spPr>
          <p:txBody>
            <a:bodyPr rtlCol="0"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smtClean="0">
                <a:ln>
                  <a:noFill/>
                </a:ln>
                <a:solidFill>
                  <a:prstClr val="white"/>
                </a:solidFill>
                <a:effectLst/>
                <a:uLnTx/>
                <a:uFillTx/>
                <a:latin typeface="Calibri"/>
                <a:ea typeface="宋体" pitchFamily="2" charset="-122"/>
              </a:endParaRPr>
            </a:p>
          </p:txBody>
        </p:sp>
        <p:sp>
          <p:nvSpPr>
            <p:cNvPr id="27" name="椭圆 3"/>
            <p:cNvSpPr/>
            <p:nvPr/>
          </p:nvSpPr>
          <p:spPr>
            <a:xfrm>
              <a:off x="2613539" y="3180252"/>
              <a:ext cx="4022895" cy="183301"/>
            </a:xfrm>
            <a:custGeom>
              <a:rect l="l" t="t" r="r" b="b"/>
              <a:pathLst>
                <a:path w="5967726" h="372256">
                  <a:moveTo>
                    <a:pt x="2983863" y="0"/>
                  </a:moveTo>
                  <a:cubicBezTo>
                    <a:pt x="4505610" y="0"/>
                    <a:pt x="5763890" y="161740"/>
                    <a:pt x="5967726" y="372256"/>
                  </a:cubicBezTo>
                  <a:lnTo>
                    <a:pt x="0" y="372256"/>
                  </a:lnTo>
                  <a:cubicBezTo>
                    <a:pt x="203837" y="161740"/>
                    <a:pt x="1462116" y="0"/>
                    <a:pt x="2983863" y="0"/>
                  </a:cubicBezTo>
                  <a:close/>
                </a:path>
              </a:pathLst>
            </a:custGeom>
            <a:gradFill flip="none" rotWithShape="1">
              <a:gsLst>
                <a:gs pos="100000">
                  <a:srgbClr val="70AD47">
                    <a:lumMod val="75000"/>
                    <a:alpha val="40000"/>
                  </a:srgbClr>
                </a:gs>
                <a:gs pos="26000">
                  <a:sysClr val="window" lastClr="FFFFFF">
                    <a:lumMod val="95000"/>
                    <a:alpha val="0"/>
                  </a:sysClr>
                </a:gs>
              </a:gsLst>
              <a:lin ang="5400000" scaled="1"/>
            </a:gradFill>
            <a:ln w="12700" cap="flat" cmpd="sng" algn="ctr">
              <a:no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smtClean="0">
                <a:ln>
                  <a:noFill/>
                </a:ln>
                <a:solidFill>
                  <a:prstClr val="white"/>
                </a:solidFill>
                <a:effectLst/>
                <a:uLnTx/>
                <a:uFillTx/>
                <a:latin typeface="Calibri"/>
                <a:ea typeface="宋体" pitchFamily="2" charset="-122"/>
              </a:endParaRPr>
            </a:p>
          </p:txBody>
        </p:sp>
        <p:sp>
          <p:nvSpPr>
            <p:cNvPr id="28" name="椭圆 6"/>
            <p:cNvSpPr/>
            <p:nvPr/>
          </p:nvSpPr>
          <p:spPr>
            <a:xfrm>
              <a:off x="3393472" y="1628800"/>
              <a:ext cx="2206104" cy="1734754"/>
            </a:xfrm>
            <a:custGeom>
              <a:rect l="l" t="t" r="r" b="b"/>
              <a:pathLst>
                <a:path w="2448272" h="1925180">
                  <a:moveTo>
                    <a:pt x="1224136" y="0"/>
                  </a:moveTo>
                  <a:cubicBezTo>
                    <a:pt x="1900208" y="0"/>
                    <a:pt x="2448272" y="548064"/>
                    <a:pt x="2448272" y="1224136"/>
                  </a:cubicBezTo>
                  <a:cubicBezTo>
                    <a:pt x="2448272" y="1485100"/>
                    <a:pt x="2366613" y="1726991"/>
                    <a:pt x="2226782" y="1925181"/>
                  </a:cubicBezTo>
                  <a:lnTo>
                    <a:pt x="221490" y="1925181"/>
                  </a:lnTo>
                  <a:cubicBezTo>
                    <a:pt x="81659" y="1726991"/>
                    <a:pt x="0" y="1485100"/>
                    <a:pt x="0" y="1224136"/>
                  </a:cubicBezTo>
                  <a:cubicBezTo>
                    <a:pt x="0" y="548064"/>
                    <a:pt x="548064" y="0"/>
                    <a:pt x="1224136" y="0"/>
                  </a:cubicBezTo>
                  <a:close/>
                </a:path>
              </a:pathLst>
            </a:custGeom>
            <a:solidFill>
              <a:sysClr val="window" lastClr="FFFFFF"/>
            </a:solidFill>
            <a:ln w="12700" cap="flat" cmpd="sng" algn="ctr">
              <a:noFill/>
              <a:prstDash val="solid"/>
              <a:miter lim="800000"/>
            </a:ln>
            <a:effectLst>
              <a:outerShdw blurRad="50800" dist="38100" dir="16200000" sx="101000" sy="101000" rotWithShape="0">
                <a:prstClr val="black">
                  <a:alpha val="25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smtClean="0">
                <a:ln>
                  <a:noFill/>
                </a:ln>
                <a:solidFill>
                  <a:prstClr val="white"/>
                </a:solidFill>
                <a:effectLst/>
                <a:uLnTx/>
                <a:uFillTx/>
                <a:latin typeface="Calibri"/>
                <a:ea typeface="宋体" pitchFamily="2" charset="-122"/>
              </a:endParaRPr>
            </a:p>
          </p:txBody>
        </p:sp>
        <p:sp>
          <p:nvSpPr>
            <p:cNvPr id="29" name="椭圆 6"/>
            <p:cNvSpPr/>
            <p:nvPr/>
          </p:nvSpPr>
          <p:spPr>
            <a:xfrm>
              <a:off x="3458358" y="1724778"/>
              <a:ext cx="2080450" cy="1635947"/>
            </a:xfrm>
            <a:custGeom>
              <a:rect l="l" t="t" r="r" b="b"/>
              <a:pathLst>
                <a:path w="2448272" h="1925180">
                  <a:moveTo>
                    <a:pt x="1224136" y="0"/>
                  </a:moveTo>
                  <a:cubicBezTo>
                    <a:pt x="1900208" y="0"/>
                    <a:pt x="2448272" y="548064"/>
                    <a:pt x="2448272" y="1224136"/>
                  </a:cubicBezTo>
                  <a:cubicBezTo>
                    <a:pt x="2448272" y="1485100"/>
                    <a:pt x="2366613" y="1726991"/>
                    <a:pt x="2226782" y="1925181"/>
                  </a:cubicBezTo>
                  <a:lnTo>
                    <a:pt x="221490" y="1925181"/>
                  </a:lnTo>
                  <a:cubicBezTo>
                    <a:pt x="81659" y="1726991"/>
                    <a:pt x="0" y="1485100"/>
                    <a:pt x="0" y="1224136"/>
                  </a:cubicBezTo>
                  <a:cubicBezTo>
                    <a:pt x="0" y="548064"/>
                    <a:pt x="548064" y="0"/>
                    <a:pt x="1224136" y="0"/>
                  </a:cubicBezTo>
                  <a:close/>
                </a:path>
              </a:pathLst>
            </a:custGeom>
            <a:solidFill>
              <a:srgbClr val="F5801F"/>
            </a:solidFill>
            <a:ln w="12700" cap="flat" cmpd="sng" algn="ctr">
              <a:noFill/>
              <a:prstDash val="solid"/>
              <a:miter lim="800000"/>
            </a:ln>
            <a:effectLst>
              <a:innerShdw blurRad="114300">
                <a:srgbClr val="7C3B06"/>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smtClean="0">
                <a:ln>
                  <a:noFill/>
                </a:ln>
                <a:solidFill>
                  <a:prstClr val="white"/>
                </a:solidFill>
                <a:effectLst/>
                <a:uLnTx/>
                <a:uFillTx/>
                <a:latin typeface="Calibri"/>
                <a:ea typeface="宋体" pitchFamily="2" charset="-122"/>
              </a:endParaRPr>
            </a:p>
          </p:txBody>
        </p:sp>
        <p:sp>
          <p:nvSpPr>
            <p:cNvPr id="30" name="椭圆 6"/>
            <p:cNvSpPr/>
            <p:nvPr/>
          </p:nvSpPr>
          <p:spPr>
            <a:xfrm>
              <a:off x="3478478" y="1916832"/>
              <a:ext cx="2029626" cy="1460114"/>
            </a:xfrm>
            <a:custGeom>
              <a:rect l="l" t="t" r="r" b="b"/>
              <a:pathLst>
                <a:path w="2029626" h="1543927">
                  <a:moveTo>
                    <a:pt x="1014813" y="0"/>
                  </a:moveTo>
                  <a:cubicBezTo>
                    <a:pt x="1575279" y="0"/>
                    <a:pt x="2029626" y="454347"/>
                    <a:pt x="2029626" y="1014813"/>
                  </a:cubicBezTo>
                  <a:cubicBezTo>
                    <a:pt x="2029626" y="1209411"/>
                    <a:pt x="1974854" y="1391215"/>
                    <a:pt x="1877153" y="1543927"/>
                  </a:cubicBezTo>
                  <a:lnTo>
                    <a:pt x="152474" y="1543927"/>
                  </a:lnTo>
                  <a:cubicBezTo>
                    <a:pt x="54772" y="1391215"/>
                    <a:pt x="0" y="1209411"/>
                    <a:pt x="0" y="1014813"/>
                  </a:cubicBezTo>
                  <a:cubicBezTo>
                    <a:pt x="0" y="454347"/>
                    <a:pt x="454347" y="0"/>
                    <a:pt x="1014813" y="0"/>
                  </a:cubicBezTo>
                  <a:close/>
                </a:path>
              </a:pathLst>
            </a:custGeom>
            <a:solidFill>
              <a:sysClr val="window" lastClr="FFFFFF"/>
            </a:solidFill>
            <a:ln w="12700" cap="flat" cmpd="sng" algn="ctr">
              <a:noFill/>
              <a:prstDash val="solid"/>
              <a:miter lim="800000"/>
            </a:ln>
            <a:effectLst>
              <a:innerShdw blurRad="114300">
                <a:srgbClr val="7C3B06"/>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smtClean="0">
                <a:ln>
                  <a:noFill/>
                </a:ln>
                <a:solidFill>
                  <a:prstClr val="white"/>
                </a:solidFill>
                <a:effectLst/>
                <a:uLnTx/>
                <a:uFillTx/>
                <a:latin typeface="Calibri"/>
                <a:ea typeface="宋体" pitchFamily="2" charset="-122"/>
              </a:endParaRPr>
            </a:p>
          </p:txBody>
        </p:sp>
      </p:grpSp>
      <p:sp>
        <p:nvSpPr>
          <p:cNvPr id="31" name="TextBox 16"/>
          <p:cNvSpPr txBox="1"/>
          <p:nvPr/>
        </p:nvSpPr>
        <p:spPr>
          <a:xfrm>
            <a:off x="1206539" y="2873333"/>
            <a:ext cx="1405720" cy="777457"/>
          </a:xfrm>
          <a:prstGeom prst="rect">
            <a:avLst/>
          </a:prstGeom>
          <a:noFill/>
        </p:spPr>
        <p:txBody>
          <a:bodyPr wrap="square" rtlCol="0">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914400">
              <a:lnSpc>
                <a:spcPct val="130000"/>
              </a:lnSpc>
            </a:pPr>
            <a:r>
              <a:rPr lang="en-US" altLang="zh-CN" sz="1800" b="1">
                <a:solidFill>
                  <a:srgbClr val="FF9900"/>
                </a:solidFill>
                <a:latin typeface="微软雅黑" pitchFamily="34" charset="-122"/>
                <a:ea typeface="微软雅黑" pitchFamily="34" charset="-122"/>
              </a:rPr>
              <a:t>1</a:t>
            </a:r>
            <a:r>
              <a:rPr lang="zh-CN" altLang="en-US" sz="1800" b="1" smtClean="0">
                <a:solidFill>
                  <a:srgbClr val="FF9900"/>
                </a:solidFill>
                <a:latin typeface="微软雅黑" pitchFamily="34" charset="-122"/>
                <a:ea typeface="微软雅黑" pitchFamily="34" charset="-122"/>
              </a:rPr>
              <a:t>）</a:t>
            </a:r>
            <a:endParaRPr lang="en-US" altLang="zh-CN" sz="1800" b="1" smtClean="0">
              <a:solidFill>
                <a:srgbClr val="FF9900"/>
              </a:solidFill>
              <a:latin typeface="微软雅黑" pitchFamily="34" charset="-122"/>
              <a:ea typeface="微软雅黑" pitchFamily="34" charset="-122"/>
            </a:endParaRPr>
          </a:p>
          <a:p>
            <a:pPr algn="ctr" defTabSz="914400">
              <a:lnSpc>
                <a:spcPct val="130000"/>
              </a:lnSpc>
            </a:pPr>
            <a:r>
              <a:rPr lang="zh-CN" altLang="en-US" sz="1800" b="1" smtClean="0">
                <a:solidFill>
                  <a:srgbClr val="FF9900"/>
                </a:solidFill>
                <a:latin typeface="微软雅黑" pitchFamily="34" charset="-122"/>
                <a:ea typeface="微软雅黑" pitchFamily="34" charset="-122"/>
              </a:rPr>
              <a:t>公式</a:t>
            </a:r>
            <a:r>
              <a:rPr lang="zh-CN" altLang="en-US" sz="1800" b="1">
                <a:solidFill>
                  <a:srgbClr val="FF9900"/>
                </a:solidFill>
                <a:latin typeface="微软雅黑" pitchFamily="34" charset="-122"/>
                <a:ea typeface="微软雅黑" pitchFamily="34" charset="-122"/>
              </a:rPr>
              <a:t>法</a:t>
            </a:r>
          </a:p>
        </p:txBody>
      </p:sp>
      <p:grpSp>
        <p:nvGrpSpPr>
          <p:cNvPr id="32" name="组合 31"/>
          <p:cNvGrpSpPr/>
          <p:nvPr/>
        </p:nvGrpSpPr>
        <p:grpSpPr>
          <a:xfrm>
            <a:off x="478582" y="4966631"/>
            <a:ext cx="3065140" cy="873220"/>
            <a:chOff x="2483768" y="1628800"/>
            <a:chExt cx="4282437" cy="1748146"/>
          </a:xfrm>
          <a:effectLst>
            <a:reflection blurRad="6350" stA="52000" endA="300" endPos="35000" dir="5400000" sy="-100000" algn="bl" rotWithShape="0"/>
          </a:effectLst>
        </p:grpSpPr>
        <p:sp>
          <p:nvSpPr>
            <p:cNvPr id="33" name="矩形 32"/>
            <p:cNvSpPr/>
            <p:nvPr/>
          </p:nvSpPr>
          <p:spPr>
            <a:xfrm>
              <a:off x="2483768" y="3360725"/>
              <a:ext cx="4282437" cy="16220"/>
            </a:xfrm>
            <a:prstGeom prst="rect">
              <a:avLst/>
            </a:prstGeom>
            <a:gradFill>
              <a:gsLst>
                <a:gs pos="49628">
                  <a:sysClr val="windowText" lastClr="000000">
                    <a:lumMod val="65000"/>
                    <a:lumOff val="35000"/>
                  </a:sysClr>
                </a:gs>
                <a:gs pos="2000">
                  <a:sysClr val="window" lastClr="FFFFFF">
                    <a:lumMod val="95000"/>
                  </a:sysClr>
                </a:gs>
                <a:gs pos="100000">
                  <a:sysClr val="window" lastClr="FFFFFF">
                    <a:lumMod val="95000"/>
                  </a:sysClr>
                </a:gs>
              </a:gsLst>
              <a:lin ang="10800000" scaled="1"/>
            </a:gradFill>
            <a:ln w="12700" cap="flat" cmpd="sng" algn="ctr">
              <a:noFill/>
              <a:prstDash val="solid"/>
              <a:miter lim="800000"/>
            </a:ln>
            <a:effectLst/>
          </p:spPr>
          <p:txBody>
            <a:bodyPr rtlCol="0"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smtClean="0">
                <a:ln>
                  <a:noFill/>
                </a:ln>
                <a:solidFill>
                  <a:prstClr val="white"/>
                </a:solidFill>
                <a:effectLst/>
                <a:uLnTx/>
                <a:uFillTx/>
                <a:latin typeface="Calibri"/>
                <a:ea typeface="宋体" pitchFamily="2" charset="-122"/>
              </a:endParaRPr>
            </a:p>
          </p:txBody>
        </p:sp>
        <p:sp>
          <p:nvSpPr>
            <p:cNvPr id="34" name="椭圆 3"/>
            <p:cNvSpPr/>
            <p:nvPr/>
          </p:nvSpPr>
          <p:spPr>
            <a:xfrm>
              <a:off x="2613539" y="3180252"/>
              <a:ext cx="4022895" cy="183301"/>
            </a:xfrm>
            <a:custGeom>
              <a:rect l="l" t="t" r="r" b="b"/>
              <a:pathLst>
                <a:path w="5967726" h="372256">
                  <a:moveTo>
                    <a:pt x="2983863" y="0"/>
                  </a:moveTo>
                  <a:cubicBezTo>
                    <a:pt x="4505610" y="0"/>
                    <a:pt x="5763890" y="161740"/>
                    <a:pt x="5967726" y="372256"/>
                  </a:cubicBezTo>
                  <a:lnTo>
                    <a:pt x="0" y="372256"/>
                  </a:lnTo>
                  <a:cubicBezTo>
                    <a:pt x="203837" y="161740"/>
                    <a:pt x="1462116" y="0"/>
                    <a:pt x="2983863" y="0"/>
                  </a:cubicBezTo>
                  <a:close/>
                </a:path>
              </a:pathLst>
            </a:custGeom>
            <a:gradFill flip="none" rotWithShape="1">
              <a:gsLst>
                <a:gs pos="100000">
                  <a:srgbClr val="70AD47">
                    <a:lumMod val="75000"/>
                    <a:alpha val="40000"/>
                  </a:srgbClr>
                </a:gs>
                <a:gs pos="26000">
                  <a:sysClr val="window" lastClr="FFFFFF">
                    <a:lumMod val="95000"/>
                    <a:alpha val="0"/>
                  </a:sysClr>
                </a:gs>
              </a:gsLst>
              <a:lin ang="5400000" scaled="1"/>
            </a:gradFill>
            <a:ln w="12700" cap="flat" cmpd="sng" algn="ctr">
              <a:noFill/>
              <a:prstDash val="solid"/>
              <a:miter lim="800000"/>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smtClean="0">
                <a:ln>
                  <a:noFill/>
                </a:ln>
                <a:solidFill>
                  <a:prstClr val="white"/>
                </a:solidFill>
                <a:effectLst/>
                <a:uLnTx/>
                <a:uFillTx/>
                <a:latin typeface="Calibri"/>
                <a:ea typeface="宋体" pitchFamily="2" charset="-122"/>
              </a:endParaRPr>
            </a:p>
          </p:txBody>
        </p:sp>
        <p:sp>
          <p:nvSpPr>
            <p:cNvPr id="35" name="椭圆 6"/>
            <p:cNvSpPr/>
            <p:nvPr/>
          </p:nvSpPr>
          <p:spPr>
            <a:xfrm>
              <a:off x="3393472" y="1628800"/>
              <a:ext cx="2206104" cy="1734754"/>
            </a:xfrm>
            <a:custGeom>
              <a:rect l="l" t="t" r="r" b="b"/>
              <a:pathLst>
                <a:path w="2448272" h="1925180">
                  <a:moveTo>
                    <a:pt x="1224136" y="0"/>
                  </a:moveTo>
                  <a:cubicBezTo>
                    <a:pt x="1900208" y="0"/>
                    <a:pt x="2448272" y="548064"/>
                    <a:pt x="2448272" y="1224136"/>
                  </a:cubicBezTo>
                  <a:cubicBezTo>
                    <a:pt x="2448272" y="1485100"/>
                    <a:pt x="2366613" y="1726991"/>
                    <a:pt x="2226782" y="1925181"/>
                  </a:cubicBezTo>
                  <a:lnTo>
                    <a:pt x="221490" y="1925181"/>
                  </a:lnTo>
                  <a:cubicBezTo>
                    <a:pt x="81659" y="1726991"/>
                    <a:pt x="0" y="1485100"/>
                    <a:pt x="0" y="1224136"/>
                  </a:cubicBezTo>
                  <a:cubicBezTo>
                    <a:pt x="0" y="548064"/>
                    <a:pt x="548064" y="0"/>
                    <a:pt x="1224136" y="0"/>
                  </a:cubicBezTo>
                  <a:close/>
                </a:path>
              </a:pathLst>
            </a:custGeom>
            <a:solidFill>
              <a:sysClr val="window" lastClr="FFFFFF"/>
            </a:solidFill>
            <a:ln w="12700" cap="flat" cmpd="sng" algn="ctr">
              <a:noFill/>
              <a:prstDash val="solid"/>
              <a:miter lim="800000"/>
            </a:ln>
            <a:effectLst>
              <a:outerShdw blurRad="50800" dist="38100" dir="16200000" sx="101000" sy="101000" rotWithShape="0">
                <a:prstClr val="black">
                  <a:alpha val="25000"/>
                </a:prstClr>
              </a:out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smtClean="0">
                <a:ln>
                  <a:noFill/>
                </a:ln>
                <a:solidFill>
                  <a:prstClr val="white"/>
                </a:solidFill>
                <a:effectLst/>
                <a:uLnTx/>
                <a:uFillTx/>
                <a:latin typeface="Calibri"/>
                <a:ea typeface="宋体" pitchFamily="2" charset="-122"/>
              </a:endParaRPr>
            </a:p>
          </p:txBody>
        </p:sp>
        <p:sp>
          <p:nvSpPr>
            <p:cNvPr id="36" name="椭圆 6"/>
            <p:cNvSpPr/>
            <p:nvPr/>
          </p:nvSpPr>
          <p:spPr>
            <a:xfrm>
              <a:off x="3458358" y="1724778"/>
              <a:ext cx="2080450" cy="1635947"/>
            </a:xfrm>
            <a:custGeom>
              <a:rect l="l" t="t" r="r" b="b"/>
              <a:pathLst>
                <a:path w="2448272" h="1925180">
                  <a:moveTo>
                    <a:pt x="1224136" y="0"/>
                  </a:moveTo>
                  <a:cubicBezTo>
                    <a:pt x="1900208" y="0"/>
                    <a:pt x="2448272" y="548064"/>
                    <a:pt x="2448272" y="1224136"/>
                  </a:cubicBezTo>
                  <a:cubicBezTo>
                    <a:pt x="2448272" y="1485100"/>
                    <a:pt x="2366613" y="1726991"/>
                    <a:pt x="2226782" y="1925181"/>
                  </a:cubicBezTo>
                  <a:lnTo>
                    <a:pt x="221490" y="1925181"/>
                  </a:lnTo>
                  <a:cubicBezTo>
                    <a:pt x="81659" y="1726991"/>
                    <a:pt x="0" y="1485100"/>
                    <a:pt x="0" y="1224136"/>
                  </a:cubicBezTo>
                  <a:cubicBezTo>
                    <a:pt x="0" y="548064"/>
                    <a:pt x="548064" y="0"/>
                    <a:pt x="1224136" y="0"/>
                  </a:cubicBezTo>
                  <a:close/>
                </a:path>
              </a:pathLst>
            </a:custGeom>
            <a:solidFill>
              <a:srgbClr val="5B9BD5">
                <a:lumMod val="50000"/>
              </a:srgbClr>
            </a:solidFill>
            <a:ln w="12700" cap="flat" cmpd="sng" algn="ctr">
              <a:noFill/>
              <a:prstDash val="solid"/>
              <a:miter lim="800000"/>
            </a:ln>
            <a:effectLst>
              <a:innerShdw blurRad="114300">
                <a:srgbClr val="7C3B06"/>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smtClean="0">
                <a:ln>
                  <a:noFill/>
                </a:ln>
                <a:solidFill>
                  <a:prstClr val="white"/>
                </a:solidFill>
                <a:effectLst/>
                <a:uLnTx/>
                <a:uFillTx/>
                <a:latin typeface="Calibri"/>
                <a:ea typeface="宋体" pitchFamily="2" charset="-122"/>
              </a:endParaRPr>
            </a:p>
          </p:txBody>
        </p:sp>
        <p:sp>
          <p:nvSpPr>
            <p:cNvPr id="37" name="椭圆 6"/>
            <p:cNvSpPr/>
            <p:nvPr/>
          </p:nvSpPr>
          <p:spPr>
            <a:xfrm>
              <a:off x="3478478" y="1916832"/>
              <a:ext cx="2029626" cy="1460114"/>
            </a:xfrm>
            <a:custGeom>
              <a:rect l="l" t="t" r="r" b="b"/>
              <a:pathLst>
                <a:path w="2029626" h="1543927">
                  <a:moveTo>
                    <a:pt x="1014813" y="0"/>
                  </a:moveTo>
                  <a:cubicBezTo>
                    <a:pt x="1575279" y="0"/>
                    <a:pt x="2029626" y="454347"/>
                    <a:pt x="2029626" y="1014813"/>
                  </a:cubicBezTo>
                  <a:cubicBezTo>
                    <a:pt x="2029626" y="1209411"/>
                    <a:pt x="1974854" y="1391215"/>
                    <a:pt x="1877153" y="1543927"/>
                  </a:cubicBezTo>
                  <a:lnTo>
                    <a:pt x="152474" y="1543927"/>
                  </a:lnTo>
                  <a:cubicBezTo>
                    <a:pt x="54772" y="1391215"/>
                    <a:pt x="0" y="1209411"/>
                    <a:pt x="0" y="1014813"/>
                  </a:cubicBezTo>
                  <a:cubicBezTo>
                    <a:pt x="0" y="454347"/>
                    <a:pt x="454347" y="0"/>
                    <a:pt x="1014813" y="0"/>
                  </a:cubicBezTo>
                  <a:close/>
                </a:path>
              </a:pathLst>
            </a:custGeom>
            <a:solidFill>
              <a:sysClr val="window" lastClr="FFFFFF"/>
            </a:solidFill>
            <a:ln w="12700" cap="flat" cmpd="sng" algn="ctr">
              <a:noFill/>
              <a:prstDash val="solid"/>
              <a:miter lim="800000"/>
            </a:ln>
            <a:effectLst>
              <a:innerShdw blurRad="114300">
                <a:srgbClr val="7C3B06"/>
              </a:innerShdw>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smtClean="0">
                <a:ln>
                  <a:noFill/>
                </a:ln>
                <a:solidFill>
                  <a:prstClr val="white"/>
                </a:solidFill>
                <a:effectLst/>
                <a:uLnTx/>
                <a:uFillTx/>
                <a:latin typeface="Calibri"/>
                <a:ea typeface="宋体" pitchFamily="2" charset="-122"/>
              </a:endParaRPr>
            </a:p>
          </p:txBody>
        </p:sp>
      </p:grpSp>
      <p:sp>
        <p:nvSpPr>
          <p:cNvPr id="38" name="TextBox 23"/>
          <p:cNvSpPr txBox="1"/>
          <p:nvPr/>
        </p:nvSpPr>
        <p:spPr>
          <a:xfrm>
            <a:off x="1381518" y="5064222"/>
            <a:ext cx="1071570" cy="774443"/>
          </a:xfrm>
          <a:prstGeom prst="rect">
            <a:avLst/>
          </a:prstGeom>
          <a:noFill/>
        </p:spPr>
        <p:txBody>
          <a:bodyPr wrap="square" rtlCol="0">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ctr" defTabSz="914400">
              <a:lnSpc>
                <a:spcPct val="130000"/>
              </a:lnSpc>
            </a:pPr>
            <a:r>
              <a:rPr lang="zh-CN" altLang="en-US" sz="1800" b="1">
                <a:solidFill>
                  <a:srgbClr val="5B9BD5">
                    <a:lumMod val="75000"/>
                  </a:srgbClr>
                </a:solidFill>
                <a:latin typeface="微软雅黑" pitchFamily="34" charset="-122"/>
                <a:ea typeface="微软雅黑" pitchFamily="34" charset="-122"/>
              </a:rPr>
              <a:t> </a:t>
            </a:r>
            <a:r>
              <a:rPr lang="en-US" altLang="zh-CN" sz="1800" b="1">
                <a:solidFill>
                  <a:srgbClr val="5B9BD5">
                    <a:lumMod val="75000"/>
                  </a:srgbClr>
                </a:solidFill>
                <a:latin typeface="微软雅黑" pitchFamily="34" charset="-122"/>
                <a:ea typeface="微软雅黑" pitchFamily="34" charset="-122"/>
              </a:rPr>
              <a:t>2</a:t>
            </a:r>
            <a:r>
              <a:rPr lang="zh-CN" altLang="en-US" sz="1800" b="1" smtClean="0">
                <a:solidFill>
                  <a:srgbClr val="5B9BD5">
                    <a:lumMod val="75000"/>
                  </a:srgbClr>
                </a:solidFill>
                <a:latin typeface="微软雅黑" pitchFamily="34" charset="-122"/>
                <a:ea typeface="微软雅黑" pitchFamily="34" charset="-122"/>
              </a:rPr>
              <a:t>）</a:t>
            </a:r>
            <a:endParaRPr lang="en-US" altLang="zh-CN" sz="1800" b="1" smtClean="0">
              <a:solidFill>
                <a:srgbClr val="5B9BD5">
                  <a:lumMod val="75000"/>
                </a:srgbClr>
              </a:solidFill>
              <a:latin typeface="微软雅黑" pitchFamily="34" charset="-122"/>
              <a:ea typeface="微软雅黑" pitchFamily="34" charset="-122"/>
            </a:endParaRPr>
          </a:p>
          <a:p>
            <a:pPr algn="ctr" defTabSz="914400">
              <a:lnSpc>
                <a:spcPct val="130000"/>
              </a:lnSpc>
            </a:pPr>
            <a:r>
              <a:rPr lang="zh-CN" altLang="en-US" sz="1800" b="1" smtClean="0">
                <a:solidFill>
                  <a:srgbClr val="5B9BD5">
                    <a:lumMod val="75000"/>
                  </a:srgbClr>
                </a:solidFill>
                <a:latin typeface="微软雅黑" pitchFamily="34" charset="-122"/>
                <a:ea typeface="微软雅黑" pitchFamily="34" charset="-122"/>
              </a:rPr>
              <a:t>列表</a:t>
            </a:r>
            <a:r>
              <a:rPr lang="zh-CN" altLang="en-US" sz="1800" b="1">
                <a:solidFill>
                  <a:srgbClr val="5B9BD5">
                    <a:lumMod val="75000"/>
                  </a:srgbClr>
                </a:solidFill>
                <a:latin typeface="微软雅黑" pitchFamily="34" charset="-122"/>
                <a:ea typeface="微软雅黑" pitchFamily="34" charset="-122"/>
              </a:rPr>
              <a:t>法</a:t>
            </a:r>
            <a:endParaRPr lang="en-US" altLang="zh-CN" sz="1800" b="1">
              <a:solidFill>
                <a:srgbClr val="5B9BD5">
                  <a:lumMod val="75000"/>
                </a:srgbClr>
              </a:solidFill>
              <a:latin typeface="微软雅黑" pitchFamily="34" charset="-122"/>
              <a:ea typeface="微软雅黑" pitchFamily="34" charset="-122"/>
            </a:endParaRPr>
          </a:p>
        </p:txBody>
      </p:sp>
      <p:sp>
        <p:nvSpPr>
          <p:cNvPr id="39" name="矩形 38"/>
          <p:cNvSpPr/>
          <p:nvPr/>
        </p:nvSpPr>
        <p:spPr>
          <a:xfrm>
            <a:off x="3867743" y="2334710"/>
            <a:ext cx="7442437" cy="1338828"/>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914400">
              <a:lnSpc>
                <a:spcPct val="150000"/>
              </a:lnSpc>
            </a:pPr>
            <a:r>
              <a:rPr lang="zh-CN" altLang="en-US" sz="1800" smtClean="0">
                <a:solidFill>
                  <a:prstClr val="black">
                    <a:lumMod val="65000"/>
                    <a:lumOff val="35000"/>
                  </a:prstClr>
                </a:solidFill>
                <a:latin typeface="微软雅黑" pitchFamily="34" charset="-122"/>
                <a:ea typeface="微软雅黑" pitchFamily="34" charset="-122"/>
              </a:rPr>
              <a:t>     是</a:t>
            </a:r>
            <a:r>
              <a:rPr lang="zh-CN" altLang="en-US" sz="1800">
                <a:solidFill>
                  <a:prstClr val="black">
                    <a:lumMod val="65000"/>
                    <a:lumOff val="35000"/>
                  </a:prstClr>
                </a:solidFill>
                <a:latin typeface="微软雅黑" pitchFamily="34" charset="-122"/>
                <a:ea typeface="微软雅黑" pitchFamily="34" charset="-122"/>
              </a:rPr>
              <a:t>指通过确定</a:t>
            </a:r>
            <a:r>
              <a:rPr lang="en-US" altLang="zh-CN" sz="1800">
                <a:solidFill>
                  <a:prstClr val="black">
                    <a:lumMod val="65000"/>
                    <a:lumOff val="35000"/>
                  </a:prstClr>
                </a:solidFill>
                <a:latin typeface="微软雅黑" pitchFamily="34" charset="-122"/>
                <a:ea typeface="微软雅黑" pitchFamily="34" charset="-122"/>
              </a:rPr>
              <a:t>y</a:t>
            </a:r>
            <a:r>
              <a:rPr lang="zh-CN" altLang="en-US" sz="1800">
                <a:solidFill>
                  <a:prstClr val="black">
                    <a:lumMod val="65000"/>
                    <a:lumOff val="35000"/>
                  </a:prstClr>
                </a:solidFill>
                <a:latin typeface="微软雅黑" pitchFamily="34" charset="-122"/>
                <a:ea typeface="微软雅黑" pitchFamily="34" charset="-122"/>
              </a:rPr>
              <a:t>＝</a:t>
            </a:r>
            <a:r>
              <a:rPr lang="en-US" altLang="zh-CN" sz="1800">
                <a:solidFill>
                  <a:prstClr val="black">
                    <a:lumMod val="65000"/>
                    <a:lumOff val="35000"/>
                  </a:prstClr>
                </a:solidFill>
                <a:latin typeface="微软雅黑" pitchFamily="34" charset="-122"/>
                <a:ea typeface="微软雅黑" pitchFamily="34" charset="-122"/>
              </a:rPr>
              <a:t>a</a:t>
            </a:r>
            <a:r>
              <a:rPr lang="zh-CN" altLang="en-US" sz="1800">
                <a:solidFill>
                  <a:prstClr val="black">
                    <a:lumMod val="65000"/>
                    <a:lumOff val="35000"/>
                  </a:prstClr>
                </a:solidFill>
                <a:latin typeface="微软雅黑" pitchFamily="34" charset="-122"/>
                <a:ea typeface="微软雅黑" pitchFamily="34" charset="-122"/>
              </a:rPr>
              <a:t>＋</a:t>
            </a:r>
            <a:r>
              <a:rPr lang="en-US" altLang="zh-CN" sz="1800" err="1">
                <a:solidFill>
                  <a:prstClr val="black">
                    <a:lumMod val="65000"/>
                    <a:lumOff val="35000"/>
                  </a:prstClr>
                </a:solidFill>
                <a:latin typeface="微软雅黑" pitchFamily="34" charset="-122"/>
                <a:ea typeface="微软雅黑" pitchFamily="34" charset="-122"/>
              </a:rPr>
              <a:t>bx</a:t>
            </a:r>
            <a:r>
              <a:rPr lang="zh-CN" altLang="en-US" sz="1800">
                <a:solidFill>
                  <a:prstClr val="black">
                    <a:lumMod val="65000"/>
                    <a:lumOff val="35000"/>
                  </a:prstClr>
                </a:solidFill>
                <a:latin typeface="微软雅黑" pitchFamily="34" charset="-122"/>
                <a:ea typeface="微软雅黑" pitchFamily="34" charset="-122"/>
              </a:rPr>
              <a:t>和公式中的</a:t>
            </a:r>
            <a:r>
              <a:rPr lang="en-US" altLang="zh-CN" sz="1800">
                <a:solidFill>
                  <a:prstClr val="black">
                    <a:lumMod val="65000"/>
                    <a:lumOff val="35000"/>
                  </a:prstClr>
                </a:solidFill>
                <a:latin typeface="微软雅黑" pitchFamily="34" charset="-122"/>
                <a:ea typeface="微软雅黑" pitchFamily="34" charset="-122"/>
              </a:rPr>
              <a:t>a</a:t>
            </a:r>
            <a:r>
              <a:rPr lang="zh-CN" altLang="en-US" sz="1800">
                <a:solidFill>
                  <a:prstClr val="black">
                    <a:lumMod val="65000"/>
                    <a:lumOff val="35000"/>
                  </a:prstClr>
                </a:solidFill>
                <a:latin typeface="微软雅黑" pitchFamily="34" charset="-122"/>
                <a:ea typeface="微软雅黑" pitchFamily="34" charset="-122"/>
              </a:rPr>
              <a:t>和</a:t>
            </a:r>
            <a:r>
              <a:rPr lang="en-US" altLang="zh-CN" sz="1800">
                <a:solidFill>
                  <a:prstClr val="black">
                    <a:lumMod val="65000"/>
                    <a:lumOff val="35000"/>
                  </a:prstClr>
                </a:solidFill>
                <a:latin typeface="微软雅黑" pitchFamily="34" charset="-122"/>
                <a:ea typeface="微软雅黑" pitchFamily="34" charset="-122"/>
              </a:rPr>
              <a:t>b</a:t>
            </a:r>
            <a:r>
              <a:rPr lang="zh-CN" altLang="en-US" sz="1800">
                <a:solidFill>
                  <a:prstClr val="black">
                    <a:lumMod val="65000"/>
                    <a:lumOff val="35000"/>
                  </a:prstClr>
                </a:solidFill>
                <a:latin typeface="微软雅黑" pitchFamily="34" charset="-122"/>
                <a:ea typeface="微软雅黑" pitchFamily="34" charset="-122"/>
              </a:rPr>
              <a:t>，来编制弹性成本预算的方法。其中，</a:t>
            </a:r>
            <a:r>
              <a:rPr lang="en-US" altLang="zh-CN" sz="1800">
                <a:solidFill>
                  <a:prstClr val="black">
                    <a:lumMod val="65000"/>
                    <a:lumOff val="35000"/>
                  </a:prstClr>
                </a:solidFill>
                <a:latin typeface="微软雅黑" pitchFamily="34" charset="-122"/>
                <a:ea typeface="微软雅黑" pitchFamily="34" charset="-122"/>
              </a:rPr>
              <a:t>a</a:t>
            </a:r>
            <a:r>
              <a:rPr lang="zh-CN" altLang="en-US" sz="1800">
                <a:solidFill>
                  <a:prstClr val="black">
                    <a:lumMod val="65000"/>
                    <a:lumOff val="35000"/>
                  </a:prstClr>
                </a:solidFill>
                <a:latin typeface="微软雅黑" pitchFamily="34" charset="-122"/>
                <a:ea typeface="微软雅黑" pitchFamily="34" charset="-122"/>
              </a:rPr>
              <a:t>为固定成本，</a:t>
            </a:r>
            <a:r>
              <a:rPr lang="en-US" altLang="zh-CN" sz="1800">
                <a:solidFill>
                  <a:prstClr val="black">
                    <a:lumMod val="65000"/>
                    <a:lumOff val="35000"/>
                  </a:prstClr>
                </a:solidFill>
                <a:latin typeface="微软雅黑" pitchFamily="34" charset="-122"/>
                <a:ea typeface="微软雅黑" pitchFamily="34" charset="-122"/>
              </a:rPr>
              <a:t>b</a:t>
            </a:r>
            <a:r>
              <a:rPr lang="zh-CN" altLang="en-US" sz="1800">
                <a:solidFill>
                  <a:prstClr val="black">
                    <a:lumMod val="65000"/>
                    <a:lumOff val="35000"/>
                  </a:prstClr>
                </a:solidFill>
                <a:latin typeface="微软雅黑" pitchFamily="34" charset="-122"/>
                <a:ea typeface="微软雅黑" pitchFamily="34" charset="-122"/>
              </a:rPr>
              <a:t>为单位变动成本，</a:t>
            </a:r>
            <a:r>
              <a:rPr lang="en-US" altLang="zh-CN" sz="1800">
                <a:solidFill>
                  <a:prstClr val="black">
                    <a:lumMod val="65000"/>
                    <a:lumOff val="35000"/>
                  </a:prstClr>
                </a:solidFill>
                <a:latin typeface="微软雅黑" pitchFamily="34" charset="-122"/>
                <a:ea typeface="微软雅黑" pitchFamily="34" charset="-122"/>
              </a:rPr>
              <a:t>x</a:t>
            </a:r>
            <a:r>
              <a:rPr lang="zh-CN" altLang="en-US" sz="1800">
                <a:solidFill>
                  <a:prstClr val="black">
                    <a:lumMod val="65000"/>
                    <a:lumOff val="35000"/>
                  </a:prstClr>
                </a:solidFill>
                <a:latin typeface="微软雅黑" pitchFamily="34" charset="-122"/>
                <a:ea typeface="微软雅黑" pitchFamily="34" charset="-122"/>
              </a:rPr>
              <a:t>表示业务量，</a:t>
            </a:r>
            <a:r>
              <a:rPr lang="en-US" altLang="zh-CN" sz="1800">
                <a:solidFill>
                  <a:prstClr val="black">
                    <a:lumMod val="65000"/>
                    <a:lumOff val="35000"/>
                  </a:prstClr>
                </a:solidFill>
                <a:latin typeface="微软雅黑" pitchFamily="34" charset="-122"/>
                <a:ea typeface="微软雅黑" pitchFamily="34" charset="-122"/>
              </a:rPr>
              <a:t>y</a:t>
            </a:r>
            <a:r>
              <a:rPr lang="zh-CN" altLang="en-US" sz="1800">
                <a:solidFill>
                  <a:prstClr val="black">
                    <a:lumMod val="65000"/>
                    <a:lumOff val="35000"/>
                  </a:prstClr>
                </a:solidFill>
                <a:latin typeface="微软雅黑" pitchFamily="34" charset="-122"/>
                <a:ea typeface="微软雅黑" pitchFamily="34" charset="-122"/>
              </a:rPr>
              <a:t>为总成本。在进行成本性态分析的基础上，可以将任何成本近似地表示</a:t>
            </a:r>
            <a:r>
              <a:rPr lang="en-US" altLang="zh-CN" sz="1800">
                <a:solidFill>
                  <a:prstClr val="black">
                    <a:lumMod val="65000"/>
                    <a:lumOff val="35000"/>
                  </a:prstClr>
                </a:solidFill>
                <a:latin typeface="微软雅黑" pitchFamily="34" charset="-122"/>
                <a:ea typeface="微软雅黑" pitchFamily="34" charset="-122"/>
              </a:rPr>
              <a:t>y</a:t>
            </a:r>
            <a:r>
              <a:rPr lang="zh-CN" altLang="en-US" sz="1800">
                <a:solidFill>
                  <a:prstClr val="black">
                    <a:lumMod val="65000"/>
                    <a:lumOff val="35000"/>
                  </a:prstClr>
                </a:solidFill>
                <a:latin typeface="微软雅黑" pitchFamily="34" charset="-122"/>
                <a:ea typeface="微软雅黑" pitchFamily="34" charset="-122"/>
              </a:rPr>
              <a:t>＝</a:t>
            </a:r>
            <a:r>
              <a:rPr lang="en-US" altLang="zh-CN" sz="1800">
                <a:solidFill>
                  <a:prstClr val="black">
                    <a:lumMod val="65000"/>
                    <a:lumOff val="35000"/>
                  </a:prstClr>
                </a:solidFill>
                <a:latin typeface="微软雅黑" pitchFamily="34" charset="-122"/>
                <a:ea typeface="微软雅黑" pitchFamily="34" charset="-122"/>
              </a:rPr>
              <a:t>a</a:t>
            </a:r>
            <a:r>
              <a:rPr lang="zh-CN" altLang="en-US" sz="1800">
                <a:solidFill>
                  <a:prstClr val="black">
                    <a:lumMod val="65000"/>
                    <a:lumOff val="35000"/>
                  </a:prstClr>
                </a:solidFill>
                <a:latin typeface="微软雅黑" pitchFamily="34" charset="-122"/>
                <a:ea typeface="微软雅黑" pitchFamily="34" charset="-122"/>
              </a:rPr>
              <a:t>＋</a:t>
            </a:r>
            <a:r>
              <a:rPr lang="en-US" altLang="zh-CN" sz="1800" err="1">
                <a:solidFill>
                  <a:prstClr val="black">
                    <a:lumMod val="65000"/>
                    <a:lumOff val="35000"/>
                  </a:prstClr>
                </a:solidFill>
                <a:latin typeface="微软雅黑" pitchFamily="34" charset="-122"/>
                <a:ea typeface="微软雅黑" pitchFamily="34" charset="-122"/>
              </a:rPr>
              <a:t>bx</a:t>
            </a:r>
            <a:r>
              <a:rPr lang="zh-CN" altLang="en-US" sz="1800" smtClean="0">
                <a:solidFill>
                  <a:prstClr val="black">
                    <a:lumMod val="65000"/>
                    <a:lumOff val="35000"/>
                  </a:prstClr>
                </a:solidFill>
                <a:latin typeface="微软雅黑" pitchFamily="34" charset="-122"/>
                <a:ea typeface="微软雅黑" pitchFamily="34" charset="-122"/>
              </a:rPr>
              <a:t>。</a:t>
            </a:r>
            <a:endParaRPr lang="zh-CN" altLang="en-US" sz="1800">
              <a:solidFill>
                <a:prstClr val="black">
                  <a:lumMod val="65000"/>
                  <a:lumOff val="35000"/>
                </a:prstClr>
              </a:solidFill>
              <a:latin typeface="微软雅黑" pitchFamily="34" charset="-122"/>
              <a:ea typeface="微软雅黑" pitchFamily="34" charset="-122"/>
            </a:endParaRPr>
          </a:p>
        </p:txBody>
      </p:sp>
      <p:sp>
        <p:nvSpPr>
          <p:cNvPr id="40" name="矩形 39"/>
          <p:cNvSpPr/>
          <p:nvPr/>
        </p:nvSpPr>
        <p:spPr>
          <a:xfrm>
            <a:off x="3737752" y="4644240"/>
            <a:ext cx="7572428" cy="1214179"/>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914400">
              <a:lnSpc>
                <a:spcPct val="135000"/>
              </a:lnSpc>
            </a:pPr>
            <a:r>
              <a:rPr lang="zh-CN" altLang="en-US" sz="1800" smtClean="0">
                <a:solidFill>
                  <a:prstClr val="black">
                    <a:lumMod val="65000"/>
                    <a:lumOff val="35000"/>
                  </a:prstClr>
                </a:solidFill>
                <a:latin typeface="微软雅黑" pitchFamily="34" charset="-122"/>
                <a:ea typeface="微软雅黑" pitchFamily="34" charset="-122"/>
              </a:rPr>
              <a:t>       是</a:t>
            </a:r>
            <a:r>
              <a:rPr lang="zh-CN" altLang="en-US" sz="1800">
                <a:solidFill>
                  <a:prstClr val="black">
                    <a:lumMod val="65000"/>
                    <a:lumOff val="35000"/>
                  </a:prstClr>
                </a:solidFill>
                <a:latin typeface="微软雅黑" pitchFamily="34" charset="-122"/>
                <a:ea typeface="微软雅黑" pitchFamily="34" charset="-122"/>
              </a:rPr>
              <a:t>指通过列表的方式，在相关范围内每隔一定业务量范围计算相关数值预算，来编制弹性成本预算的方法。这种方法可以在一定程度上弥补公式法的不足。</a:t>
            </a:r>
          </a:p>
        </p:txBody>
      </p:sp>
    </p:spTree>
    <p:extLst>
      <p:ext uri="{BB962C8B-B14F-4D97-AF65-F5344CB8AC3E}">
        <p14:creationId xmlns:p14="http://schemas.microsoft.com/office/powerpoint/2010/main" val="301912496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nodeType="after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slide(fromBottom)">
                                      <p:cBhvr>
                                        <p:cTn id="7" dur="500"/>
                                        <p:tgtEl>
                                          <p:spTgt spid="25"/>
                                        </p:tgtEl>
                                      </p:cBhvr>
                                    </p:animEffect>
                                  </p:childTnLst>
                                </p:cTn>
                              </p:par>
                              <p:par>
                                <p:cTn id="8" presetID="12" presetClass="entr" presetSubtype="4" dur="500" fill="hold" grpId="0" nodeType="withEffect">
                                  <p:stCondLst>
                                    <p:cond delay="0"/>
                                  </p:stCondLst>
                                  <p:childTnLst>
                                    <p:set>
                                      <p:cBhvr>
                                        <p:cTn id="9" dur="1" fill="hold">
                                          <p:stCondLst>
                                            <p:cond delay="0"/>
                                          </p:stCondLst>
                                        </p:cTn>
                                        <p:tgtEl>
                                          <p:spTgt spid="31"/>
                                        </p:tgtEl>
                                        <p:attrNameLst>
                                          <p:attrName>style.visibility</p:attrName>
                                        </p:attrNameLst>
                                      </p:cBhvr>
                                      <p:to>
                                        <p:strVal val="visible"/>
                                      </p:to>
                                    </p:set>
                                    <p:animEffect transition="in" filter="slide(fromBottom)">
                                      <p:cBhvr>
                                        <p:cTn id="10" dur="500"/>
                                        <p:tgtEl>
                                          <p:spTgt spid="31"/>
                                        </p:tgtEl>
                                      </p:cBhvr>
                                    </p:animEffect>
                                  </p:childTnLst>
                                </p:cTn>
                              </p:par>
                              <p:par>
                                <p:cTn id="11" presetID="12" presetClass="entr" presetSubtype="4" dur="500" fill="hold" grpId="0" nodeType="withEffect">
                                  <p:stCondLst>
                                    <p:cond delay="0"/>
                                  </p:stCondLst>
                                  <p:childTnLst>
                                    <p:set>
                                      <p:cBhvr>
                                        <p:cTn id="12" dur="1" fill="hold">
                                          <p:stCondLst>
                                            <p:cond delay="0"/>
                                          </p:stCondLst>
                                        </p:cTn>
                                        <p:tgtEl>
                                          <p:spTgt spid="39"/>
                                        </p:tgtEl>
                                        <p:attrNameLst>
                                          <p:attrName>style.visibility</p:attrName>
                                        </p:attrNameLst>
                                      </p:cBhvr>
                                      <p:to>
                                        <p:strVal val="visible"/>
                                      </p:to>
                                    </p:set>
                                    <p:animEffect transition="in" filter="slide(fromBottom)">
                                      <p:cBhvr>
                                        <p:cTn id="13" dur="500"/>
                                        <p:tgtEl>
                                          <p:spTgt spid="39"/>
                                        </p:tgtEl>
                                      </p:cBhvr>
                                    </p:animEffect>
                                  </p:childTnLst>
                                </p:cTn>
                              </p:par>
                            </p:childTnLst>
                          </p:cTn>
                        </p:par>
                        <p:par>
                          <p:cTn id="14" fill="hold" nodeType="afterGroup">
                            <p:stCondLst>
                              <p:cond delay="500"/>
                            </p:stCondLst>
                            <p:childTnLst>
                              <p:par>
                                <p:cTn id="15" presetID="12" presetClass="entr" presetSubtype="4" dur="500" fill="hold" nodeType="afterEffect">
                                  <p:stCondLst>
                                    <p:cond delay="0"/>
                                  </p:stCondLst>
                                  <p:childTnLst>
                                    <p:set>
                                      <p:cBhvr>
                                        <p:cTn id="16" dur="1" fill="hold">
                                          <p:stCondLst>
                                            <p:cond delay="0"/>
                                          </p:stCondLst>
                                        </p:cTn>
                                        <p:tgtEl>
                                          <p:spTgt spid="32"/>
                                        </p:tgtEl>
                                        <p:attrNameLst>
                                          <p:attrName>style.visibility</p:attrName>
                                        </p:attrNameLst>
                                      </p:cBhvr>
                                      <p:to>
                                        <p:strVal val="visible"/>
                                      </p:to>
                                    </p:set>
                                    <p:animEffect transition="in" filter="slide(fromBottom)">
                                      <p:cBhvr>
                                        <p:cTn id="17" dur="500"/>
                                        <p:tgtEl>
                                          <p:spTgt spid="32"/>
                                        </p:tgtEl>
                                      </p:cBhvr>
                                    </p:animEffect>
                                  </p:childTnLst>
                                </p:cTn>
                              </p:par>
                              <p:par>
                                <p:cTn id="18" presetID="12" presetClass="entr" presetSubtype="4" dur="500" fill="hold" grpId="0" nodeType="withEffect">
                                  <p:stCondLst>
                                    <p:cond delay="0"/>
                                  </p:stCondLst>
                                  <p:childTnLst>
                                    <p:set>
                                      <p:cBhvr>
                                        <p:cTn id="19" dur="1" fill="hold">
                                          <p:stCondLst>
                                            <p:cond delay="0"/>
                                          </p:stCondLst>
                                        </p:cTn>
                                        <p:tgtEl>
                                          <p:spTgt spid="38"/>
                                        </p:tgtEl>
                                        <p:attrNameLst>
                                          <p:attrName>style.visibility</p:attrName>
                                        </p:attrNameLst>
                                      </p:cBhvr>
                                      <p:to>
                                        <p:strVal val="visible"/>
                                      </p:to>
                                    </p:set>
                                    <p:animEffect transition="in" filter="slide(fromBottom)">
                                      <p:cBhvr>
                                        <p:cTn id="20" dur="500"/>
                                        <p:tgtEl>
                                          <p:spTgt spid="38"/>
                                        </p:tgtEl>
                                      </p:cBhvr>
                                    </p:animEffect>
                                  </p:childTnLst>
                                </p:cTn>
                              </p:par>
                              <p:par>
                                <p:cTn id="21" presetID="12" presetClass="entr" presetSubtype="4" dur="500" fill="hold" grpId="0" nodeType="withEffect">
                                  <p:stCondLst>
                                    <p:cond delay="0"/>
                                  </p:stCondLst>
                                  <p:childTnLst>
                                    <p:set>
                                      <p:cBhvr>
                                        <p:cTn id="22" dur="1" fill="hold">
                                          <p:stCondLst>
                                            <p:cond delay="0"/>
                                          </p:stCondLst>
                                        </p:cTn>
                                        <p:tgtEl>
                                          <p:spTgt spid="40"/>
                                        </p:tgtEl>
                                        <p:attrNameLst>
                                          <p:attrName>style.visibility</p:attrName>
                                        </p:attrNameLst>
                                      </p:cBhvr>
                                      <p:to>
                                        <p:strVal val="visible"/>
                                      </p:to>
                                    </p:set>
                                    <p:animEffect transition="in" filter="slide(fromBottom)">
                                      <p:cBhvr>
                                        <p:cTn id="23"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38" grpId="0"/>
      <p:bldP spid="39" grpId="0"/>
      <p:bldP spid="40"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Rectangle 2"/>
          <p:cNvSpPr>
            <a:spLocks noChangeArrowheads="1"/>
          </p:cNvSpPr>
          <p:nvPr/>
        </p:nvSpPr>
        <p:spPr bwMode="auto">
          <a:xfrm>
            <a:off x="0" y="0"/>
            <a:ext cx="12190413"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zh-CN" altLang="en-US"/>
          </a:p>
        </p:txBody>
      </p:sp>
      <p:sp>
        <p:nvSpPr>
          <p:cNvPr id="9" name="矩形 8"/>
          <p:cNvSpPr/>
          <p:nvPr/>
        </p:nvSpPr>
        <p:spPr>
          <a:xfrm>
            <a:off x="838622" y="981522"/>
            <a:ext cx="6840760" cy="473463"/>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just">
              <a:lnSpc>
                <a:spcPct val="157000"/>
              </a:lnSpc>
              <a:spcBef>
                <a:spcPts val="600"/>
              </a:spcBef>
              <a:spcAft>
                <a:spcPts val="600"/>
              </a:spcAft>
            </a:pPr>
            <a:r>
              <a:rPr lang="zh-CN" altLang="en-US" sz="1800" b="1" kern="100">
                <a:solidFill>
                  <a:schemeClr val="tx1">
                    <a:lumMod val="65000"/>
                    <a:lumOff val="35000"/>
                  </a:schemeClr>
                </a:solidFill>
                <a:latin typeface="微软雅黑" pitchFamily="34" charset="-122"/>
                <a:ea typeface="微软雅黑" pitchFamily="34" charset="-122"/>
              </a:rPr>
              <a:t>（二）弹性预算</a:t>
            </a:r>
            <a:endParaRPr lang="zh-CN" altLang="zh-CN" sz="1800" b="1" kern="100">
              <a:solidFill>
                <a:schemeClr val="tx1">
                  <a:lumMod val="65000"/>
                  <a:lumOff val="35000"/>
                </a:schemeClr>
              </a:solidFill>
              <a:effectLst/>
              <a:latin typeface="微软雅黑" pitchFamily="34" charset="-122"/>
              <a:ea typeface="微软雅黑" pitchFamily="34" charset="-122"/>
            </a:endParaRPr>
          </a:p>
        </p:txBody>
      </p:sp>
      <p:sp>
        <p:nvSpPr>
          <p:cNvPr id="12" name="矩形 11"/>
          <p:cNvSpPr/>
          <p:nvPr/>
        </p:nvSpPr>
        <p:spPr>
          <a:xfrm>
            <a:off x="640083" y="1582192"/>
            <a:ext cx="2908168" cy="375809"/>
          </a:xfrm>
          <a:prstGeom prst="rect">
            <a:avLst/>
          </a:prstGeom>
        </p:spPr>
        <p:txBody>
          <a:bodyPr wrap="non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indent="269875" algn="just">
              <a:lnSpc>
                <a:spcPct val="110000"/>
              </a:lnSpc>
              <a:spcAft>
                <a:spcPct val="0"/>
              </a:spcAft>
            </a:pPr>
            <a:r>
              <a:rPr lang="en-US" altLang="zh-CN" sz="1800" b="1" kern="0">
                <a:solidFill>
                  <a:srgbClr val="FF0000"/>
                </a:solidFill>
                <a:latin typeface="微软雅黑" pitchFamily="34" charset="-122"/>
                <a:ea typeface="微软雅黑" pitchFamily="34" charset="-122"/>
              </a:rPr>
              <a:t>5</a:t>
            </a:r>
            <a:r>
              <a:rPr lang="zh-CN" altLang="en-US" sz="1800" b="1" kern="0">
                <a:solidFill>
                  <a:srgbClr val="FF0000"/>
                </a:solidFill>
                <a:latin typeface="微软雅黑" pitchFamily="34" charset="-122"/>
                <a:ea typeface="微软雅黑" pitchFamily="34" charset="-122"/>
              </a:rPr>
              <a:t>．弹性利润预算的编制</a:t>
            </a:r>
            <a:endParaRPr lang="zh-CN" altLang="zh-CN" sz="1800" b="1" kern="100">
              <a:solidFill>
                <a:srgbClr val="FF0000"/>
              </a:solidFill>
              <a:effectLst/>
              <a:latin typeface="微软雅黑" pitchFamily="34" charset="-122"/>
              <a:ea typeface="微软雅黑" pitchFamily="34" charset="-122"/>
            </a:endParaRPr>
          </a:p>
        </p:txBody>
      </p:sp>
      <p:sp>
        <p:nvSpPr>
          <p:cNvPr id="13" name="矩形 4"/>
          <p:cNvSpPr>
            <a:spLocks noChangeArrowheads="1"/>
          </p:cNvSpPr>
          <p:nvPr/>
        </p:nvSpPr>
        <p:spPr bwMode="auto">
          <a:xfrm>
            <a:off x="926492" y="2085208"/>
            <a:ext cx="10337429" cy="1137556"/>
          </a:xfrm>
          <a:prstGeom prst="rect">
            <a:avLst/>
          </a:prstGeom>
          <a:noFill/>
          <a:ln w="9525">
            <a:noFill/>
            <a:miter lim="800000"/>
          </a:ln>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lvl="0" defTabSz="1218892">
              <a:lnSpc>
                <a:spcPct val="130000"/>
              </a:lnSpc>
              <a:defRPr/>
            </a:pPr>
            <a:r>
              <a:rPr lang="zh-CN" altLang="en-US" sz="1800" smtClean="0">
                <a:solidFill>
                  <a:schemeClr val="tx1">
                    <a:lumMod val="65000"/>
                    <a:lumOff val="35000"/>
                  </a:schemeClr>
                </a:solidFill>
                <a:latin typeface="微软雅黑" pitchFamily="34" charset="-122"/>
                <a:ea typeface="微软雅黑" pitchFamily="34" charset="-122"/>
              </a:rPr>
              <a:t>        弹性利润</a:t>
            </a:r>
            <a:r>
              <a:rPr lang="zh-CN" altLang="en-US" sz="1800">
                <a:solidFill>
                  <a:schemeClr val="tx1">
                    <a:lumMod val="65000"/>
                    <a:lumOff val="35000"/>
                  </a:schemeClr>
                </a:solidFill>
                <a:latin typeface="微软雅黑" pitchFamily="34" charset="-122"/>
                <a:ea typeface="微软雅黑" pitchFamily="34" charset="-122"/>
              </a:rPr>
              <a:t>预算是根据成本、业务量和利润之间的依存关系，为适应多种业务量变化而编制的利润预算。弹性利润预算是以弹性成本预算为基础编制的，其主要内容包括销售量、价格、单位变动成本、贡献边际和固定成本。</a:t>
            </a:r>
            <a:r>
              <a:rPr lang="zh-CN" altLang="en-US" sz="1800" b="1">
                <a:solidFill>
                  <a:srgbClr val="FF0000"/>
                </a:solidFill>
                <a:latin typeface="微软雅黑" pitchFamily="34" charset="-122"/>
                <a:ea typeface="微软雅黑" pitchFamily="34" charset="-122"/>
              </a:rPr>
              <a:t>弹性利润预算的编制主要有以下两种方法。</a:t>
            </a:r>
          </a:p>
        </p:txBody>
      </p:sp>
      <p:cxnSp>
        <p:nvCxnSpPr>
          <p:cNvPr id="19" name="直接连接符 18"/>
          <p:cNvCxnSpPr/>
          <p:nvPr/>
        </p:nvCxnSpPr>
        <p:spPr>
          <a:xfrm>
            <a:off x="2376513" y="4631358"/>
            <a:ext cx="7427912" cy="0"/>
          </a:xfrm>
          <a:prstGeom prst="line">
            <a:avLst/>
          </a:prstGeom>
          <a:noFill/>
          <a:ln w="34925" cap="flat" cmpd="sng" algn="ctr">
            <a:solidFill>
              <a:srgbClr val="0066CC"/>
            </a:solidFill>
            <a:prstDash val="solid"/>
            <a:miter lim="800000"/>
          </a:ln>
          <a:effectLst/>
        </p:spPr>
      </p:cxnSp>
      <p:grpSp>
        <p:nvGrpSpPr>
          <p:cNvPr id="20" name="Group 2"/>
          <p:cNvGrpSpPr/>
          <p:nvPr/>
        </p:nvGrpSpPr>
        <p:grpSpPr>
          <a:xfrm>
            <a:off x="1990750" y="3818558"/>
            <a:ext cx="838200" cy="838200"/>
            <a:chExt cx="838200" cy="838200"/>
          </a:xfrm>
        </p:grpSpPr>
        <p:sp>
          <p:nvSpPr>
            <p:cNvPr id="21" name="椭圆 1"/>
            <p:cNvSpPr>
              <a:spLocks noChangeArrowheads="1"/>
            </p:cNvSpPr>
            <p:nvPr/>
          </p:nvSpPr>
          <p:spPr bwMode="auto">
            <a:xfrm>
              <a:off x="0" y="0"/>
              <a:ext cx="838200" cy="838200"/>
            </a:xfrm>
            <a:prstGeom prst="ellipse">
              <a:avLst/>
            </a:prstGeom>
            <a:solidFill>
              <a:srgbClr val="0066CC"/>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defTabSz="914400" eaLnBrk="0" fontAlgn="auto" latinLnBrk="0" hangingPunct="0">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2" name="TextBox 6"/>
            <p:cNvSpPr txBox="1">
              <a:spLocks noChangeArrowheads="1"/>
            </p:cNvSpPr>
            <p:nvPr/>
          </p:nvSpPr>
          <p:spPr bwMode="auto">
            <a:xfrm>
              <a:off x="72008" y="169862"/>
              <a:ext cx="4572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1219170" rtl="0" eaLnBrk="0" latinLnBrk="0" hangingPunct="0">
                <a:defRPr sz="2400" kern="1200">
                  <a:solidFill>
                    <a:schemeClr val="tx1"/>
                  </a:solidFill>
                  <a:latin typeface="Arial" pitchFamily="34" charset="0"/>
                  <a:ea typeface="宋体" pitchFamily="2" charset="-122"/>
                  <a:cs typeface="+mn-cs"/>
                </a:defRPr>
              </a:lvl1pPr>
              <a:lvl2pPr marL="742950" indent="-285750" algn="l" defTabSz="1219170" rtl="0" eaLnBrk="0" latinLnBrk="0" hangingPunct="0">
                <a:defRPr sz="2400" kern="1200">
                  <a:solidFill>
                    <a:schemeClr val="tx1"/>
                  </a:solidFill>
                  <a:latin typeface="Arial" pitchFamily="34" charset="0"/>
                  <a:ea typeface="宋体" pitchFamily="2" charset="-122"/>
                  <a:cs typeface="+mn-cs"/>
                </a:defRPr>
              </a:lvl2pPr>
              <a:lvl3pPr marL="1143000" indent="-228600" algn="l" defTabSz="1219170" rtl="0" eaLnBrk="0" latinLnBrk="0" hangingPunct="0">
                <a:defRPr sz="2400" kern="1200">
                  <a:solidFill>
                    <a:schemeClr val="tx1"/>
                  </a:solidFill>
                  <a:latin typeface="Arial" pitchFamily="34" charset="0"/>
                  <a:ea typeface="宋体" pitchFamily="2" charset="-122"/>
                  <a:cs typeface="+mn-cs"/>
                </a:defRPr>
              </a:lvl3pPr>
              <a:lvl4pPr marL="1600200" indent="-228600" algn="l" defTabSz="1219170" rtl="0" eaLnBrk="0" latinLnBrk="0" hangingPunct="0">
                <a:defRPr sz="2400" kern="1200">
                  <a:solidFill>
                    <a:schemeClr val="tx1"/>
                  </a:solidFill>
                  <a:latin typeface="Arial" pitchFamily="34" charset="0"/>
                  <a:ea typeface="宋体" pitchFamily="2" charset="-122"/>
                  <a:cs typeface="+mn-cs"/>
                </a:defRPr>
              </a:lvl4pPr>
              <a:lvl5pPr marL="2057400" indent="-228600" algn="l" defTabSz="1219170" rtl="0" eaLnBrk="0" latinLnBrk="0" hangingPunct="0">
                <a:defRPr sz="2400" kern="1200">
                  <a:solidFill>
                    <a:schemeClr val="tx1"/>
                  </a:solidFill>
                  <a:latin typeface="Arial" pitchFamily="34" charset="0"/>
                  <a:ea typeface="宋体" pitchFamily="2" charset="-122"/>
                  <a:cs typeface="+mn-cs"/>
                </a:defRPr>
              </a:lvl5pPr>
              <a:lvl6pPr marL="2514600" indent="-228600" algn="l" defTabSz="121917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6pPr>
              <a:lvl7pPr marL="2971800" indent="-228600" algn="l" defTabSz="121917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7pPr>
              <a:lvl8pPr marL="3429000" indent="-228600" algn="l" defTabSz="121917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8pPr>
              <a:lvl9pPr marL="3886200" indent="-228600" algn="l" defTabSz="121917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sz="2800" b="1" i="0" u="none" strike="noStrike" kern="0" cap="none" spc="0" normalizeH="0" baseline="0" noProof="0" smtClean="0">
                  <a:ln>
                    <a:noFill/>
                  </a:ln>
                  <a:solidFill>
                    <a:prstClr val="white"/>
                  </a:solidFill>
                  <a:effectLst>
                    <a:outerShdw blurRad="38100" dist="38100" dir="2700000" algn="tl">
                      <a:srgbClr val="000000">
                        <a:alpha val="43137"/>
                      </a:srgbClr>
                    </a:outerShdw>
                  </a:effectLst>
                  <a:uLnTx/>
                  <a:uFillTx/>
                  <a:latin typeface="微软雅黑" pitchFamily="34" charset="-122"/>
                  <a:ea typeface="微软雅黑" pitchFamily="34" charset="-122"/>
                </a:rPr>
                <a:t>1</a:t>
              </a:r>
              <a:r>
                <a:rPr kumimoji="0" lang="zh-CN" altLang="en-US" sz="2800" b="1" i="0" u="none" strike="noStrike" kern="0" cap="none" spc="0" normalizeH="0" baseline="0" noProof="0" smtClean="0">
                  <a:ln>
                    <a:noFill/>
                  </a:ln>
                  <a:solidFill>
                    <a:prstClr val="white"/>
                  </a:solidFill>
                  <a:effectLst>
                    <a:outerShdw blurRad="38100" dist="38100" dir="2700000" algn="tl">
                      <a:srgbClr val="000000">
                        <a:alpha val="43137"/>
                      </a:srgbClr>
                    </a:outerShdw>
                  </a:effectLst>
                  <a:uLnTx/>
                  <a:uFillTx/>
                  <a:latin typeface="微软雅黑" pitchFamily="34" charset="-122"/>
                  <a:ea typeface="微软雅黑" pitchFamily="34" charset="-122"/>
                </a:rPr>
                <a:t>）</a:t>
              </a:r>
              <a:endParaRPr kumimoji="0" lang="zh-CN" altLang="en-US" sz="2800" b="1" i="0" u="none" strike="noStrike" kern="0" cap="none" spc="0" normalizeH="0" baseline="0" noProof="0">
                <a:ln>
                  <a:noFill/>
                </a:ln>
                <a:solidFill>
                  <a:prstClr val="white"/>
                </a:solidFill>
                <a:effectLst>
                  <a:outerShdw blurRad="38100" dist="38100" dir="2700000" algn="tl">
                    <a:srgbClr val="000000">
                      <a:alpha val="43137"/>
                    </a:srgbClr>
                  </a:outerShdw>
                </a:effectLst>
                <a:uLnTx/>
                <a:uFillTx/>
                <a:latin typeface="微软雅黑" pitchFamily="34" charset="-122"/>
                <a:ea typeface="微软雅黑" pitchFamily="34" charset="-122"/>
              </a:endParaRPr>
            </a:p>
          </p:txBody>
        </p:sp>
      </p:grpSp>
      <p:grpSp>
        <p:nvGrpSpPr>
          <p:cNvPr id="23" name="Group 2"/>
          <p:cNvGrpSpPr/>
          <p:nvPr/>
        </p:nvGrpSpPr>
        <p:grpSpPr>
          <a:xfrm>
            <a:off x="1975347" y="5039866"/>
            <a:ext cx="838200" cy="838200"/>
            <a:chExt cx="838200" cy="838200"/>
          </a:xfrm>
        </p:grpSpPr>
        <p:sp>
          <p:nvSpPr>
            <p:cNvPr id="24" name="椭圆 1"/>
            <p:cNvSpPr>
              <a:spLocks noChangeArrowheads="1"/>
            </p:cNvSpPr>
            <p:nvPr/>
          </p:nvSpPr>
          <p:spPr bwMode="auto">
            <a:xfrm>
              <a:off x="0" y="0"/>
              <a:ext cx="838200" cy="838200"/>
            </a:xfrm>
            <a:prstGeom prst="ellipse">
              <a:avLst/>
            </a:prstGeom>
            <a:solidFill>
              <a:srgbClr val="0099FF"/>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defTabSz="914400" eaLnBrk="0" fontAlgn="auto" latinLnBrk="0" hangingPunct="0">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5" name="TextBox 6"/>
            <p:cNvSpPr txBox="1">
              <a:spLocks noChangeArrowheads="1"/>
            </p:cNvSpPr>
            <p:nvPr/>
          </p:nvSpPr>
          <p:spPr bwMode="auto">
            <a:xfrm>
              <a:off x="87411" y="169862"/>
              <a:ext cx="4572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0" algn="l" defTabSz="1219170" rtl="0" eaLnBrk="0" latinLnBrk="0" hangingPunct="0">
                <a:defRPr sz="2400" kern="1200">
                  <a:solidFill>
                    <a:schemeClr val="tx1"/>
                  </a:solidFill>
                  <a:latin typeface="Arial" pitchFamily="34" charset="0"/>
                  <a:ea typeface="宋体" pitchFamily="2" charset="-122"/>
                  <a:cs typeface="+mn-cs"/>
                </a:defRPr>
              </a:lvl1pPr>
              <a:lvl2pPr marL="742950" indent="-285750" algn="l" defTabSz="1219170" rtl="0" eaLnBrk="0" latinLnBrk="0" hangingPunct="0">
                <a:defRPr sz="2400" kern="1200">
                  <a:solidFill>
                    <a:schemeClr val="tx1"/>
                  </a:solidFill>
                  <a:latin typeface="Arial" pitchFamily="34" charset="0"/>
                  <a:ea typeface="宋体" pitchFamily="2" charset="-122"/>
                  <a:cs typeface="+mn-cs"/>
                </a:defRPr>
              </a:lvl2pPr>
              <a:lvl3pPr marL="1143000" indent="-228600" algn="l" defTabSz="1219170" rtl="0" eaLnBrk="0" latinLnBrk="0" hangingPunct="0">
                <a:defRPr sz="2400" kern="1200">
                  <a:solidFill>
                    <a:schemeClr val="tx1"/>
                  </a:solidFill>
                  <a:latin typeface="Arial" pitchFamily="34" charset="0"/>
                  <a:ea typeface="宋体" pitchFamily="2" charset="-122"/>
                  <a:cs typeface="+mn-cs"/>
                </a:defRPr>
              </a:lvl3pPr>
              <a:lvl4pPr marL="1600200" indent="-228600" algn="l" defTabSz="1219170" rtl="0" eaLnBrk="0" latinLnBrk="0" hangingPunct="0">
                <a:defRPr sz="2400" kern="1200">
                  <a:solidFill>
                    <a:schemeClr val="tx1"/>
                  </a:solidFill>
                  <a:latin typeface="Arial" pitchFamily="34" charset="0"/>
                  <a:ea typeface="宋体" pitchFamily="2" charset="-122"/>
                  <a:cs typeface="+mn-cs"/>
                </a:defRPr>
              </a:lvl4pPr>
              <a:lvl5pPr marL="2057400" indent="-228600" algn="l" defTabSz="1219170" rtl="0" eaLnBrk="0" latinLnBrk="0" hangingPunct="0">
                <a:defRPr sz="2400" kern="1200">
                  <a:solidFill>
                    <a:schemeClr val="tx1"/>
                  </a:solidFill>
                  <a:latin typeface="Arial" pitchFamily="34" charset="0"/>
                  <a:ea typeface="宋体" pitchFamily="2" charset="-122"/>
                  <a:cs typeface="+mn-cs"/>
                </a:defRPr>
              </a:lvl5pPr>
              <a:lvl6pPr marL="2514600" indent="-228600" algn="l" defTabSz="121917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6pPr>
              <a:lvl7pPr marL="2971800" indent="-228600" algn="l" defTabSz="121917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7pPr>
              <a:lvl8pPr marL="3429000" indent="-228600" algn="l" defTabSz="121917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8pPr>
              <a:lvl9pPr marL="3886200" indent="-228600" algn="l" defTabSz="1219170" rtl="0" eaLnBrk="0" fontAlgn="base" latinLnBrk="0" hangingPunct="0">
                <a:spcBef>
                  <a:spcPct val="0"/>
                </a:spcBef>
                <a:spcAft>
                  <a:spcPct val="0"/>
                </a:spcAft>
                <a:defRPr sz="2400" kern="1200">
                  <a:solidFill>
                    <a:schemeClr val="tx1"/>
                  </a:solidFill>
                  <a:latin typeface="Arial" pitchFamily="34" charset="0"/>
                  <a:ea typeface="宋体" pitchFamily="2" charset="-122"/>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sz="2800" b="1" i="0" u="none" strike="noStrike" kern="0" cap="none" spc="0" normalizeH="0" baseline="0" noProof="0" smtClean="0">
                  <a:ln>
                    <a:noFill/>
                  </a:ln>
                  <a:solidFill>
                    <a:prstClr val="white"/>
                  </a:solidFill>
                  <a:effectLst>
                    <a:outerShdw blurRad="38100" dist="38100" dir="2700000" algn="tl">
                      <a:srgbClr val="000000">
                        <a:alpha val="43137"/>
                      </a:srgbClr>
                    </a:outerShdw>
                  </a:effectLst>
                  <a:uLnTx/>
                  <a:uFillTx/>
                  <a:latin typeface="微软雅黑" pitchFamily="34" charset="-122"/>
                  <a:ea typeface="微软雅黑" pitchFamily="34" charset="-122"/>
                </a:rPr>
                <a:t>2</a:t>
              </a:r>
              <a:r>
                <a:rPr kumimoji="0" lang="zh-CN" altLang="en-US" sz="2800" b="1" i="0" u="none" strike="noStrike" kern="0" cap="none" spc="0" normalizeH="0" baseline="0" noProof="0" smtClean="0">
                  <a:ln>
                    <a:noFill/>
                  </a:ln>
                  <a:solidFill>
                    <a:prstClr val="white"/>
                  </a:solidFill>
                  <a:effectLst>
                    <a:outerShdw blurRad="38100" dist="38100" dir="2700000" algn="tl">
                      <a:srgbClr val="000000">
                        <a:alpha val="43137"/>
                      </a:srgbClr>
                    </a:outerShdw>
                  </a:effectLst>
                  <a:uLnTx/>
                  <a:uFillTx/>
                  <a:latin typeface="微软雅黑" pitchFamily="34" charset="-122"/>
                  <a:ea typeface="微软雅黑" pitchFamily="34" charset="-122"/>
                </a:rPr>
                <a:t>）</a:t>
              </a:r>
              <a:endParaRPr kumimoji="0" lang="zh-CN" altLang="en-US" sz="2800" b="1" i="0" u="none" strike="noStrike" kern="0" cap="none" spc="0" normalizeH="0" baseline="0" noProof="0">
                <a:ln>
                  <a:noFill/>
                </a:ln>
                <a:solidFill>
                  <a:prstClr val="white"/>
                </a:solidFill>
                <a:effectLst>
                  <a:outerShdw blurRad="38100" dist="38100" dir="2700000" algn="tl">
                    <a:srgbClr val="000000">
                      <a:alpha val="43137"/>
                    </a:srgbClr>
                  </a:outerShdw>
                </a:effectLst>
                <a:uLnTx/>
                <a:uFillTx/>
                <a:latin typeface="微软雅黑" pitchFamily="34" charset="-122"/>
                <a:ea typeface="微软雅黑" pitchFamily="34" charset="-122"/>
              </a:endParaRPr>
            </a:p>
          </p:txBody>
        </p:sp>
      </p:grpSp>
      <p:cxnSp>
        <p:nvCxnSpPr>
          <p:cNvPr id="26" name="直接连接符 25"/>
          <p:cNvCxnSpPr/>
          <p:nvPr/>
        </p:nvCxnSpPr>
        <p:spPr>
          <a:xfrm flipV="1">
            <a:off x="2394447" y="5825678"/>
            <a:ext cx="7453312" cy="14288"/>
          </a:xfrm>
          <a:prstGeom prst="line">
            <a:avLst/>
          </a:prstGeom>
          <a:noFill/>
          <a:ln w="34925" cap="flat" cmpd="sng" algn="ctr">
            <a:solidFill>
              <a:srgbClr val="0099FF"/>
            </a:solidFill>
            <a:prstDash val="solid"/>
            <a:miter lim="800000"/>
          </a:ln>
          <a:effectLst/>
        </p:spPr>
      </p:cxnSp>
      <p:sp>
        <p:nvSpPr>
          <p:cNvPr id="27" name="TextBox 21"/>
          <p:cNvSpPr txBox="1">
            <a:spLocks noChangeArrowheads="1"/>
          </p:cNvSpPr>
          <p:nvPr/>
        </p:nvSpPr>
        <p:spPr bwMode="auto">
          <a:xfrm>
            <a:off x="2864101" y="3695003"/>
            <a:ext cx="7038975" cy="812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285750" indent="-285750" algn="l" defTabSz="1219170" rtl="0" eaLnBrk="0" latinLnBrk="0" hangingPunct="0">
              <a:defRPr sz="2400" kern="1200">
                <a:solidFill>
                  <a:schemeClr val="tx1"/>
                </a:solidFill>
                <a:latin typeface="Arial"/>
                <a:ea typeface="宋体" pitchFamily="2" charset="-122"/>
                <a:cs typeface="+mn-cs"/>
              </a:defRPr>
            </a:lvl1pPr>
            <a:lvl2pPr marL="742950" indent="-285750" algn="l" defTabSz="1219170" rtl="0" eaLnBrk="0" latinLnBrk="0" hangingPunct="0">
              <a:defRPr sz="2400" kern="1200">
                <a:solidFill>
                  <a:schemeClr val="tx1"/>
                </a:solidFill>
                <a:latin typeface="Arial"/>
                <a:ea typeface="宋体" pitchFamily="2" charset="-122"/>
                <a:cs typeface="+mn-cs"/>
              </a:defRPr>
            </a:lvl2pPr>
            <a:lvl3pPr marL="1143000" indent="-228600" algn="l" defTabSz="1219170" rtl="0" eaLnBrk="0" latinLnBrk="0" hangingPunct="0">
              <a:defRPr sz="2400" kern="1200">
                <a:solidFill>
                  <a:schemeClr val="tx1"/>
                </a:solidFill>
                <a:latin typeface="Arial"/>
                <a:ea typeface="宋体" pitchFamily="2" charset="-122"/>
                <a:cs typeface="+mn-cs"/>
              </a:defRPr>
            </a:lvl3pPr>
            <a:lvl4pPr marL="1600200" indent="-228600" algn="l" defTabSz="1219170" rtl="0" eaLnBrk="0" latinLnBrk="0" hangingPunct="0">
              <a:defRPr sz="2400" kern="1200">
                <a:solidFill>
                  <a:schemeClr val="tx1"/>
                </a:solidFill>
                <a:latin typeface="Arial"/>
                <a:ea typeface="宋体" pitchFamily="2" charset="-122"/>
                <a:cs typeface="+mn-cs"/>
              </a:defRPr>
            </a:lvl4pPr>
            <a:lvl5pPr marL="2057400" indent="-228600" algn="l" defTabSz="1219170" rtl="0" eaLnBrk="0" latinLnBrk="0" hangingPunct="0">
              <a:defRPr sz="2400" kern="1200">
                <a:solidFill>
                  <a:schemeClr val="tx1"/>
                </a:solidFill>
                <a:latin typeface="Arial"/>
                <a:ea typeface="宋体" pitchFamily="2" charset="-122"/>
                <a:cs typeface="+mn-cs"/>
              </a:defRPr>
            </a:lvl5pPr>
            <a:lvl6pPr marL="2514600" indent="-228600" algn="l" defTabSz="1219170" rtl="0" eaLnBrk="0" fontAlgn="base" latinLnBrk="0" hangingPunct="0">
              <a:spcBef>
                <a:spcPct val="0"/>
              </a:spcBef>
              <a:spcAft>
                <a:spcPct val="0"/>
              </a:spcAft>
              <a:defRPr sz="2400" kern="1200">
                <a:solidFill>
                  <a:schemeClr val="tx1"/>
                </a:solidFill>
                <a:latin typeface="Arial"/>
                <a:ea typeface="宋体" pitchFamily="2" charset="-122"/>
                <a:cs typeface="+mn-cs"/>
              </a:defRPr>
            </a:lvl6pPr>
            <a:lvl7pPr marL="2971800" indent="-228600" algn="l" defTabSz="1219170" rtl="0" eaLnBrk="0" fontAlgn="base" latinLnBrk="0" hangingPunct="0">
              <a:spcBef>
                <a:spcPct val="0"/>
              </a:spcBef>
              <a:spcAft>
                <a:spcPct val="0"/>
              </a:spcAft>
              <a:defRPr sz="2400" kern="1200">
                <a:solidFill>
                  <a:schemeClr val="tx1"/>
                </a:solidFill>
                <a:latin typeface="Arial"/>
                <a:ea typeface="宋体" pitchFamily="2" charset="-122"/>
                <a:cs typeface="+mn-cs"/>
              </a:defRPr>
            </a:lvl7pPr>
            <a:lvl8pPr marL="3429000" indent="-228600" algn="l" defTabSz="1219170" rtl="0" eaLnBrk="0" fontAlgn="base" latinLnBrk="0" hangingPunct="0">
              <a:spcBef>
                <a:spcPct val="0"/>
              </a:spcBef>
              <a:spcAft>
                <a:spcPct val="0"/>
              </a:spcAft>
              <a:defRPr sz="2400" kern="1200">
                <a:solidFill>
                  <a:schemeClr val="tx1"/>
                </a:solidFill>
                <a:latin typeface="Arial"/>
                <a:ea typeface="宋体" pitchFamily="2" charset="-122"/>
                <a:cs typeface="+mn-cs"/>
              </a:defRPr>
            </a:lvl8pPr>
            <a:lvl9pPr marL="3886200" indent="-228600" algn="l" defTabSz="1219170" rtl="0" eaLnBrk="0" fontAlgn="base" latinLnBrk="0" hangingPunct="0">
              <a:spcBef>
                <a:spcPct val="0"/>
              </a:spcBef>
              <a:spcAft>
                <a:spcPct val="0"/>
              </a:spcAft>
              <a:defRPr sz="2400" kern="1200">
                <a:solidFill>
                  <a:schemeClr val="tx1"/>
                </a:solidFill>
                <a:latin typeface="Arial"/>
                <a:ea typeface="宋体" pitchFamily="2" charset="-122"/>
                <a:cs typeface="+mn-cs"/>
              </a:defRPr>
            </a:lvl9pPr>
          </a:lstStyle>
          <a:p>
            <a:pPr indent="269875" algn="just" defTabSz="914400">
              <a:lnSpc>
                <a:spcPct val="130000"/>
              </a:lnSpc>
            </a:pPr>
            <a:r>
              <a:rPr lang="zh-CN" altLang="en-US" sz="1800" b="1" smtClean="0">
                <a:solidFill>
                  <a:srgbClr val="FF0000"/>
                </a:solidFill>
                <a:latin typeface="微软雅黑" pitchFamily="34" charset="-122"/>
                <a:ea typeface="微软雅黑" pitchFamily="34" charset="-122"/>
              </a:rPr>
              <a:t>因素</a:t>
            </a:r>
            <a:r>
              <a:rPr lang="zh-CN" altLang="en-US" sz="1800" b="1">
                <a:solidFill>
                  <a:srgbClr val="FF0000"/>
                </a:solidFill>
                <a:latin typeface="微软雅黑" pitchFamily="34" charset="-122"/>
                <a:ea typeface="微软雅黑" pitchFamily="34" charset="-122"/>
              </a:rPr>
              <a:t>法</a:t>
            </a:r>
            <a:r>
              <a:rPr lang="zh-CN" altLang="en-US" sz="1800">
                <a:solidFill>
                  <a:prstClr val="black">
                    <a:lumMod val="65000"/>
                    <a:lumOff val="35000"/>
                  </a:prstClr>
                </a:solidFill>
                <a:latin typeface="微软雅黑" pitchFamily="34" charset="-122"/>
                <a:ea typeface="微软雅黑" pitchFamily="34" charset="-122"/>
              </a:rPr>
              <a:t>是指根据业务量、收入、成本等因素与利润的关系，来反映在不同业务量条件下利润水平的预算方法。</a:t>
            </a:r>
            <a:endParaRPr lang="zh-CN" altLang="zh-CN" sz="1800">
              <a:solidFill>
                <a:prstClr val="black">
                  <a:lumMod val="65000"/>
                  <a:lumOff val="35000"/>
                </a:prstClr>
              </a:solidFill>
              <a:latin typeface="微软雅黑" pitchFamily="34" charset="-122"/>
              <a:ea typeface="微软雅黑" pitchFamily="34" charset="-122"/>
            </a:endParaRPr>
          </a:p>
        </p:txBody>
      </p:sp>
      <p:sp>
        <p:nvSpPr>
          <p:cNvPr id="28" name="TextBox 30"/>
          <p:cNvSpPr txBox="1">
            <a:spLocks noChangeArrowheads="1"/>
          </p:cNvSpPr>
          <p:nvPr/>
        </p:nvSpPr>
        <p:spPr bwMode="auto">
          <a:xfrm>
            <a:off x="2837359" y="4931604"/>
            <a:ext cx="7010400" cy="8125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zh-CN"/>
            </a:defPPr>
            <a:lvl1pPr marL="285750" indent="-285750" algn="l" defTabSz="1219170" rtl="0" eaLnBrk="0" latinLnBrk="0" hangingPunct="0">
              <a:defRPr sz="2400" kern="1200">
                <a:solidFill>
                  <a:schemeClr val="tx1"/>
                </a:solidFill>
                <a:latin typeface="Arial"/>
                <a:ea typeface="宋体" pitchFamily="2" charset="-122"/>
                <a:cs typeface="+mn-cs"/>
              </a:defRPr>
            </a:lvl1pPr>
            <a:lvl2pPr marL="742950" indent="-285750" algn="l" defTabSz="1219170" rtl="0" eaLnBrk="0" latinLnBrk="0" hangingPunct="0">
              <a:defRPr sz="2400" kern="1200">
                <a:solidFill>
                  <a:schemeClr val="tx1"/>
                </a:solidFill>
                <a:latin typeface="Arial"/>
                <a:ea typeface="宋体" pitchFamily="2" charset="-122"/>
                <a:cs typeface="+mn-cs"/>
              </a:defRPr>
            </a:lvl2pPr>
            <a:lvl3pPr marL="1143000" indent="-228600" algn="l" defTabSz="1219170" rtl="0" eaLnBrk="0" latinLnBrk="0" hangingPunct="0">
              <a:defRPr sz="2400" kern="1200">
                <a:solidFill>
                  <a:schemeClr val="tx1"/>
                </a:solidFill>
                <a:latin typeface="Arial"/>
                <a:ea typeface="宋体" pitchFamily="2" charset="-122"/>
                <a:cs typeface="+mn-cs"/>
              </a:defRPr>
            </a:lvl3pPr>
            <a:lvl4pPr marL="1600200" indent="-228600" algn="l" defTabSz="1219170" rtl="0" eaLnBrk="0" latinLnBrk="0" hangingPunct="0">
              <a:defRPr sz="2400" kern="1200">
                <a:solidFill>
                  <a:schemeClr val="tx1"/>
                </a:solidFill>
                <a:latin typeface="Arial"/>
                <a:ea typeface="宋体" pitchFamily="2" charset="-122"/>
                <a:cs typeface="+mn-cs"/>
              </a:defRPr>
            </a:lvl4pPr>
            <a:lvl5pPr marL="2057400" indent="-228600" algn="l" defTabSz="1219170" rtl="0" eaLnBrk="0" latinLnBrk="0" hangingPunct="0">
              <a:defRPr sz="2400" kern="1200">
                <a:solidFill>
                  <a:schemeClr val="tx1"/>
                </a:solidFill>
                <a:latin typeface="Arial"/>
                <a:ea typeface="宋体" pitchFamily="2" charset="-122"/>
                <a:cs typeface="+mn-cs"/>
              </a:defRPr>
            </a:lvl5pPr>
            <a:lvl6pPr marL="2514600" indent="-228600" algn="l" defTabSz="1219170" rtl="0" eaLnBrk="0" fontAlgn="base" latinLnBrk="0" hangingPunct="0">
              <a:spcBef>
                <a:spcPct val="0"/>
              </a:spcBef>
              <a:spcAft>
                <a:spcPct val="0"/>
              </a:spcAft>
              <a:defRPr sz="2400" kern="1200">
                <a:solidFill>
                  <a:schemeClr val="tx1"/>
                </a:solidFill>
                <a:latin typeface="Arial"/>
                <a:ea typeface="宋体" pitchFamily="2" charset="-122"/>
                <a:cs typeface="+mn-cs"/>
              </a:defRPr>
            </a:lvl6pPr>
            <a:lvl7pPr marL="2971800" indent="-228600" algn="l" defTabSz="1219170" rtl="0" eaLnBrk="0" fontAlgn="base" latinLnBrk="0" hangingPunct="0">
              <a:spcBef>
                <a:spcPct val="0"/>
              </a:spcBef>
              <a:spcAft>
                <a:spcPct val="0"/>
              </a:spcAft>
              <a:defRPr sz="2400" kern="1200">
                <a:solidFill>
                  <a:schemeClr val="tx1"/>
                </a:solidFill>
                <a:latin typeface="Arial"/>
                <a:ea typeface="宋体" pitchFamily="2" charset="-122"/>
                <a:cs typeface="+mn-cs"/>
              </a:defRPr>
            </a:lvl7pPr>
            <a:lvl8pPr marL="3429000" indent="-228600" algn="l" defTabSz="1219170" rtl="0" eaLnBrk="0" fontAlgn="base" latinLnBrk="0" hangingPunct="0">
              <a:spcBef>
                <a:spcPct val="0"/>
              </a:spcBef>
              <a:spcAft>
                <a:spcPct val="0"/>
              </a:spcAft>
              <a:defRPr sz="2400" kern="1200">
                <a:solidFill>
                  <a:schemeClr val="tx1"/>
                </a:solidFill>
                <a:latin typeface="Arial"/>
                <a:ea typeface="宋体" pitchFamily="2" charset="-122"/>
                <a:cs typeface="+mn-cs"/>
              </a:defRPr>
            </a:lvl8pPr>
            <a:lvl9pPr marL="3886200" indent="-228600" algn="l" defTabSz="1219170" rtl="0" eaLnBrk="0" fontAlgn="base" latinLnBrk="0" hangingPunct="0">
              <a:spcBef>
                <a:spcPct val="0"/>
              </a:spcBef>
              <a:spcAft>
                <a:spcPct val="0"/>
              </a:spcAft>
              <a:defRPr sz="2400" kern="1200">
                <a:solidFill>
                  <a:schemeClr val="tx1"/>
                </a:solidFill>
                <a:latin typeface="Arial"/>
                <a:ea typeface="宋体" pitchFamily="2" charset="-122"/>
                <a:cs typeface="+mn-cs"/>
              </a:defRPr>
            </a:lvl9pPr>
          </a:lstStyle>
          <a:p>
            <a:pPr indent="269875" algn="just" defTabSz="914400">
              <a:lnSpc>
                <a:spcPct val="130000"/>
              </a:lnSpc>
            </a:pPr>
            <a:r>
              <a:rPr lang="zh-CN" altLang="en-US" sz="1800" b="1" smtClean="0">
                <a:solidFill>
                  <a:srgbClr val="FF0000"/>
                </a:solidFill>
                <a:latin typeface="微软雅黑" pitchFamily="34" charset="-122"/>
                <a:ea typeface="微软雅黑" pitchFamily="34" charset="-122"/>
              </a:rPr>
              <a:t>百分比</a:t>
            </a:r>
            <a:r>
              <a:rPr lang="zh-CN" altLang="en-US" sz="1800" b="1">
                <a:solidFill>
                  <a:srgbClr val="FF0000"/>
                </a:solidFill>
                <a:latin typeface="微软雅黑" pitchFamily="34" charset="-122"/>
                <a:ea typeface="微软雅黑" pitchFamily="34" charset="-122"/>
              </a:rPr>
              <a:t>法</a:t>
            </a:r>
            <a:r>
              <a:rPr lang="zh-CN" altLang="en-US" sz="1800">
                <a:solidFill>
                  <a:prstClr val="black">
                    <a:lumMod val="65000"/>
                    <a:lumOff val="35000"/>
                  </a:prstClr>
                </a:solidFill>
                <a:latin typeface="微软雅黑" pitchFamily="34" charset="-122"/>
                <a:ea typeface="微软雅黑" pitchFamily="34" charset="-122"/>
              </a:rPr>
              <a:t>又称销售额百分比法，是指按不同的销售额百分比来编制弹性利润预算的方法。</a:t>
            </a:r>
            <a:endParaRPr lang="zh-CN" altLang="zh-CN" sz="1800" smtClean="0">
              <a:solidFill>
                <a:prstClr val="black">
                  <a:lumMod val="65000"/>
                  <a:lumOff val="35000"/>
                </a:prstClr>
              </a:solidFill>
              <a:latin typeface="微软雅黑" pitchFamily="34" charset="-122"/>
              <a:ea typeface="微软雅黑" pitchFamily="34" charset="-122"/>
            </a:endParaRPr>
          </a:p>
        </p:txBody>
      </p:sp>
    </p:spTree>
    <p:extLst>
      <p:ext uri="{BB962C8B-B14F-4D97-AF65-F5344CB8AC3E}">
        <p14:creationId xmlns:p14="http://schemas.microsoft.com/office/powerpoint/2010/main" val="239929363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2" dur="50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1+#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2" dur="250" fill="hold" nodeType="afterEffect">
                                  <p:stCondLst>
                                    <p:cond delay="0"/>
                                  </p:stCondLst>
                                  <p:childTnLst>
                                    <p:set>
                                      <p:cBhvr>
                                        <p:cTn id="11" dur="1" fill="hold">
                                          <p:stCondLst>
                                            <p:cond delay="0"/>
                                          </p:stCondLst>
                                        </p:cTn>
                                        <p:tgtEl>
                                          <p:spTgt spid="19"/>
                                        </p:tgtEl>
                                        <p:attrNameLst>
                                          <p:attrName>style.visibility</p:attrName>
                                        </p:attrNameLst>
                                      </p:cBhvr>
                                      <p:to>
                                        <p:strVal val="visible"/>
                                      </p:to>
                                    </p:set>
                                    <p:anim calcmode="lin" valueType="num">
                                      <p:cBhvr additive="base">
                                        <p:cTn id="12" dur="250" fill="hold"/>
                                        <p:tgtEl>
                                          <p:spTgt spid="19"/>
                                        </p:tgtEl>
                                        <p:attrNameLst>
                                          <p:attrName>ppt_x</p:attrName>
                                        </p:attrNameLst>
                                      </p:cBhvr>
                                      <p:tavLst>
                                        <p:tav tm="0">
                                          <p:val>
                                            <p:strVal val="1+#ppt_w/2"/>
                                          </p:val>
                                        </p:tav>
                                        <p:tav tm="100000">
                                          <p:val>
                                            <p:strVal val="#ppt_x"/>
                                          </p:val>
                                        </p:tav>
                                      </p:tavLst>
                                    </p:anim>
                                    <p:anim calcmode="lin" valueType="num">
                                      <p:cBhvr additive="base">
                                        <p:cTn id="13" dur="250" fill="hold"/>
                                        <p:tgtEl>
                                          <p:spTgt spid="19"/>
                                        </p:tgtEl>
                                        <p:attrNameLst>
                                          <p:attrName>ppt_y</p:attrName>
                                        </p:attrNameLst>
                                      </p:cBhvr>
                                      <p:tavLst>
                                        <p:tav tm="0">
                                          <p:val>
                                            <p:strVal val="#ppt_y"/>
                                          </p:val>
                                        </p:tav>
                                        <p:tav tm="100000">
                                          <p:val>
                                            <p:strVal val="#ppt_y"/>
                                          </p:val>
                                        </p:tav>
                                      </p:tavLst>
                                    </p:anim>
                                  </p:childTnLst>
                                </p:cTn>
                              </p:par>
                              <p:par>
                                <p:cTn id="14" presetID="2" presetClass="entr" presetSubtype="2" dur="250" fill="hold" nodeType="withEffect">
                                  <p:stCondLst>
                                    <p:cond delay="0"/>
                                  </p:stCondLst>
                                  <p:childTnLst>
                                    <p:set>
                                      <p:cBhvr>
                                        <p:cTn id="15" dur="1" fill="hold">
                                          <p:stCondLst>
                                            <p:cond delay="0"/>
                                          </p:stCondLst>
                                        </p:cTn>
                                        <p:tgtEl>
                                          <p:spTgt spid="20"/>
                                        </p:tgtEl>
                                        <p:attrNameLst>
                                          <p:attrName>style.visibility</p:attrName>
                                        </p:attrNameLst>
                                      </p:cBhvr>
                                      <p:to>
                                        <p:strVal val="visible"/>
                                      </p:to>
                                    </p:set>
                                    <p:anim calcmode="lin" valueType="num">
                                      <p:cBhvr additive="base">
                                        <p:cTn id="16" dur="250" fill="hold"/>
                                        <p:tgtEl>
                                          <p:spTgt spid="20"/>
                                        </p:tgtEl>
                                        <p:attrNameLst>
                                          <p:attrName>ppt_x</p:attrName>
                                        </p:attrNameLst>
                                      </p:cBhvr>
                                      <p:tavLst>
                                        <p:tav tm="0">
                                          <p:val>
                                            <p:strVal val="1+#ppt_w/2"/>
                                          </p:val>
                                        </p:tav>
                                        <p:tav tm="100000">
                                          <p:val>
                                            <p:strVal val="#ppt_x"/>
                                          </p:val>
                                        </p:tav>
                                      </p:tavLst>
                                    </p:anim>
                                    <p:anim calcmode="lin" valueType="num">
                                      <p:cBhvr additive="base">
                                        <p:cTn id="17" dur="250" fill="hold"/>
                                        <p:tgtEl>
                                          <p:spTgt spid="20"/>
                                        </p:tgtEl>
                                        <p:attrNameLst>
                                          <p:attrName>ppt_y</p:attrName>
                                        </p:attrNameLst>
                                      </p:cBhvr>
                                      <p:tavLst>
                                        <p:tav tm="0">
                                          <p:val>
                                            <p:strVal val="#ppt_y"/>
                                          </p:val>
                                        </p:tav>
                                        <p:tav tm="100000">
                                          <p:val>
                                            <p:strVal val="#ppt_y"/>
                                          </p:val>
                                        </p:tav>
                                      </p:tavLst>
                                    </p:anim>
                                  </p:childTnLst>
                                </p:cTn>
                              </p:par>
                            </p:childTnLst>
                          </p:cTn>
                        </p:par>
                        <p:par>
                          <p:cTn id="18" fill="hold" nodeType="afterGroup">
                            <p:stCondLst>
                              <p:cond delay="750"/>
                            </p:stCondLst>
                            <p:childTnLst>
                              <p:par>
                                <p:cTn id="19" presetID="2" presetClass="entr" presetSubtype="2" dur="250" fill="hold" grpId="0" nodeType="afterEffect">
                                  <p:stCondLst>
                                    <p:cond delay="0"/>
                                  </p:stCondLst>
                                  <p:childTnLst>
                                    <p:set>
                                      <p:cBhvr>
                                        <p:cTn id="20" dur="1" fill="hold">
                                          <p:stCondLst>
                                            <p:cond delay="0"/>
                                          </p:stCondLst>
                                        </p:cTn>
                                        <p:tgtEl>
                                          <p:spTgt spid="27"/>
                                        </p:tgtEl>
                                        <p:attrNameLst>
                                          <p:attrName>style.visibility</p:attrName>
                                        </p:attrNameLst>
                                      </p:cBhvr>
                                      <p:to>
                                        <p:strVal val="visible"/>
                                      </p:to>
                                    </p:set>
                                    <p:anim calcmode="lin" valueType="num">
                                      <p:cBhvr additive="base">
                                        <p:cTn id="21" dur="250" fill="hold"/>
                                        <p:tgtEl>
                                          <p:spTgt spid="27"/>
                                        </p:tgtEl>
                                        <p:attrNameLst>
                                          <p:attrName>ppt_x</p:attrName>
                                        </p:attrNameLst>
                                      </p:cBhvr>
                                      <p:tavLst>
                                        <p:tav tm="0">
                                          <p:val>
                                            <p:strVal val="1+#ppt_w/2"/>
                                          </p:val>
                                        </p:tav>
                                        <p:tav tm="100000">
                                          <p:val>
                                            <p:strVal val="#ppt_x"/>
                                          </p:val>
                                        </p:tav>
                                      </p:tavLst>
                                    </p:anim>
                                    <p:anim calcmode="lin" valueType="num">
                                      <p:cBhvr additive="base">
                                        <p:cTn id="22" dur="250" fill="hold"/>
                                        <p:tgtEl>
                                          <p:spTgt spid="27"/>
                                        </p:tgtEl>
                                        <p:attrNameLst>
                                          <p:attrName>ppt_y</p:attrName>
                                        </p:attrNameLst>
                                      </p:cBhvr>
                                      <p:tavLst>
                                        <p:tav tm="0">
                                          <p:val>
                                            <p:strVal val="#ppt_y"/>
                                          </p:val>
                                        </p:tav>
                                        <p:tav tm="100000">
                                          <p:val>
                                            <p:strVal val="#ppt_y"/>
                                          </p:val>
                                        </p:tav>
                                      </p:tavLst>
                                    </p:anim>
                                  </p:childTnLst>
                                </p:cTn>
                              </p:par>
                            </p:childTnLst>
                          </p:cTn>
                        </p:par>
                        <p:par>
                          <p:cTn id="23" fill="hold" nodeType="afterGroup">
                            <p:stCondLst>
                              <p:cond delay="1000"/>
                            </p:stCondLst>
                            <p:childTnLst>
                              <p:par>
                                <p:cTn id="24" presetID="2" presetClass="entr" presetSubtype="2" dur="250" fill="hold" nodeType="afterEffect">
                                  <p:stCondLst>
                                    <p:cond delay="0"/>
                                  </p:stCondLst>
                                  <p:childTnLst>
                                    <p:set>
                                      <p:cBhvr>
                                        <p:cTn id="25" dur="1" fill="hold">
                                          <p:stCondLst>
                                            <p:cond delay="0"/>
                                          </p:stCondLst>
                                        </p:cTn>
                                        <p:tgtEl>
                                          <p:spTgt spid="23"/>
                                        </p:tgtEl>
                                        <p:attrNameLst>
                                          <p:attrName>style.visibility</p:attrName>
                                        </p:attrNameLst>
                                      </p:cBhvr>
                                      <p:to>
                                        <p:strVal val="visible"/>
                                      </p:to>
                                    </p:set>
                                    <p:anim calcmode="lin" valueType="num">
                                      <p:cBhvr additive="base">
                                        <p:cTn id="26" dur="250" fill="hold"/>
                                        <p:tgtEl>
                                          <p:spTgt spid="23"/>
                                        </p:tgtEl>
                                        <p:attrNameLst>
                                          <p:attrName>ppt_x</p:attrName>
                                        </p:attrNameLst>
                                      </p:cBhvr>
                                      <p:tavLst>
                                        <p:tav tm="0">
                                          <p:val>
                                            <p:strVal val="1+#ppt_w/2"/>
                                          </p:val>
                                        </p:tav>
                                        <p:tav tm="100000">
                                          <p:val>
                                            <p:strVal val="#ppt_x"/>
                                          </p:val>
                                        </p:tav>
                                      </p:tavLst>
                                    </p:anim>
                                    <p:anim calcmode="lin" valueType="num">
                                      <p:cBhvr additive="base">
                                        <p:cTn id="27" dur="250" fill="hold"/>
                                        <p:tgtEl>
                                          <p:spTgt spid="23"/>
                                        </p:tgtEl>
                                        <p:attrNameLst>
                                          <p:attrName>ppt_y</p:attrName>
                                        </p:attrNameLst>
                                      </p:cBhvr>
                                      <p:tavLst>
                                        <p:tav tm="0">
                                          <p:val>
                                            <p:strVal val="#ppt_y"/>
                                          </p:val>
                                        </p:tav>
                                        <p:tav tm="100000">
                                          <p:val>
                                            <p:strVal val="#ppt_y"/>
                                          </p:val>
                                        </p:tav>
                                      </p:tavLst>
                                    </p:anim>
                                  </p:childTnLst>
                                </p:cTn>
                              </p:par>
                              <p:par>
                                <p:cTn id="28" presetID="2" presetClass="entr" presetSubtype="2" dur="250" fill="hold" nodeType="withEffect">
                                  <p:stCondLst>
                                    <p:cond delay="0"/>
                                  </p:stCondLst>
                                  <p:childTnLst>
                                    <p:set>
                                      <p:cBhvr>
                                        <p:cTn id="29" dur="1" fill="hold">
                                          <p:stCondLst>
                                            <p:cond delay="0"/>
                                          </p:stCondLst>
                                        </p:cTn>
                                        <p:tgtEl>
                                          <p:spTgt spid="26"/>
                                        </p:tgtEl>
                                        <p:attrNameLst>
                                          <p:attrName>style.visibility</p:attrName>
                                        </p:attrNameLst>
                                      </p:cBhvr>
                                      <p:to>
                                        <p:strVal val="visible"/>
                                      </p:to>
                                    </p:set>
                                    <p:anim calcmode="lin" valueType="num">
                                      <p:cBhvr additive="base">
                                        <p:cTn id="30" dur="250" fill="hold"/>
                                        <p:tgtEl>
                                          <p:spTgt spid="26"/>
                                        </p:tgtEl>
                                        <p:attrNameLst>
                                          <p:attrName>ppt_x</p:attrName>
                                        </p:attrNameLst>
                                      </p:cBhvr>
                                      <p:tavLst>
                                        <p:tav tm="0">
                                          <p:val>
                                            <p:strVal val="1+#ppt_w/2"/>
                                          </p:val>
                                        </p:tav>
                                        <p:tav tm="100000">
                                          <p:val>
                                            <p:strVal val="#ppt_x"/>
                                          </p:val>
                                        </p:tav>
                                      </p:tavLst>
                                    </p:anim>
                                    <p:anim calcmode="lin" valueType="num">
                                      <p:cBhvr additive="base">
                                        <p:cTn id="31" dur="250" fill="hold"/>
                                        <p:tgtEl>
                                          <p:spTgt spid="26"/>
                                        </p:tgtEl>
                                        <p:attrNameLst>
                                          <p:attrName>ppt_y</p:attrName>
                                        </p:attrNameLst>
                                      </p:cBhvr>
                                      <p:tavLst>
                                        <p:tav tm="0">
                                          <p:val>
                                            <p:strVal val="#ppt_y"/>
                                          </p:val>
                                        </p:tav>
                                        <p:tav tm="100000">
                                          <p:val>
                                            <p:strVal val="#ppt_y"/>
                                          </p:val>
                                        </p:tav>
                                      </p:tavLst>
                                    </p:anim>
                                  </p:childTnLst>
                                </p:cTn>
                              </p:par>
                            </p:childTnLst>
                          </p:cTn>
                        </p:par>
                        <p:par>
                          <p:cTn id="32" fill="hold" nodeType="afterGroup">
                            <p:stCondLst>
                              <p:cond delay="1250"/>
                            </p:stCondLst>
                            <p:childTnLst>
                              <p:par>
                                <p:cTn id="33" presetID="2" presetClass="entr" presetSubtype="2" dur="250" fill="hold" grpId="0" nodeType="afterEffect">
                                  <p:stCondLst>
                                    <p:cond delay="0"/>
                                  </p:stCondLst>
                                  <p:childTnLst>
                                    <p:set>
                                      <p:cBhvr>
                                        <p:cTn id="34" dur="1" fill="hold">
                                          <p:stCondLst>
                                            <p:cond delay="0"/>
                                          </p:stCondLst>
                                        </p:cTn>
                                        <p:tgtEl>
                                          <p:spTgt spid="28"/>
                                        </p:tgtEl>
                                        <p:attrNameLst>
                                          <p:attrName>style.visibility</p:attrName>
                                        </p:attrNameLst>
                                      </p:cBhvr>
                                      <p:to>
                                        <p:strVal val="visible"/>
                                      </p:to>
                                    </p:set>
                                    <p:anim calcmode="lin" valueType="num">
                                      <p:cBhvr additive="base">
                                        <p:cTn id="35" dur="250" fill="hold"/>
                                        <p:tgtEl>
                                          <p:spTgt spid="28"/>
                                        </p:tgtEl>
                                        <p:attrNameLst>
                                          <p:attrName>ppt_x</p:attrName>
                                        </p:attrNameLst>
                                      </p:cBhvr>
                                      <p:tavLst>
                                        <p:tav tm="0">
                                          <p:val>
                                            <p:strVal val="1+#ppt_w/2"/>
                                          </p:val>
                                        </p:tav>
                                        <p:tav tm="100000">
                                          <p:val>
                                            <p:strVal val="#ppt_x"/>
                                          </p:val>
                                        </p:tav>
                                      </p:tavLst>
                                    </p:anim>
                                    <p:anim calcmode="lin" valueType="num">
                                      <p:cBhvr additive="base">
                                        <p:cTn id="36" dur="250" fill="hold"/>
                                        <p:tgtEl>
                                          <p:spTgt spid="2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27" grpId="0"/>
      <p:bldP spid="28"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p:nvPr/>
        </p:nvSpPr>
        <p:spPr>
          <a:xfrm>
            <a:off x="838622" y="981522"/>
            <a:ext cx="6840760" cy="473463"/>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just">
              <a:lnSpc>
                <a:spcPct val="157000"/>
              </a:lnSpc>
              <a:spcBef>
                <a:spcPts val="600"/>
              </a:spcBef>
              <a:spcAft>
                <a:spcPts val="600"/>
              </a:spcAft>
            </a:pPr>
            <a:r>
              <a:rPr lang="zh-CN" altLang="en-US" sz="1800" b="1" kern="100">
                <a:solidFill>
                  <a:schemeClr val="tx1">
                    <a:lumMod val="65000"/>
                    <a:lumOff val="35000"/>
                  </a:schemeClr>
                </a:solidFill>
                <a:latin typeface="微软雅黑" pitchFamily="34" charset="-122"/>
                <a:ea typeface="微软雅黑" pitchFamily="34" charset="-122"/>
              </a:rPr>
              <a:t>（一）增量预算</a:t>
            </a:r>
            <a:endParaRPr lang="zh-CN" altLang="zh-CN" sz="1800" b="1" kern="100">
              <a:solidFill>
                <a:schemeClr val="tx1">
                  <a:lumMod val="65000"/>
                  <a:lumOff val="35000"/>
                </a:schemeClr>
              </a:solidFill>
              <a:effectLst/>
              <a:latin typeface="微软雅黑" pitchFamily="34" charset="-122"/>
              <a:ea typeface="微软雅黑" pitchFamily="34" charset="-122"/>
            </a:endParaRPr>
          </a:p>
        </p:txBody>
      </p:sp>
      <p:sp>
        <p:nvSpPr>
          <p:cNvPr id="2" name="Rectangle 2"/>
          <p:cNvSpPr>
            <a:spLocks noChangeArrowheads="1"/>
          </p:cNvSpPr>
          <p:nvPr/>
        </p:nvSpPr>
        <p:spPr bwMode="auto">
          <a:xfrm>
            <a:off x="0" y="0"/>
            <a:ext cx="12190413"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zh-CN" altLang="en-US"/>
          </a:p>
        </p:txBody>
      </p:sp>
      <p:sp>
        <p:nvSpPr>
          <p:cNvPr id="6" name="Rectangle 4"/>
          <p:cNvSpPr>
            <a:spLocks noChangeArrowheads="1"/>
          </p:cNvSpPr>
          <p:nvPr/>
        </p:nvSpPr>
        <p:spPr bwMode="auto">
          <a:xfrm>
            <a:off x="0" y="0"/>
            <a:ext cx="12190413"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zh-CN" altLang="en-US"/>
          </a:p>
        </p:txBody>
      </p:sp>
      <p:sp>
        <p:nvSpPr>
          <p:cNvPr id="8" name="Rectangle 18"/>
          <p:cNvSpPr>
            <a:spLocks noChangeArrowheads="1"/>
          </p:cNvSpPr>
          <p:nvPr/>
        </p:nvSpPr>
        <p:spPr bwMode="auto">
          <a:xfrm>
            <a:off x="0" y="0"/>
            <a:ext cx="12190413"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zh-CN" altLang="en-US"/>
          </a:p>
        </p:txBody>
      </p:sp>
      <p:sp>
        <p:nvSpPr>
          <p:cNvPr id="11" name="Rectangle 20"/>
          <p:cNvSpPr>
            <a:spLocks noChangeArrowheads="1"/>
          </p:cNvSpPr>
          <p:nvPr/>
        </p:nvSpPr>
        <p:spPr bwMode="auto">
          <a:xfrm>
            <a:off x="0" y="0"/>
            <a:ext cx="12190413"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zh-CN" altLang="en-US"/>
          </a:p>
        </p:txBody>
      </p:sp>
      <p:sp>
        <p:nvSpPr>
          <p:cNvPr id="22" name="矩形 4"/>
          <p:cNvSpPr>
            <a:spLocks noChangeArrowheads="1"/>
          </p:cNvSpPr>
          <p:nvPr/>
        </p:nvSpPr>
        <p:spPr bwMode="auto">
          <a:xfrm>
            <a:off x="6380958" y="3715546"/>
            <a:ext cx="4539645" cy="1892826"/>
          </a:xfrm>
          <a:prstGeom prst="rect">
            <a:avLst/>
          </a:prstGeom>
          <a:noFill/>
          <a:ln w="9525">
            <a:noFill/>
            <a:miter lim="800000"/>
          </a:ln>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lvl="0" defTabSz="1218892">
              <a:lnSpc>
                <a:spcPct val="130000"/>
              </a:lnSpc>
              <a:defRPr/>
            </a:pPr>
            <a:r>
              <a:rPr lang="zh-CN" altLang="en-US" sz="1800" smtClean="0">
                <a:solidFill>
                  <a:schemeClr val="tx1">
                    <a:lumMod val="65000"/>
                    <a:lumOff val="35000"/>
                  </a:schemeClr>
                </a:solidFill>
                <a:latin typeface="微软雅黑" pitchFamily="34" charset="-122"/>
                <a:ea typeface="微软雅黑" pitchFamily="34" charset="-122"/>
              </a:rPr>
              <a:t>      </a:t>
            </a:r>
            <a:r>
              <a:rPr lang="zh-CN" altLang="en-US" sz="1800" b="1" smtClean="0">
                <a:solidFill>
                  <a:srgbClr val="FF0000"/>
                </a:solidFill>
                <a:latin typeface="微软雅黑" pitchFamily="34" charset="-122"/>
                <a:ea typeface="微软雅黑" pitchFamily="34" charset="-122"/>
              </a:rPr>
              <a:t>增量</a:t>
            </a:r>
            <a:r>
              <a:rPr lang="zh-CN" altLang="en-US" sz="1800" b="1">
                <a:solidFill>
                  <a:srgbClr val="FF0000"/>
                </a:solidFill>
                <a:latin typeface="微软雅黑" pitchFamily="34" charset="-122"/>
                <a:ea typeface="微软雅黑" pitchFamily="34" charset="-122"/>
              </a:rPr>
              <a:t>预算方法</a:t>
            </a:r>
            <a:r>
              <a:rPr lang="zh-CN" altLang="en-US" sz="1800">
                <a:solidFill>
                  <a:schemeClr val="tx1">
                    <a:lumMod val="65000"/>
                    <a:lumOff val="35000"/>
                  </a:schemeClr>
                </a:solidFill>
                <a:latin typeface="微软雅黑" pitchFamily="34" charset="-122"/>
                <a:ea typeface="微软雅黑" pitchFamily="34" charset="-122"/>
              </a:rPr>
              <a:t>简称增量预算，又称调整预算方法，是指以基期成本费用水平为基础，考虑到预算期内各种影响成本因素的未来变动情况，通过调整有关原有费用项目而编制预算的方法。</a:t>
            </a:r>
          </a:p>
        </p:txBody>
      </p:sp>
      <p:sp>
        <p:nvSpPr>
          <p:cNvPr id="23" name="矩形 22"/>
          <p:cNvSpPr/>
          <p:nvPr/>
        </p:nvSpPr>
        <p:spPr>
          <a:xfrm>
            <a:off x="870915" y="1582192"/>
            <a:ext cx="2446504" cy="375809"/>
          </a:xfrm>
          <a:prstGeom prst="rect">
            <a:avLst/>
          </a:prstGeom>
        </p:spPr>
        <p:txBody>
          <a:bodyPr wrap="non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indent="269875" algn="just">
              <a:lnSpc>
                <a:spcPct val="110000"/>
              </a:lnSpc>
              <a:spcAft>
                <a:spcPct val="0"/>
              </a:spcAft>
            </a:pPr>
            <a:r>
              <a:rPr lang="en-US" altLang="zh-CN" sz="1800" b="1" kern="0">
                <a:solidFill>
                  <a:srgbClr val="FF0000"/>
                </a:solidFill>
                <a:latin typeface="微软雅黑" pitchFamily="34" charset="-122"/>
                <a:ea typeface="微软雅黑" pitchFamily="34" charset="-122"/>
              </a:rPr>
              <a:t>1</a:t>
            </a:r>
            <a:r>
              <a:rPr lang="zh-CN" altLang="en-US" sz="1800" b="1" kern="0">
                <a:solidFill>
                  <a:srgbClr val="FF0000"/>
                </a:solidFill>
                <a:latin typeface="微软雅黑" pitchFamily="34" charset="-122"/>
                <a:ea typeface="微软雅黑" pitchFamily="34" charset="-122"/>
              </a:rPr>
              <a:t>．增量预算的概念</a:t>
            </a:r>
            <a:endParaRPr lang="zh-CN" altLang="zh-CN" sz="1800" b="1" kern="100">
              <a:solidFill>
                <a:srgbClr val="FF0000"/>
              </a:solidFill>
              <a:effectLst/>
              <a:latin typeface="微软雅黑" pitchFamily="34" charset="-122"/>
              <a:ea typeface="微软雅黑" pitchFamily="34" charset="-122"/>
            </a:endParaRPr>
          </a:p>
        </p:txBody>
      </p:sp>
      <p:pic>
        <p:nvPicPr>
          <p:cNvPr id="4" name="图片 3"/>
          <p:cNvPicPr>
            <a:picLocks noChangeAspect="1"/>
          </p:cNvPicPr>
          <p:nvPr/>
        </p:nvPicPr>
        <p:blipFill>
          <a:blip r:embed="rId2"/>
          <a:stretch>
            <a:fillRect/>
          </a:stretch>
        </p:blipFill>
        <p:spPr>
          <a:xfrm>
            <a:off x="1308860" y="2858290"/>
            <a:ext cx="4434648" cy="2677668"/>
          </a:xfrm>
          <a:prstGeom prst="rect">
            <a:avLst/>
          </a:prstGeom>
        </p:spPr>
      </p:pic>
    </p:spTree>
    <p:extLst>
      <p:ext uri="{BB962C8B-B14F-4D97-AF65-F5344CB8AC3E}">
        <p14:creationId xmlns:p14="http://schemas.microsoft.com/office/powerpoint/2010/main" val="167456484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1" dur="50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barn(inVertical)">
                                      <p:cBhvr>
                                        <p:cTn id="7" dur="500"/>
                                        <p:tgtEl>
                                          <p:spTgt spid="22"/>
                                        </p:tgtEl>
                                      </p:cBhvr>
                                    </p:animEffect>
                                  </p:childTnLst>
                                </p:cTn>
                              </p:par>
                              <p:par>
                                <p:cTn id="8" presetID="16" presetClass="entr" presetSubtype="21" dur="50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barn(inVertical)">
                                      <p:cBhvr>
                                        <p:cTn id="10" dur="500"/>
                                        <p:tgtEl>
                                          <p:spTgt spid="3"/>
                                        </p:tgtEl>
                                      </p:cBhvr>
                                    </p:animEffect>
                                  </p:childTnLst>
                                </p:cTn>
                              </p:par>
                              <p:par>
                                <p:cTn id="11" presetID="16" presetClass="entr" presetSubtype="21" dur="500" fill="hold" grpId="0" nodeType="with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barn(inVertical)">
                                      <p:cBhvr>
                                        <p:cTn id="13" dur="500"/>
                                        <p:tgtEl>
                                          <p:spTgt spid="2"/>
                                        </p:tgtEl>
                                      </p:cBhvr>
                                    </p:animEffect>
                                  </p:childTnLst>
                                </p:cTn>
                              </p:par>
                              <p:par>
                                <p:cTn id="14" presetID="16" presetClass="entr" presetSubtype="21" dur="500" fill="hold" grpId="0" nodeType="with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inVertical)">
                                      <p:cBhvr>
                                        <p:cTn id="16" dur="500"/>
                                        <p:tgtEl>
                                          <p:spTgt spid="6"/>
                                        </p:tgtEl>
                                      </p:cBhvr>
                                    </p:animEffect>
                                  </p:childTnLst>
                                </p:cTn>
                              </p:par>
                              <p:par>
                                <p:cTn id="17" presetID="16" presetClass="entr" presetSubtype="21" dur="50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barn(inVertical)">
                                      <p:cBhvr>
                                        <p:cTn id="19" dur="500"/>
                                        <p:tgtEl>
                                          <p:spTgt spid="8"/>
                                        </p:tgtEl>
                                      </p:cBhvr>
                                    </p:animEffect>
                                  </p:childTnLst>
                                </p:cTn>
                              </p:par>
                              <p:par>
                                <p:cTn id="20" presetID="16" presetClass="entr" presetSubtype="21" dur="500" fill="hold" grpId="0"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barn(inVertical)">
                                      <p:cBhvr>
                                        <p:cTn id="22" dur="500"/>
                                        <p:tgtEl>
                                          <p:spTgt spid="11"/>
                                        </p:tgtEl>
                                      </p:cBhvr>
                                    </p:animEffect>
                                  </p:childTnLst>
                                </p:cTn>
                              </p:par>
                              <p:par>
                                <p:cTn id="23" presetID="16" presetClass="entr" presetSubtype="21" dur="500" fill="hold" grpId="0" nodeType="withEffect">
                                  <p:stCondLst>
                                    <p:cond delay="0"/>
                                  </p:stCondLst>
                                  <p:childTnLst>
                                    <p:set>
                                      <p:cBhvr>
                                        <p:cTn id="24" dur="1" fill="hold">
                                          <p:stCondLst>
                                            <p:cond delay="0"/>
                                          </p:stCondLst>
                                        </p:cTn>
                                        <p:tgtEl>
                                          <p:spTgt spid="23"/>
                                        </p:tgtEl>
                                        <p:attrNameLst>
                                          <p:attrName>style.visibility</p:attrName>
                                        </p:attrNameLst>
                                      </p:cBhvr>
                                      <p:to>
                                        <p:strVal val="visible"/>
                                      </p:to>
                                    </p:set>
                                    <p:animEffect transition="in" filter="barn(inVertical)">
                                      <p:cBhvr>
                                        <p:cTn id="25" dur="500"/>
                                        <p:tgtEl>
                                          <p:spTgt spid="23"/>
                                        </p:tgtEl>
                                      </p:cBhvr>
                                    </p:animEffect>
                                  </p:childTnLst>
                                </p:cTn>
                              </p:par>
                              <p:par>
                                <p:cTn id="26" presetID="16" presetClass="entr" presetSubtype="21" dur="500" fill="hold" nodeType="with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barn(inVertical)">
                                      <p:cBhvr>
                                        <p:cTn id="2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 grpId="0"/>
      <p:bldP spid="6" grpId="0"/>
      <p:bldP spid="8" grpId="0"/>
      <p:bldP spid="11" grpId="0"/>
      <p:bldP spid="22" grpId="0"/>
      <p:bldP spid="23"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p:nvPr/>
        </p:nvSpPr>
        <p:spPr>
          <a:xfrm>
            <a:off x="838622" y="981522"/>
            <a:ext cx="6840760" cy="473463"/>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just">
              <a:lnSpc>
                <a:spcPct val="157000"/>
              </a:lnSpc>
              <a:spcBef>
                <a:spcPts val="600"/>
              </a:spcBef>
              <a:spcAft>
                <a:spcPts val="600"/>
              </a:spcAft>
            </a:pPr>
            <a:r>
              <a:rPr lang="zh-CN" altLang="en-US" sz="1800" b="1" kern="100">
                <a:solidFill>
                  <a:schemeClr val="tx1">
                    <a:lumMod val="65000"/>
                    <a:lumOff val="35000"/>
                  </a:schemeClr>
                </a:solidFill>
                <a:latin typeface="微软雅黑" pitchFamily="34" charset="-122"/>
                <a:ea typeface="微软雅黑" pitchFamily="34" charset="-122"/>
              </a:rPr>
              <a:t>（一）增量预算</a:t>
            </a:r>
            <a:endParaRPr lang="zh-CN" altLang="zh-CN" sz="1800" b="1" kern="100">
              <a:solidFill>
                <a:schemeClr val="tx1">
                  <a:lumMod val="65000"/>
                  <a:lumOff val="35000"/>
                </a:schemeClr>
              </a:solidFill>
              <a:effectLst/>
              <a:latin typeface="微软雅黑" pitchFamily="34" charset="-122"/>
              <a:ea typeface="微软雅黑" pitchFamily="34" charset="-122"/>
            </a:endParaRPr>
          </a:p>
        </p:txBody>
      </p:sp>
      <p:sp>
        <p:nvSpPr>
          <p:cNvPr id="2" name="Rectangle 2"/>
          <p:cNvSpPr>
            <a:spLocks noChangeArrowheads="1"/>
          </p:cNvSpPr>
          <p:nvPr/>
        </p:nvSpPr>
        <p:spPr bwMode="auto">
          <a:xfrm>
            <a:off x="0" y="0"/>
            <a:ext cx="12190413"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zh-CN" altLang="en-US"/>
          </a:p>
        </p:txBody>
      </p:sp>
      <p:sp>
        <p:nvSpPr>
          <p:cNvPr id="6" name="Rectangle 4"/>
          <p:cNvSpPr>
            <a:spLocks noChangeArrowheads="1"/>
          </p:cNvSpPr>
          <p:nvPr/>
        </p:nvSpPr>
        <p:spPr bwMode="auto">
          <a:xfrm>
            <a:off x="0" y="0"/>
            <a:ext cx="12190413"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zh-CN" altLang="en-US"/>
          </a:p>
        </p:txBody>
      </p:sp>
      <p:sp>
        <p:nvSpPr>
          <p:cNvPr id="8" name="Rectangle 18"/>
          <p:cNvSpPr>
            <a:spLocks noChangeArrowheads="1"/>
          </p:cNvSpPr>
          <p:nvPr/>
        </p:nvSpPr>
        <p:spPr bwMode="auto">
          <a:xfrm>
            <a:off x="0" y="0"/>
            <a:ext cx="12190413"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zh-CN" altLang="en-US"/>
          </a:p>
        </p:txBody>
      </p:sp>
      <p:sp>
        <p:nvSpPr>
          <p:cNvPr id="11" name="Rectangle 20"/>
          <p:cNvSpPr>
            <a:spLocks noChangeArrowheads="1"/>
          </p:cNvSpPr>
          <p:nvPr/>
        </p:nvSpPr>
        <p:spPr bwMode="auto">
          <a:xfrm>
            <a:off x="0" y="0"/>
            <a:ext cx="12190413"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zh-CN" altLang="en-US"/>
          </a:p>
        </p:txBody>
      </p:sp>
      <p:sp>
        <p:nvSpPr>
          <p:cNvPr id="23" name="矩形 22"/>
          <p:cNvSpPr/>
          <p:nvPr/>
        </p:nvSpPr>
        <p:spPr>
          <a:xfrm>
            <a:off x="755499" y="1582192"/>
            <a:ext cx="2677336" cy="375809"/>
          </a:xfrm>
          <a:prstGeom prst="rect">
            <a:avLst/>
          </a:prstGeom>
        </p:spPr>
        <p:txBody>
          <a:bodyPr wrap="non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indent="269875" algn="just">
              <a:lnSpc>
                <a:spcPct val="110000"/>
              </a:lnSpc>
              <a:spcAft>
                <a:spcPct val="0"/>
              </a:spcAft>
            </a:pPr>
            <a:r>
              <a:rPr lang="en-US" altLang="zh-CN" sz="1800" b="1" kern="0">
                <a:solidFill>
                  <a:srgbClr val="FF0000"/>
                </a:solidFill>
                <a:latin typeface="微软雅黑" pitchFamily="34" charset="-122"/>
                <a:ea typeface="微软雅黑" pitchFamily="34" charset="-122"/>
              </a:rPr>
              <a:t>2</a:t>
            </a:r>
            <a:r>
              <a:rPr lang="zh-CN" altLang="en-US" sz="1800" b="1" kern="0">
                <a:solidFill>
                  <a:srgbClr val="FF0000"/>
                </a:solidFill>
                <a:latin typeface="微软雅黑" pitchFamily="34" charset="-122"/>
                <a:ea typeface="微软雅黑" pitchFamily="34" charset="-122"/>
              </a:rPr>
              <a:t>．增量预算的优缺点</a:t>
            </a:r>
            <a:endParaRPr lang="zh-CN" altLang="zh-CN" sz="1800" b="1" kern="100">
              <a:solidFill>
                <a:srgbClr val="FF0000"/>
              </a:solidFill>
              <a:effectLst/>
              <a:latin typeface="微软雅黑" pitchFamily="34" charset="-122"/>
              <a:ea typeface="微软雅黑" pitchFamily="34" charset="-122"/>
            </a:endParaRPr>
          </a:p>
        </p:txBody>
      </p:sp>
      <p:grpSp>
        <p:nvGrpSpPr>
          <p:cNvPr id="28" name="组合 27"/>
          <p:cNvGrpSpPr/>
          <p:nvPr/>
        </p:nvGrpSpPr>
        <p:grpSpPr>
          <a:xfrm>
            <a:off x="936352" y="2709714"/>
            <a:ext cx="10317707" cy="1925398"/>
            <a:chOff x="-2256925" y="3428998"/>
            <a:chExt cx="8928990" cy="1412077"/>
          </a:xfrm>
          <a:solidFill>
            <a:schemeClr val="accent2">
              <a:lumMod val="60000"/>
              <a:lumOff val="40000"/>
            </a:schemeClr>
          </a:solidFill>
        </p:grpSpPr>
        <p:sp>
          <p:nvSpPr>
            <p:cNvPr id="46" name="Freeform 12"/>
            <p:cNvSpPr>
              <a:spLocks noEditPoints="1"/>
            </p:cNvSpPr>
            <p:nvPr/>
          </p:nvSpPr>
          <p:spPr bwMode="auto">
            <a:xfrm rot="16200000">
              <a:off x="1501531" y="-329458"/>
              <a:ext cx="1412077" cy="8928990"/>
            </a:xfrm>
            <a:custGeom>
              <a:gdLst>
                <a:gd name="T0" fmla="*/ 20 w 221"/>
                <a:gd name="T1" fmla="*/ 161 h 821"/>
                <a:gd name="T2" fmla="*/ 11 w 221"/>
                <a:gd name="T3" fmla="*/ 328 h 821"/>
                <a:gd name="T4" fmla="*/ 56 w 221"/>
                <a:gd name="T5" fmla="*/ 48 h 821"/>
                <a:gd name="T6" fmla="*/ 200 w 221"/>
                <a:gd name="T7" fmla="*/ 402 h 821"/>
                <a:gd name="T8" fmla="*/ 7 w 221"/>
                <a:gd name="T9" fmla="*/ 412 h 821"/>
                <a:gd name="T10" fmla="*/ 195 w 221"/>
                <a:gd name="T11" fmla="*/ 583 h 821"/>
                <a:gd name="T12" fmla="*/ 198 w 221"/>
                <a:gd name="T13" fmla="*/ 429 h 821"/>
                <a:gd name="T14" fmla="*/ 200 w 221"/>
                <a:gd name="T15" fmla="*/ 345 h 821"/>
                <a:gd name="T16" fmla="*/ 203 w 221"/>
                <a:gd name="T17" fmla="*/ 256 h 821"/>
                <a:gd name="T18" fmla="*/ 199 w 221"/>
                <a:gd name="T19" fmla="*/ 165 h 821"/>
                <a:gd name="T20" fmla="*/ 160 w 221"/>
                <a:gd name="T21" fmla="*/ 66 h 821"/>
                <a:gd name="T22" fmla="*/ 103 w 221"/>
                <a:gd name="T23" fmla="*/ 67 h 821"/>
                <a:gd name="T24" fmla="*/ 40 w 221"/>
                <a:gd name="T25" fmla="*/ 31 h 821"/>
                <a:gd name="T26" fmla="*/ 36 w 221"/>
                <a:gd name="T27" fmla="*/ 135 h 821"/>
                <a:gd name="T28" fmla="*/ 31 w 221"/>
                <a:gd name="T29" fmla="*/ 198 h 821"/>
                <a:gd name="T30" fmla="*/ 14 w 221"/>
                <a:gd name="T31" fmla="*/ 341 h 821"/>
                <a:gd name="T32" fmla="*/ 15 w 221"/>
                <a:gd name="T33" fmla="*/ 407 h 821"/>
                <a:gd name="T34" fmla="*/ 6 w 221"/>
                <a:gd name="T35" fmla="*/ 489 h 821"/>
                <a:gd name="T36" fmla="*/ 15 w 221"/>
                <a:gd name="T37" fmla="*/ 567 h 821"/>
                <a:gd name="T38" fmla="*/ 22 w 221"/>
                <a:gd name="T39" fmla="*/ 650 h 821"/>
                <a:gd name="T40" fmla="*/ 30 w 221"/>
                <a:gd name="T41" fmla="*/ 721 h 821"/>
                <a:gd name="T42" fmla="*/ 49 w 221"/>
                <a:gd name="T43" fmla="*/ 798 h 821"/>
                <a:gd name="T44" fmla="*/ 108 w 221"/>
                <a:gd name="T45" fmla="*/ 799 h 821"/>
                <a:gd name="T46" fmla="*/ 155 w 221"/>
                <a:gd name="T47" fmla="*/ 772 h 821"/>
                <a:gd name="T48" fmla="*/ 185 w 221"/>
                <a:gd name="T49" fmla="*/ 759 h 821"/>
                <a:gd name="T50" fmla="*/ 202 w 221"/>
                <a:gd name="T51" fmla="*/ 648 h 821"/>
                <a:gd name="T52" fmla="*/ 201 w 221"/>
                <a:gd name="T53" fmla="*/ 560 h 821"/>
                <a:gd name="T54" fmla="*/ 199 w 221"/>
                <a:gd name="T55" fmla="*/ 332 h 821"/>
                <a:gd name="T56" fmla="*/ 10 w 221"/>
                <a:gd name="T57" fmla="*/ 432 h 821"/>
                <a:gd name="T58" fmla="*/ 14 w 221"/>
                <a:gd name="T59" fmla="*/ 553 h 821"/>
                <a:gd name="T60" fmla="*/ 35 w 221"/>
                <a:gd name="T61" fmla="*/ 291 h 821"/>
                <a:gd name="T62" fmla="*/ 29 w 221"/>
                <a:gd name="T63" fmla="*/ 624 h 821"/>
                <a:gd name="T64" fmla="*/ 25 w 221"/>
                <a:gd name="T65" fmla="*/ 338 h 821"/>
                <a:gd name="T66" fmla="*/ 23 w 221"/>
                <a:gd name="T67" fmla="*/ 337 h 821"/>
                <a:gd name="T68" fmla="*/ 21 w 221"/>
                <a:gd name="T69" fmla="*/ 316 h 821"/>
                <a:gd name="T70" fmla="*/ 19 w 221"/>
                <a:gd name="T71" fmla="*/ 423 h 821"/>
                <a:gd name="T72" fmla="*/ 9 w 221"/>
                <a:gd name="T73" fmla="*/ 483 h 821"/>
                <a:gd name="T74" fmla="*/ 26 w 221"/>
                <a:gd name="T75" fmla="*/ 580 h 821"/>
                <a:gd name="T76" fmla="*/ 32 w 221"/>
                <a:gd name="T77" fmla="*/ 702 h 821"/>
                <a:gd name="T78" fmla="*/ 58 w 221"/>
                <a:gd name="T79" fmla="*/ 795 h 821"/>
                <a:gd name="T80" fmla="*/ 68 w 221"/>
                <a:gd name="T81" fmla="*/ 711 h 821"/>
                <a:gd name="T82" fmla="*/ 111 w 221"/>
                <a:gd name="T83" fmla="*/ 243 h 821"/>
                <a:gd name="T84" fmla="*/ 110 w 221"/>
                <a:gd name="T85" fmla="*/ 695 h 821"/>
                <a:gd name="T86" fmla="*/ 123 w 221"/>
                <a:gd name="T87" fmla="*/ 777 h 821"/>
                <a:gd name="T88" fmla="*/ 168 w 221"/>
                <a:gd name="T89" fmla="*/ 455 h 821"/>
                <a:gd name="T90" fmla="*/ 166 w 221"/>
                <a:gd name="T91" fmla="*/ 749 h 821"/>
                <a:gd name="T92" fmla="*/ 194 w 221"/>
                <a:gd name="T93" fmla="*/ 652 h 821"/>
                <a:gd name="T94" fmla="*/ 198 w 221"/>
                <a:gd name="T95" fmla="*/ 499 h 821"/>
                <a:gd name="T96" fmla="*/ 197 w 221"/>
                <a:gd name="T97" fmla="*/ 471 h 821"/>
                <a:gd name="T98" fmla="*/ 199 w 221"/>
                <a:gd name="T99" fmla="*/ 405 h 821"/>
                <a:gd name="T100" fmla="*/ 194 w 221"/>
                <a:gd name="T101" fmla="*/ 434 h 821"/>
                <a:gd name="T102" fmla="*/ 186 w 221"/>
                <a:gd name="T103" fmla="*/ 384 h 821"/>
                <a:gd name="T104" fmla="*/ 190 w 221"/>
                <a:gd name="T105" fmla="*/ 346 h 821"/>
                <a:gd name="T106" fmla="*/ 197 w 221"/>
                <a:gd name="T107" fmla="*/ 275 h 821"/>
                <a:gd name="T108" fmla="*/ 200 w 221"/>
                <a:gd name="T109" fmla="*/ 241 h 821"/>
                <a:gd name="T110" fmla="*/ 193 w 221"/>
                <a:gd name="T111" fmla="*/ 169 h 821"/>
                <a:gd name="T112" fmla="*/ 194 w 221"/>
                <a:gd name="T113" fmla="*/ 610 h 821"/>
                <a:gd name="T114" fmla="*/ 191 w 221"/>
                <a:gd name="T115" fmla="*/ 576 h 821"/>
                <a:gd name="T116" fmla="*/ 197 w 221"/>
                <a:gd name="T117" fmla="*/ 542 h 821"/>
                <a:gd name="T118" fmla="*/ 201 w 221"/>
                <a:gd name="T119" fmla="*/ 517 h 821"/>
                <a:gd name="T120" fmla="*/ 215 w 221"/>
                <a:gd name="T121" fmla="*/ 465 h 821"/>
                <a:gd name="T122" fmla="*/ 22 w 221"/>
                <a:gd name="T123" fmla="*/ 744 h 821"/>
                <a:gd name="T124" fmla="*/ 200 w 221"/>
                <a:gd name="T125" fmla="*/ 634 h 82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21" h="821">
                  <a:moveTo>
                    <a:pt x="121" y="75"/>
                  </a:moveTo>
                  <a:cubicBezTo>
                    <a:pt x="121" y="75"/>
                    <a:pt x="121" y="75"/>
                    <a:pt x="121" y="76"/>
                  </a:cubicBezTo>
                  <a:cubicBezTo>
                    <a:pt x="122" y="75"/>
                    <a:pt x="121" y="75"/>
                    <a:pt x="121" y="75"/>
                  </a:cubicBezTo>
                  <a:close/>
                  <a:moveTo>
                    <a:pt x="118" y="68"/>
                  </a:moveTo>
                  <a:cubicBezTo>
                    <a:pt x="121" y="67"/>
                    <a:pt x="121" y="67"/>
                    <a:pt x="121" y="67"/>
                  </a:cubicBezTo>
                  <a:cubicBezTo>
                    <a:pt x="118" y="67"/>
                    <a:pt x="118" y="67"/>
                    <a:pt x="118" y="67"/>
                  </a:cubicBezTo>
                  <a:cubicBezTo>
                    <a:pt x="118" y="67"/>
                    <a:pt x="118" y="68"/>
                    <a:pt x="118" y="68"/>
                  </a:cubicBezTo>
                  <a:close/>
                  <a:moveTo>
                    <a:pt x="180" y="31"/>
                  </a:moveTo>
                  <a:cubicBezTo>
                    <a:pt x="179" y="32"/>
                    <a:pt x="179" y="32"/>
                    <a:pt x="179" y="32"/>
                  </a:cubicBezTo>
                  <a:cubicBezTo>
                    <a:pt x="180" y="32"/>
                    <a:pt x="180" y="32"/>
                    <a:pt x="180" y="32"/>
                  </a:cubicBezTo>
                  <a:lnTo>
                    <a:pt x="180" y="31"/>
                  </a:lnTo>
                  <a:close/>
                  <a:moveTo>
                    <a:pt x="198" y="367"/>
                  </a:moveTo>
                  <a:cubicBezTo>
                    <a:pt x="198" y="368"/>
                    <a:pt x="199" y="367"/>
                    <a:pt x="198" y="367"/>
                  </a:cubicBezTo>
                  <a:close/>
                  <a:moveTo>
                    <a:pt x="190" y="353"/>
                  </a:moveTo>
                  <a:cubicBezTo>
                    <a:pt x="191" y="354"/>
                    <a:pt x="191" y="354"/>
                    <a:pt x="191" y="354"/>
                  </a:cubicBezTo>
                  <a:cubicBezTo>
                    <a:pt x="191" y="354"/>
                    <a:pt x="191" y="354"/>
                    <a:pt x="191" y="354"/>
                  </a:cubicBezTo>
                  <a:lnTo>
                    <a:pt x="190" y="353"/>
                  </a:lnTo>
                  <a:close/>
                  <a:moveTo>
                    <a:pt x="159" y="65"/>
                  </a:moveTo>
                  <a:cubicBezTo>
                    <a:pt x="159" y="65"/>
                    <a:pt x="159" y="65"/>
                    <a:pt x="159" y="65"/>
                  </a:cubicBezTo>
                  <a:cubicBezTo>
                    <a:pt x="159" y="65"/>
                    <a:pt x="159" y="65"/>
                    <a:pt x="159" y="65"/>
                  </a:cubicBezTo>
                  <a:close/>
                  <a:moveTo>
                    <a:pt x="178" y="37"/>
                  </a:moveTo>
                  <a:cubicBezTo>
                    <a:pt x="178" y="37"/>
                    <a:pt x="178" y="37"/>
                    <a:pt x="178" y="38"/>
                  </a:cubicBezTo>
                  <a:cubicBezTo>
                    <a:pt x="178" y="38"/>
                    <a:pt x="178" y="37"/>
                    <a:pt x="178" y="37"/>
                  </a:cubicBezTo>
                  <a:close/>
                  <a:moveTo>
                    <a:pt x="175" y="30"/>
                  </a:moveTo>
                  <a:cubicBezTo>
                    <a:pt x="178" y="30"/>
                    <a:pt x="178" y="30"/>
                    <a:pt x="178" y="30"/>
                  </a:cubicBezTo>
                  <a:cubicBezTo>
                    <a:pt x="175" y="29"/>
                    <a:pt x="175" y="29"/>
                    <a:pt x="175" y="29"/>
                  </a:cubicBezTo>
                  <a:cubicBezTo>
                    <a:pt x="175" y="30"/>
                    <a:pt x="175" y="30"/>
                    <a:pt x="175" y="30"/>
                  </a:cubicBezTo>
                  <a:close/>
                  <a:moveTo>
                    <a:pt x="102" y="31"/>
                  </a:moveTo>
                  <a:cubicBezTo>
                    <a:pt x="100" y="32"/>
                    <a:pt x="100" y="32"/>
                    <a:pt x="100" y="32"/>
                  </a:cubicBezTo>
                  <a:cubicBezTo>
                    <a:pt x="101" y="32"/>
                    <a:pt x="101" y="32"/>
                    <a:pt x="101" y="32"/>
                  </a:cubicBezTo>
                  <a:lnTo>
                    <a:pt x="102" y="31"/>
                  </a:lnTo>
                  <a:close/>
                  <a:moveTo>
                    <a:pt x="99" y="37"/>
                  </a:moveTo>
                  <a:cubicBezTo>
                    <a:pt x="99" y="37"/>
                    <a:pt x="99" y="37"/>
                    <a:pt x="100" y="38"/>
                  </a:cubicBezTo>
                  <a:cubicBezTo>
                    <a:pt x="100" y="38"/>
                    <a:pt x="100" y="37"/>
                    <a:pt x="99" y="37"/>
                  </a:cubicBezTo>
                  <a:close/>
                  <a:moveTo>
                    <a:pt x="96" y="30"/>
                  </a:moveTo>
                  <a:cubicBezTo>
                    <a:pt x="99" y="30"/>
                    <a:pt x="99" y="30"/>
                    <a:pt x="99" y="30"/>
                  </a:cubicBezTo>
                  <a:cubicBezTo>
                    <a:pt x="96" y="29"/>
                    <a:pt x="96" y="29"/>
                    <a:pt x="96" y="29"/>
                  </a:cubicBezTo>
                  <a:cubicBezTo>
                    <a:pt x="96" y="30"/>
                    <a:pt x="97" y="30"/>
                    <a:pt x="96" y="30"/>
                  </a:cubicBezTo>
                  <a:close/>
                  <a:moveTo>
                    <a:pt x="42" y="30"/>
                  </a:moveTo>
                  <a:cubicBezTo>
                    <a:pt x="46" y="30"/>
                    <a:pt x="46" y="30"/>
                    <a:pt x="46" y="30"/>
                  </a:cubicBezTo>
                  <a:cubicBezTo>
                    <a:pt x="42" y="29"/>
                    <a:pt x="42" y="29"/>
                    <a:pt x="42" y="29"/>
                  </a:cubicBezTo>
                  <a:cubicBezTo>
                    <a:pt x="43" y="30"/>
                    <a:pt x="43" y="30"/>
                    <a:pt x="42" y="30"/>
                  </a:cubicBezTo>
                  <a:close/>
                  <a:moveTo>
                    <a:pt x="48" y="31"/>
                  </a:moveTo>
                  <a:cubicBezTo>
                    <a:pt x="46" y="32"/>
                    <a:pt x="46" y="32"/>
                    <a:pt x="46" y="32"/>
                  </a:cubicBezTo>
                  <a:cubicBezTo>
                    <a:pt x="47" y="32"/>
                    <a:pt x="47" y="32"/>
                    <a:pt x="47" y="32"/>
                  </a:cubicBezTo>
                  <a:lnTo>
                    <a:pt x="48" y="31"/>
                  </a:lnTo>
                  <a:close/>
                  <a:moveTo>
                    <a:pt x="27" y="65"/>
                  </a:moveTo>
                  <a:cubicBezTo>
                    <a:pt x="27" y="65"/>
                    <a:pt x="27" y="65"/>
                    <a:pt x="27" y="65"/>
                  </a:cubicBezTo>
                  <a:cubicBezTo>
                    <a:pt x="27" y="65"/>
                    <a:pt x="27" y="65"/>
                    <a:pt x="27" y="65"/>
                  </a:cubicBezTo>
                  <a:close/>
                  <a:moveTo>
                    <a:pt x="46" y="37"/>
                  </a:moveTo>
                  <a:cubicBezTo>
                    <a:pt x="46" y="37"/>
                    <a:pt x="46" y="37"/>
                    <a:pt x="46" y="38"/>
                  </a:cubicBezTo>
                  <a:cubicBezTo>
                    <a:pt x="46" y="38"/>
                    <a:pt x="46" y="37"/>
                    <a:pt x="46" y="37"/>
                  </a:cubicBezTo>
                  <a:close/>
                  <a:moveTo>
                    <a:pt x="17" y="138"/>
                  </a:moveTo>
                  <a:cubicBezTo>
                    <a:pt x="18" y="138"/>
                    <a:pt x="19" y="138"/>
                    <a:pt x="19" y="138"/>
                  </a:cubicBezTo>
                  <a:cubicBezTo>
                    <a:pt x="22" y="136"/>
                    <a:pt x="16" y="135"/>
                    <a:pt x="17" y="133"/>
                  </a:cubicBezTo>
                  <a:cubicBezTo>
                    <a:pt x="18" y="134"/>
                    <a:pt x="18" y="134"/>
                    <a:pt x="18" y="134"/>
                  </a:cubicBezTo>
                  <a:cubicBezTo>
                    <a:pt x="19" y="132"/>
                    <a:pt x="19" y="131"/>
                    <a:pt x="17" y="130"/>
                  </a:cubicBezTo>
                  <a:cubicBezTo>
                    <a:pt x="21" y="129"/>
                    <a:pt x="17" y="133"/>
                    <a:pt x="21" y="132"/>
                  </a:cubicBezTo>
                  <a:cubicBezTo>
                    <a:pt x="20" y="133"/>
                    <a:pt x="23" y="135"/>
                    <a:pt x="23" y="136"/>
                  </a:cubicBezTo>
                  <a:cubicBezTo>
                    <a:pt x="24" y="134"/>
                    <a:pt x="29" y="133"/>
                    <a:pt x="31" y="134"/>
                  </a:cubicBezTo>
                  <a:cubicBezTo>
                    <a:pt x="29" y="130"/>
                    <a:pt x="21" y="133"/>
                    <a:pt x="20" y="130"/>
                  </a:cubicBezTo>
                  <a:cubicBezTo>
                    <a:pt x="21" y="128"/>
                    <a:pt x="21" y="128"/>
                    <a:pt x="21" y="128"/>
                  </a:cubicBezTo>
                  <a:cubicBezTo>
                    <a:pt x="16" y="127"/>
                    <a:pt x="16" y="127"/>
                    <a:pt x="16" y="127"/>
                  </a:cubicBezTo>
                  <a:cubicBezTo>
                    <a:pt x="16" y="125"/>
                    <a:pt x="20" y="128"/>
                    <a:pt x="20" y="125"/>
                  </a:cubicBezTo>
                  <a:cubicBezTo>
                    <a:pt x="18" y="125"/>
                    <a:pt x="20" y="123"/>
                    <a:pt x="19" y="123"/>
                  </a:cubicBezTo>
                  <a:cubicBezTo>
                    <a:pt x="20" y="123"/>
                    <a:pt x="21" y="123"/>
                    <a:pt x="21" y="122"/>
                  </a:cubicBezTo>
                  <a:cubicBezTo>
                    <a:pt x="21" y="122"/>
                    <a:pt x="19" y="122"/>
                    <a:pt x="19" y="121"/>
                  </a:cubicBezTo>
                  <a:cubicBezTo>
                    <a:pt x="24" y="121"/>
                    <a:pt x="20" y="123"/>
                    <a:pt x="24" y="123"/>
                  </a:cubicBezTo>
                  <a:cubicBezTo>
                    <a:pt x="24" y="120"/>
                    <a:pt x="20" y="121"/>
                    <a:pt x="18" y="120"/>
                  </a:cubicBezTo>
                  <a:cubicBezTo>
                    <a:pt x="18" y="120"/>
                    <a:pt x="18" y="121"/>
                    <a:pt x="18" y="121"/>
                  </a:cubicBezTo>
                  <a:cubicBezTo>
                    <a:pt x="17" y="121"/>
                    <a:pt x="18" y="120"/>
                    <a:pt x="16" y="120"/>
                  </a:cubicBezTo>
                  <a:cubicBezTo>
                    <a:pt x="16" y="120"/>
                    <a:pt x="16" y="121"/>
                    <a:pt x="17" y="121"/>
                  </a:cubicBezTo>
                  <a:cubicBezTo>
                    <a:pt x="15" y="120"/>
                    <a:pt x="13" y="122"/>
                    <a:pt x="13" y="123"/>
                  </a:cubicBezTo>
                  <a:cubicBezTo>
                    <a:pt x="15" y="125"/>
                    <a:pt x="14" y="128"/>
                    <a:pt x="14" y="130"/>
                  </a:cubicBezTo>
                  <a:cubicBezTo>
                    <a:pt x="14" y="130"/>
                    <a:pt x="14" y="130"/>
                    <a:pt x="13" y="130"/>
                  </a:cubicBezTo>
                  <a:cubicBezTo>
                    <a:pt x="13" y="133"/>
                    <a:pt x="11" y="135"/>
                    <a:pt x="12" y="139"/>
                  </a:cubicBezTo>
                  <a:cubicBezTo>
                    <a:pt x="17" y="139"/>
                    <a:pt x="17" y="139"/>
                    <a:pt x="17" y="139"/>
                  </a:cubicBezTo>
                  <a:cubicBezTo>
                    <a:pt x="19" y="140"/>
                    <a:pt x="18" y="139"/>
                    <a:pt x="17" y="138"/>
                  </a:cubicBezTo>
                  <a:close/>
                  <a:moveTo>
                    <a:pt x="17" y="136"/>
                  </a:moveTo>
                  <a:cubicBezTo>
                    <a:pt x="17" y="137"/>
                    <a:pt x="17" y="137"/>
                    <a:pt x="17" y="137"/>
                  </a:cubicBezTo>
                  <a:cubicBezTo>
                    <a:pt x="16" y="137"/>
                    <a:pt x="16" y="137"/>
                    <a:pt x="17" y="136"/>
                  </a:cubicBezTo>
                  <a:close/>
                  <a:moveTo>
                    <a:pt x="28" y="104"/>
                  </a:moveTo>
                  <a:cubicBezTo>
                    <a:pt x="28" y="103"/>
                    <a:pt x="28" y="103"/>
                    <a:pt x="28" y="103"/>
                  </a:cubicBezTo>
                  <a:cubicBezTo>
                    <a:pt x="28" y="103"/>
                    <a:pt x="28" y="103"/>
                    <a:pt x="28" y="103"/>
                  </a:cubicBezTo>
                  <a:lnTo>
                    <a:pt x="28" y="104"/>
                  </a:lnTo>
                  <a:close/>
                  <a:moveTo>
                    <a:pt x="19" y="199"/>
                  </a:moveTo>
                  <a:cubicBezTo>
                    <a:pt x="21" y="200"/>
                    <a:pt x="25" y="197"/>
                    <a:pt x="27" y="199"/>
                  </a:cubicBezTo>
                  <a:cubicBezTo>
                    <a:pt x="30" y="196"/>
                    <a:pt x="24" y="199"/>
                    <a:pt x="24" y="197"/>
                  </a:cubicBezTo>
                  <a:cubicBezTo>
                    <a:pt x="23" y="198"/>
                    <a:pt x="20" y="199"/>
                    <a:pt x="19" y="199"/>
                  </a:cubicBezTo>
                  <a:close/>
                  <a:moveTo>
                    <a:pt x="20" y="161"/>
                  </a:moveTo>
                  <a:cubicBezTo>
                    <a:pt x="20" y="161"/>
                    <a:pt x="19" y="161"/>
                    <a:pt x="19" y="161"/>
                  </a:cubicBezTo>
                  <a:cubicBezTo>
                    <a:pt x="19" y="161"/>
                    <a:pt x="20" y="161"/>
                    <a:pt x="20" y="161"/>
                  </a:cubicBezTo>
                  <a:close/>
                  <a:moveTo>
                    <a:pt x="79" y="9"/>
                  </a:moveTo>
                  <a:cubicBezTo>
                    <a:pt x="79" y="9"/>
                    <a:pt x="78" y="9"/>
                    <a:pt x="78" y="8"/>
                  </a:cubicBezTo>
                  <a:cubicBezTo>
                    <a:pt x="78" y="9"/>
                    <a:pt x="78" y="9"/>
                    <a:pt x="79" y="9"/>
                  </a:cubicBezTo>
                  <a:close/>
                  <a:moveTo>
                    <a:pt x="22" y="190"/>
                  </a:moveTo>
                  <a:cubicBezTo>
                    <a:pt x="26" y="192"/>
                    <a:pt x="26" y="192"/>
                    <a:pt x="26" y="192"/>
                  </a:cubicBezTo>
                  <a:cubicBezTo>
                    <a:pt x="24" y="191"/>
                    <a:pt x="24" y="187"/>
                    <a:pt x="20" y="187"/>
                  </a:cubicBezTo>
                  <a:cubicBezTo>
                    <a:pt x="19" y="188"/>
                    <a:pt x="20" y="190"/>
                    <a:pt x="22" y="190"/>
                  </a:cubicBezTo>
                  <a:close/>
                  <a:moveTo>
                    <a:pt x="21" y="154"/>
                  </a:moveTo>
                  <a:cubicBezTo>
                    <a:pt x="20" y="154"/>
                    <a:pt x="20" y="154"/>
                    <a:pt x="20" y="154"/>
                  </a:cubicBezTo>
                  <a:cubicBezTo>
                    <a:pt x="21" y="154"/>
                    <a:pt x="21" y="154"/>
                    <a:pt x="21" y="154"/>
                  </a:cubicBezTo>
                  <a:close/>
                  <a:moveTo>
                    <a:pt x="31" y="111"/>
                  </a:moveTo>
                  <a:cubicBezTo>
                    <a:pt x="31" y="110"/>
                    <a:pt x="31" y="110"/>
                    <a:pt x="31" y="110"/>
                  </a:cubicBezTo>
                  <a:cubicBezTo>
                    <a:pt x="31" y="110"/>
                    <a:pt x="31" y="110"/>
                    <a:pt x="31" y="111"/>
                  </a:cubicBezTo>
                  <a:close/>
                  <a:moveTo>
                    <a:pt x="11" y="88"/>
                  </a:moveTo>
                  <a:cubicBezTo>
                    <a:pt x="11" y="88"/>
                    <a:pt x="11" y="88"/>
                    <a:pt x="11" y="88"/>
                  </a:cubicBezTo>
                  <a:cubicBezTo>
                    <a:pt x="11" y="88"/>
                    <a:pt x="11" y="88"/>
                    <a:pt x="11" y="88"/>
                  </a:cubicBezTo>
                  <a:close/>
                  <a:moveTo>
                    <a:pt x="23" y="105"/>
                  </a:moveTo>
                  <a:cubicBezTo>
                    <a:pt x="24" y="106"/>
                    <a:pt x="24" y="106"/>
                    <a:pt x="24" y="106"/>
                  </a:cubicBezTo>
                  <a:cubicBezTo>
                    <a:pt x="23" y="105"/>
                    <a:pt x="23" y="105"/>
                    <a:pt x="23" y="105"/>
                  </a:cubicBezTo>
                  <a:close/>
                  <a:moveTo>
                    <a:pt x="19" y="162"/>
                  </a:moveTo>
                  <a:cubicBezTo>
                    <a:pt x="19" y="163"/>
                    <a:pt x="22" y="164"/>
                    <a:pt x="23" y="164"/>
                  </a:cubicBezTo>
                  <a:cubicBezTo>
                    <a:pt x="23" y="162"/>
                    <a:pt x="23" y="162"/>
                    <a:pt x="23" y="162"/>
                  </a:cubicBezTo>
                  <a:cubicBezTo>
                    <a:pt x="20" y="162"/>
                    <a:pt x="23" y="162"/>
                    <a:pt x="22" y="164"/>
                  </a:cubicBezTo>
                  <a:lnTo>
                    <a:pt x="19" y="162"/>
                  </a:lnTo>
                  <a:close/>
                  <a:moveTo>
                    <a:pt x="54" y="75"/>
                  </a:moveTo>
                  <a:cubicBezTo>
                    <a:pt x="53" y="74"/>
                    <a:pt x="53" y="74"/>
                    <a:pt x="53" y="74"/>
                  </a:cubicBezTo>
                  <a:cubicBezTo>
                    <a:pt x="53" y="74"/>
                    <a:pt x="53" y="74"/>
                    <a:pt x="54" y="75"/>
                  </a:cubicBezTo>
                  <a:close/>
                  <a:moveTo>
                    <a:pt x="102" y="46"/>
                  </a:moveTo>
                  <a:cubicBezTo>
                    <a:pt x="102" y="46"/>
                    <a:pt x="102" y="46"/>
                    <a:pt x="102" y="46"/>
                  </a:cubicBezTo>
                  <a:cubicBezTo>
                    <a:pt x="102" y="46"/>
                    <a:pt x="102" y="46"/>
                    <a:pt x="102" y="46"/>
                  </a:cubicBezTo>
                  <a:close/>
                  <a:moveTo>
                    <a:pt x="17" y="83"/>
                  </a:moveTo>
                  <a:cubicBezTo>
                    <a:pt x="20" y="82"/>
                    <a:pt x="20" y="86"/>
                    <a:pt x="22" y="83"/>
                  </a:cubicBezTo>
                  <a:cubicBezTo>
                    <a:pt x="24" y="83"/>
                    <a:pt x="26" y="84"/>
                    <a:pt x="25" y="86"/>
                  </a:cubicBezTo>
                  <a:cubicBezTo>
                    <a:pt x="23" y="85"/>
                    <a:pt x="24" y="84"/>
                    <a:pt x="22" y="85"/>
                  </a:cubicBezTo>
                  <a:cubicBezTo>
                    <a:pt x="24" y="86"/>
                    <a:pt x="22" y="86"/>
                    <a:pt x="25" y="86"/>
                  </a:cubicBezTo>
                  <a:cubicBezTo>
                    <a:pt x="27" y="88"/>
                    <a:pt x="29" y="88"/>
                    <a:pt x="31" y="89"/>
                  </a:cubicBezTo>
                  <a:cubicBezTo>
                    <a:pt x="30" y="87"/>
                    <a:pt x="34" y="84"/>
                    <a:pt x="30" y="81"/>
                  </a:cubicBezTo>
                  <a:cubicBezTo>
                    <a:pt x="27" y="80"/>
                    <a:pt x="22" y="80"/>
                    <a:pt x="16" y="80"/>
                  </a:cubicBezTo>
                  <a:cubicBezTo>
                    <a:pt x="15" y="80"/>
                    <a:pt x="14" y="83"/>
                    <a:pt x="17" y="83"/>
                  </a:cubicBezTo>
                  <a:close/>
                  <a:moveTo>
                    <a:pt x="32" y="90"/>
                  </a:moveTo>
                  <a:cubicBezTo>
                    <a:pt x="32" y="90"/>
                    <a:pt x="32" y="89"/>
                    <a:pt x="31" y="89"/>
                  </a:cubicBezTo>
                  <a:cubicBezTo>
                    <a:pt x="31" y="89"/>
                    <a:pt x="32" y="90"/>
                    <a:pt x="32" y="90"/>
                  </a:cubicBezTo>
                  <a:close/>
                  <a:moveTo>
                    <a:pt x="111" y="27"/>
                  </a:moveTo>
                  <a:cubicBezTo>
                    <a:pt x="112" y="26"/>
                    <a:pt x="112" y="26"/>
                    <a:pt x="112" y="26"/>
                  </a:cubicBezTo>
                  <a:cubicBezTo>
                    <a:pt x="111" y="26"/>
                    <a:pt x="111" y="26"/>
                    <a:pt x="111" y="27"/>
                  </a:cubicBezTo>
                  <a:close/>
                  <a:moveTo>
                    <a:pt x="105" y="53"/>
                  </a:moveTo>
                  <a:cubicBezTo>
                    <a:pt x="105" y="53"/>
                    <a:pt x="105" y="53"/>
                    <a:pt x="105" y="54"/>
                  </a:cubicBezTo>
                  <a:cubicBezTo>
                    <a:pt x="106" y="54"/>
                    <a:pt x="106" y="53"/>
                    <a:pt x="105" y="53"/>
                  </a:cubicBezTo>
                  <a:close/>
                  <a:moveTo>
                    <a:pt x="103" y="47"/>
                  </a:moveTo>
                  <a:cubicBezTo>
                    <a:pt x="101" y="47"/>
                    <a:pt x="101" y="47"/>
                    <a:pt x="101" y="47"/>
                  </a:cubicBezTo>
                  <a:cubicBezTo>
                    <a:pt x="105" y="49"/>
                    <a:pt x="105" y="49"/>
                    <a:pt x="105" y="49"/>
                  </a:cubicBezTo>
                  <a:cubicBezTo>
                    <a:pt x="105" y="46"/>
                    <a:pt x="105" y="46"/>
                    <a:pt x="105" y="46"/>
                  </a:cubicBezTo>
                  <a:cubicBezTo>
                    <a:pt x="102" y="46"/>
                    <a:pt x="102" y="46"/>
                    <a:pt x="102" y="46"/>
                  </a:cubicBezTo>
                  <a:cubicBezTo>
                    <a:pt x="103" y="46"/>
                    <a:pt x="104" y="47"/>
                    <a:pt x="103" y="47"/>
                  </a:cubicBezTo>
                  <a:close/>
                  <a:moveTo>
                    <a:pt x="78" y="7"/>
                  </a:moveTo>
                  <a:cubicBezTo>
                    <a:pt x="77" y="6"/>
                    <a:pt x="77" y="6"/>
                    <a:pt x="77" y="6"/>
                  </a:cubicBezTo>
                  <a:cubicBezTo>
                    <a:pt x="77" y="6"/>
                    <a:pt x="78" y="7"/>
                    <a:pt x="78" y="7"/>
                  </a:cubicBezTo>
                  <a:close/>
                  <a:moveTo>
                    <a:pt x="106" y="46"/>
                  </a:moveTo>
                  <a:cubicBezTo>
                    <a:pt x="106" y="43"/>
                    <a:pt x="106" y="40"/>
                    <a:pt x="107" y="37"/>
                  </a:cubicBezTo>
                  <a:cubicBezTo>
                    <a:pt x="106" y="40"/>
                    <a:pt x="106" y="42"/>
                    <a:pt x="106" y="46"/>
                  </a:cubicBezTo>
                  <a:close/>
                  <a:moveTo>
                    <a:pt x="11" y="85"/>
                  </a:moveTo>
                  <a:cubicBezTo>
                    <a:pt x="11" y="86"/>
                    <a:pt x="11" y="86"/>
                    <a:pt x="11" y="86"/>
                  </a:cubicBezTo>
                  <a:cubicBezTo>
                    <a:pt x="13" y="87"/>
                    <a:pt x="11" y="86"/>
                    <a:pt x="11" y="85"/>
                  </a:cubicBezTo>
                  <a:close/>
                  <a:moveTo>
                    <a:pt x="30" y="197"/>
                  </a:moveTo>
                  <a:cubicBezTo>
                    <a:pt x="30" y="197"/>
                    <a:pt x="31" y="197"/>
                    <a:pt x="31" y="196"/>
                  </a:cubicBezTo>
                  <a:cubicBezTo>
                    <a:pt x="31" y="196"/>
                    <a:pt x="31" y="196"/>
                    <a:pt x="30" y="197"/>
                  </a:cubicBezTo>
                  <a:close/>
                  <a:moveTo>
                    <a:pt x="78" y="4"/>
                  </a:moveTo>
                  <a:cubicBezTo>
                    <a:pt x="78" y="4"/>
                    <a:pt x="78" y="4"/>
                    <a:pt x="78" y="4"/>
                  </a:cubicBezTo>
                  <a:cubicBezTo>
                    <a:pt x="78" y="3"/>
                    <a:pt x="78" y="3"/>
                    <a:pt x="78" y="3"/>
                  </a:cubicBezTo>
                  <a:cubicBezTo>
                    <a:pt x="77" y="3"/>
                    <a:pt x="76" y="5"/>
                    <a:pt x="77" y="6"/>
                  </a:cubicBezTo>
                  <a:cubicBezTo>
                    <a:pt x="76" y="5"/>
                    <a:pt x="79" y="5"/>
                    <a:pt x="78" y="4"/>
                  </a:cubicBezTo>
                  <a:close/>
                  <a:moveTo>
                    <a:pt x="56" y="73"/>
                  </a:moveTo>
                  <a:cubicBezTo>
                    <a:pt x="56" y="74"/>
                    <a:pt x="56" y="74"/>
                    <a:pt x="56" y="74"/>
                  </a:cubicBezTo>
                  <a:cubicBezTo>
                    <a:pt x="56" y="74"/>
                    <a:pt x="56" y="74"/>
                    <a:pt x="56" y="73"/>
                  </a:cubicBezTo>
                  <a:close/>
                  <a:moveTo>
                    <a:pt x="29" y="97"/>
                  </a:moveTo>
                  <a:cubicBezTo>
                    <a:pt x="28" y="95"/>
                    <a:pt x="28" y="95"/>
                    <a:pt x="28" y="95"/>
                  </a:cubicBezTo>
                  <a:cubicBezTo>
                    <a:pt x="28" y="96"/>
                    <a:pt x="28" y="96"/>
                    <a:pt x="28" y="96"/>
                  </a:cubicBezTo>
                  <a:cubicBezTo>
                    <a:pt x="29" y="97"/>
                    <a:pt x="29" y="97"/>
                    <a:pt x="29" y="97"/>
                  </a:cubicBezTo>
                  <a:close/>
                  <a:moveTo>
                    <a:pt x="11" y="228"/>
                  </a:moveTo>
                  <a:cubicBezTo>
                    <a:pt x="11" y="228"/>
                    <a:pt x="11" y="228"/>
                    <a:pt x="11" y="228"/>
                  </a:cubicBezTo>
                  <a:cubicBezTo>
                    <a:pt x="11" y="228"/>
                    <a:pt x="11" y="228"/>
                    <a:pt x="11" y="228"/>
                  </a:cubicBezTo>
                  <a:close/>
                  <a:moveTo>
                    <a:pt x="20" y="302"/>
                  </a:moveTo>
                  <a:cubicBezTo>
                    <a:pt x="20" y="302"/>
                    <a:pt x="19" y="301"/>
                    <a:pt x="19" y="301"/>
                  </a:cubicBezTo>
                  <a:cubicBezTo>
                    <a:pt x="19" y="301"/>
                    <a:pt x="20" y="302"/>
                    <a:pt x="20" y="302"/>
                  </a:cubicBezTo>
                  <a:close/>
                  <a:moveTo>
                    <a:pt x="11" y="226"/>
                  </a:moveTo>
                  <a:cubicBezTo>
                    <a:pt x="11" y="226"/>
                    <a:pt x="11" y="227"/>
                    <a:pt x="11" y="227"/>
                  </a:cubicBezTo>
                  <a:cubicBezTo>
                    <a:pt x="13" y="227"/>
                    <a:pt x="11" y="226"/>
                    <a:pt x="11" y="226"/>
                  </a:cubicBezTo>
                  <a:close/>
                  <a:moveTo>
                    <a:pt x="24" y="247"/>
                  </a:moveTo>
                  <a:cubicBezTo>
                    <a:pt x="23" y="246"/>
                    <a:pt x="23" y="246"/>
                    <a:pt x="23" y="246"/>
                  </a:cubicBezTo>
                  <a:cubicBezTo>
                    <a:pt x="23" y="246"/>
                    <a:pt x="23" y="246"/>
                    <a:pt x="23" y="246"/>
                  </a:cubicBezTo>
                  <a:lnTo>
                    <a:pt x="24" y="247"/>
                  </a:lnTo>
                  <a:close/>
                  <a:moveTo>
                    <a:pt x="11" y="328"/>
                  </a:moveTo>
                  <a:cubicBezTo>
                    <a:pt x="11" y="328"/>
                    <a:pt x="11" y="328"/>
                    <a:pt x="11" y="328"/>
                  </a:cubicBezTo>
                  <a:cubicBezTo>
                    <a:pt x="11" y="328"/>
                    <a:pt x="11" y="328"/>
                    <a:pt x="11" y="328"/>
                  </a:cubicBezTo>
                  <a:close/>
                  <a:moveTo>
                    <a:pt x="11" y="325"/>
                  </a:moveTo>
                  <a:cubicBezTo>
                    <a:pt x="11" y="326"/>
                    <a:pt x="11" y="326"/>
                    <a:pt x="11" y="326"/>
                  </a:cubicBezTo>
                  <a:cubicBezTo>
                    <a:pt x="13" y="326"/>
                    <a:pt x="11" y="326"/>
                    <a:pt x="11" y="325"/>
                  </a:cubicBezTo>
                  <a:close/>
                  <a:moveTo>
                    <a:pt x="29" y="191"/>
                  </a:moveTo>
                  <a:cubicBezTo>
                    <a:pt x="29" y="191"/>
                    <a:pt x="28" y="191"/>
                    <a:pt x="28" y="191"/>
                  </a:cubicBezTo>
                  <a:cubicBezTo>
                    <a:pt x="29" y="191"/>
                    <a:pt x="29" y="191"/>
                    <a:pt x="29" y="191"/>
                  </a:cubicBezTo>
                  <a:close/>
                  <a:moveTo>
                    <a:pt x="206" y="294"/>
                  </a:moveTo>
                  <a:cubicBezTo>
                    <a:pt x="206" y="294"/>
                    <a:pt x="206" y="295"/>
                    <a:pt x="205" y="295"/>
                  </a:cubicBezTo>
                  <a:cubicBezTo>
                    <a:pt x="207" y="295"/>
                    <a:pt x="206" y="294"/>
                    <a:pt x="206" y="294"/>
                  </a:cubicBezTo>
                  <a:close/>
                  <a:moveTo>
                    <a:pt x="198" y="375"/>
                  </a:moveTo>
                  <a:cubicBezTo>
                    <a:pt x="198" y="375"/>
                    <a:pt x="198" y="376"/>
                    <a:pt x="199" y="376"/>
                  </a:cubicBezTo>
                  <a:cubicBezTo>
                    <a:pt x="201" y="376"/>
                    <a:pt x="199" y="375"/>
                    <a:pt x="198" y="375"/>
                  </a:cubicBezTo>
                  <a:close/>
                  <a:moveTo>
                    <a:pt x="205" y="296"/>
                  </a:moveTo>
                  <a:cubicBezTo>
                    <a:pt x="204" y="298"/>
                    <a:pt x="203" y="299"/>
                    <a:pt x="201" y="299"/>
                  </a:cubicBezTo>
                  <a:cubicBezTo>
                    <a:pt x="201" y="300"/>
                    <a:pt x="204" y="300"/>
                    <a:pt x="205" y="301"/>
                  </a:cubicBezTo>
                  <a:cubicBezTo>
                    <a:pt x="205" y="299"/>
                    <a:pt x="206" y="299"/>
                    <a:pt x="205" y="296"/>
                  </a:cubicBezTo>
                  <a:close/>
                  <a:moveTo>
                    <a:pt x="192" y="334"/>
                  </a:moveTo>
                  <a:cubicBezTo>
                    <a:pt x="193" y="334"/>
                    <a:pt x="193" y="334"/>
                    <a:pt x="193" y="334"/>
                  </a:cubicBezTo>
                  <a:cubicBezTo>
                    <a:pt x="193" y="334"/>
                    <a:pt x="192" y="334"/>
                    <a:pt x="192" y="334"/>
                  </a:cubicBezTo>
                  <a:close/>
                  <a:moveTo>
                    <a:pt x="205" y="269"/>
                  </a:moveTo>
                  <a:cubicBezTo>
                    <a:pt x="205" y="269"/>
                    <a:pt x="205" y="269"/>
                    <a:pt x="205" y="269"/>
                  </a:cubicBezTo>
                  <a:cubicBezTo>
                    <a:pt x="205" y="269"/>
                    <a:pt x="205" y="269"/>
                    <a:pt x="205" y="269"/>
                  </a:cubicBezTo>
                  <a:close/>
                  <a:moveTo>
                    <a:pt x="199" y="266"/>
                  </a:moveTo>
                  <a:cubicBezTo>
                    <a:pt x="199" y="266"/>
                    <a:pt x="199" y="266"/>
                    <a:pt x="199" y="266"/>
                  </a:cubicBezTo>
                  <a:cubicBezTo>
                    <a:pt x="199" y="266"/>
                    <a:pt x="199" y="266"/>
                    <a:pt x="199" y="266"/>
                  </a:cubicBezTo>
                  <a:close/>
                  <a:moveTo>
                    <a:pt x="203" y="269"/>
                  </a:moveTo>
                  <a:cubicBezTo>
                    <a:pt x="205" y="270"/>
                    <a:pt x="205" y="270"/>
                    <a:pt x="205" y="270"/>
                  </a:cubicBezTo>
                  <a:cubicBezTo>
                    <a:pt x="205" y="269"/>
                    <a:pt x="205" y="269"/>
                    <a:pt x="205" y="269"/>
                  </a:cubicBezTo>
                  <a:cubicBezTo>
                    <a:pt x="205" y="269"/>
                    <a:pt x="202" y="269"/>
                    <a:pt x="203" y="269"/>
                  </a:cubicBezTo>
                  <a:close/>
                  <a:moveTo>
                    <a:pt x="203" y="302"/>
                  </a:moveTo>
                  <a:cubicBezTo>
                    <a:pt x="204" y="303"/>
                    <a:pt x="204" y="303"/>
                    <a:pt x="204" y="303"/>
                  </a:cubicBezTo>
                  <a:cubicBezTo>
                    <a:pt x="204" y="303"/>
                    <a:pt x="204" y="303"/>
                    <a:pt x="203" y="302"/>
                  </a:cubicBezTo>
                  <a:close/>
                  <a:moveTo>
                    <a:pt x="205" y="301"/>
                  </a:moveTo>
                  <a:cubicBezTo>
                    <a:pt x="205" y="302"/>
                    <a:pt x="205" y="302"/>
                    <a:pt x="205" y="302"/>
                  </a:cubicBezTo>
                  <a:cubicBezTo>
                    <a:pt x="205" y="301"/>
                    <a:pt x="205" y="301"/>
                    <a:pt x="205" y="301"/>
                  </a:cubicBezTo>
                  <a:close/>
                  <a:moveTo>
                    <a:pt x="203" y="302"/>
                  </a:moveTo>
                  <a:cubicBezTo>
                    <a:pt x="203" y="302"/>
                    <a:pt x="203" y="302"/>
                    <a:pt x="203" y="302"/>
                  </a:cubicBezTo>
                  <a:cubicBezTo>
                    <a:pt x="203" y="302"/>
                    <a:pt x="203" y="302"/>
                    <a:pt x="203" y="302"/>
                  </a:cubicBezTo>
                  <a:close/>
                  <a:moveTo>
                    <a:pt x="206" y="232"/>
                  </a:moveTo>
                  <a:cubicBezTo>
                    <a:pt x="206" y="232"/>
                    <a:pt x="206" y="233"/>
                    <a:pt x="205" y="233"/>
                  </a:cubicBezTo>
                  <a:cubicBezTo>
                    <a:pt x="207" y="233"/>
                    <a:pt x="206" y="232"/>
                    <a:pt x="206" y="232"/>
                  </a:cubicBezTo>
                  <a:close/>
                  <a:moveTo>
                    <a:pt x="192" y="114"/>
                  </a:moveTo>
                  <a:cubicBezTo>
                    <a:pt x="192" y="116"/>
                    <a:pt x="192" y="116"/>
                    <a:pt x="192" y="116"/>
                  </a:cubicBezTo>
                  <a:cubicBezTo>
                    <a:pt x="193" y="115"/>
                    <a:pt x="193" y="115"/>
                    <a:pt x="192" y="114"/>
                  </a:cubicBezTo>
                  <a:close/>
                  <a:moveTo>
                    <a:pt x="202" y="153"/>
                  </a:moveTo>
                  <a:cubicBezTo>
                    <a:pt x="201" y="153"/>
                    <a:pt x="200" y="153"/>
                    <a:pt x="199" y="153"/>
                  </a:cubicBezTo>
                  <a:cubicBezTo>
                    <a:pt x="199" y="154"/>
                    <a:pt x="199" y="154"/>
                    <a:pt x="199" y="154"/>
                  </a:cubicBezTo>
                  <a:cubicBezTo>
                    <a:pt x="200" y="154"/>
                    <a:pt x="201" y="154"/>
                    <a:pt x="202" y="153"/>
                  </a:cubicBezTo>
                  <a:close/>
                  <a:moveTo>
                    <a:pt x="196" y="154"/>
                  </a:moveTo>
                  <a:cubicBezTo>
                    <a:pt x="196" y="157"/>
                    <a:pt x="196" y="157"/>
                    <a:pt x="196" y="157"/>
                  </a:cubicBezTo>
                  <a:cubicBezTo>
                    <a:pt x="198" y="156"/>
                    <a:pt x="199" y="157"/>
                    <a:pt x="200" y="157"/>
                  </a:cubicBezTo>
                  <a:cubicBezTo>
                    <a:pt x="199" y="154"/>
                    <a:pt x="199" y="154"/>
                    <a:pt x="199" y="154"/>
                  </a:cubicBezTo>
                  <a:cubicBezTo>
                    <a:pt x="198" y="154"/>
                    <a:pt x="197" y="154"/>
                    <a:pt x="196" y="154"/>
                  </a:cubicBezTo>
                  <a:close/>
                  <a:moveTo>
                    <a:pt x="118" y="55"/>
                  </a:moveTo>
                  <a:cubicBezTo>
                    <a:pt x="117" y="55"/>
                    <a:pt x="117" y="54"/>
                    <a:pt x="116" y="54"/>
                  </a:cubicBezTo>
                  <a:cubicBezTo>
                    <a:pt x="117" y="55"/>
                    <a:pt x="117" y="55"/>
                    <a:pt x="118" y="55"/>
                  </a:cubicBezTo>
                  <a:close/>
                  <a:moveTo>
                    <a:pt x="205" y="239"/>
                  </a:moveTo>
                  <a:cubicBezTo>
                    <a:pt x="205" y="240"/>
                    <a:pt x="205" y="240"/>
                    <a:pt x="205" y="240"/>
                  </a:cubicBezTo>
                  <a:cubicBezTo>
                    <a:pt x="205" y="239"/>
                    <a:pt x="205" y="239"/>
                    <a:pt x="205" y="239"/>
                  </a:cubicBezTo>
                  <a:close/>
                  <a:moveTo>
                    <a:pt x="203" y="207"/>
                  </a:moveTo>
                  <a:cubicBezTo>
                    <a:pt x="205" y="208"/>
                    <a:pt x="205" y="208"/>
                    <a:pt x="205" y="208"/>
                  </a:cubicBezTo>
                  <a:cubicBezTo>
                    <a:pt x="205" y="207"/>
                    <a:pt x="205" y="207"/>
                    <a:pt x="205" y="207"/>
                  </a:cubicBezTo>
                  <a:cubicBezTo>
                    <a:pt x="205" y="207"/>
                    <a:pt x="202" y="207"/>
                    <a:pt x="203" y="207"/>
                  </a:cubicBezTo>
                  <a:close/>
                  <a:moveTo>
                    <a:pt x="109" y="51"/>
                  </a:moveTo>
                  <a:cubicBezTo>
                    <a:pt x="110" y="52"/>
                    <a:pt x="111" y="54"/>
                    <a:pt x="113" y="53"/>
                  </a:cubicBezTo>
                  <a:cubicBezTo>
                    <a:pt x="112" y="53"/>
                    <a:pt x="113" y="52"/>
                    <a:pt x="110" y="52"/>
                  </a:cubicBezTo>
                  <a:cubicBezTo>
                    <a:pt x="111" y="52"/>
                    <a:pt x="111" y="52"/>
                    <a:pt x="111" y="52"/>
                  </a:cubicBezTo>
                  <a:lnTo>
                    <a:pt x="109" y="51"/>
                  </a:lnTo>
                  <a:close/>
                  <a:moveTo>
                    <a:pt x="203" y="240"/>
                  </a:moveTo>
                  <a:cubicBezTo>
                    <a:pt x="203" y="240"/>
                    <a:pt x="203" y="240"/>
                    <a:pt x="203" y="240"/>
                  </a:cubicBezTo>
                  <a:cubicBezTo>
                    <a:pt x="203" y="241"/>
                    <a:pt x="203" y="241"/>
                    <a:pt x="203" y="241"/>
                  </a:cubicBezTo>
                  <a:lnTo>
                    <a:pt x="203" y="240"/>
                  </a:lnTo>
                  <a:close/>
                  <a:moveTo>
                    <a:pt x="197" y="201"/>
                  </a:moveTo>
                  <a:cubicBezTo>
                    <a:pt x="198" y="203"/>
                    <a:pt x="198" y="203"/>
                    <a:pt x="198" y="203"/>
                  </a:cubicBezTo>
                  <a:cubicBezTo>
                    <a:pt x="198" y="201"/>
                    <a:pt x="198" y="201"/>
                    <a:pt x="198" y="201"/>
                  </a:cubicBezTo>
                  <a:lnTo>
                    <a:pt x="197" y="201"/>
                  </a:lnTo>
                  <a:close/>
                  <a:moveTo>
                    <a:pt x="200" y="218"/>
                  </a:moveTo>
                  <a:cubicBezTo>
                    <a:pt x="200" y="217"/>
                    <a:pt x="200" y="217"/>
                    <a:pt x="200" y="217"/>
                  </a:cubicBezTo>
                  <a:cubicBezTo>
                    <a:pt x="200" y="217"/>
                    <a:pt x="200" y="218"/>
                    <a:pt x="200" y="218"/>
                  </a:cubicBezTo>
                  <a:close/>
                  <a:moveTo>
                    <a:pt x="156" y="84"/>
                  </a:moveTo>
                  <a:cubicBezTo>
                    <a:pt x="155" y="84"/>
                    <a:pt x="155" y="84"/>
                    <a:pt x="155" y="84"/>
                  </a:cubicBezTo>
                  <a:cubicBezTo>
                    <a:pt x="155" y="84"/>
                    <a:pt x="156" y="85"/>
                    <a:pt x="156" y="84"/>
                  </a:cubicBezTo>
                  <a:close/>
                  <a:moveTo>
                    <a:pt x="205" y="207"/>
                  </a:moveTo>
                  <a:cubicBezTo>
                    <a:pt x="205" y="207"/>
                    <a:pt x="205" y="207"/>
                    <a:pt x="205" y="207"/>
                  </a:cubicBezTo>
                  <a:cubicBezTo>
                    <a:pt x="205" y="207"/>
                    <a:pt x="205" y="207"/>
                    <a:pt x="205" y="207"/>
                  </a:cubicBezTo>
                  <a:close/>
                  <a:moveTo>
                    <a:pt x="202" y="193"/>
                  </a:moveTo>
                  <a:cubicBezTo>
                    <a:pt x="203" y="194"/>
                    <a:pt x="203" y="194"/>
                    <a:pt x="203" y="194"/>
                  </a:cubicBezTo>
                  <a:cubicBezTo>
                    <a:pt x="204" y="194"/>
                    <a:pt x="204" y="194"/>
                    <a:pt x="204" y="194"/>
                  </a:cubicBezTo>
                  <a:cubicBezTo>
                    <a:pt x="202" y="193"/>
                    <a:pt x="202" y="193"/>
                    <a:pt x="202" y="193"/>
                  </a:cubicBezTo>
                  <a:close/>
                  <a:moveTo>
                    <a:pt x="56" y="48"/>
                  </a:moveTo>
                  <a:cubicBezTo>
                    <a:pt x="56" y="48"/>
                    <a:pt x="55" y="48"/>
                    <a:pt x="55" y="48"/>
                  </a:cubicBezTo>
                  <a:cubicBezTo>
                    <a:pt x="55" y="49"/>
                    <a:pt x="56" y="49"/>
                    <a:pt x="56" y="48"/>
                  </a:cubicBezTo>
                  <a:close/>
                  <a:moveTo>
                    <a:pt x="105" y="60"/>
                  </a:moveTo>
                  <a:cubicBezTo>
                    <a:pt x="107" y="62"/>
                    <a:pt x="108" y="65"/>
                    <a:pt x="111" y="69"/>
                  </a:cubicBezTo>
                  <a:cubicBezTo>
                    <a:pt x="109" y="66"/>
                    <a:pt x="108" y="63"/>
                    <a:pt x="105" y="60"/>
                  </a:cubicBezTo>
                  <a:close/>
                  <a:moveTo>
                    <a:pt x="48" y="45"/>
                  </a:moveTo>
                  <a:cubicBezTo>
                    <a:pt x="49" y="45"/>
                    <a:pt x="50" y="47"/>
                    <a:pt x="52" y="47"/>
                  </a:cubicBezTo>
                  <a:cubicBezTo>
                    <a:pt x="50" y="47"/>
                    <a:pt x="51" y="45"/>
                    <a:pt x="49" y="45"/>
                  </a:cubicBezTo>
                  <a:cubicBezTo>
                    <a:pt x="50" y="45"/>
                    <a:pt x="50" y="45"/>
                    <a:pt x="50" y="45"/>
                  </a:cubicBezTo>
                  <a:lnTo>
                    <a:pt x="48" y="45"/>
                  </a:lnTo>
                  <a:close/>
                  <a:moveTo>
                    <a:pt x="198" y="529"/>
                  </a:moveTo>
                  <a:cubicBezTo>
                    <a:pt x="198" y="530"/>
                    <a:pt x="199" y="530"/>
                    <a:pt x="199" y="530"/>
                  </a:cubicBezTo>
                  <a:cubicBezTo>
                    <a:pt x="199" y="530"/>
                    <a:pt x="199" y="530"/>
                    <a:pt x="198" y="529"/>
                  </a:cubicBezTo>
                  <a:close/>
                  <a:moveTo>
                    <a:pt x="198" y="552"/>
                  </a:moveTo>
                  <a:cubicBezTo>
                    <a:pt x="198" y="553"/>
                    <a:pt x="199" y="551"/>
                    <a:pt x="198" y="552"/>
                  </a:cubicBezTo>
                  <a:close/>
                  <a:moveTo>
                    <a:pt x="11" y="270"/>
                  </a:moveTo>
                  <a:cubicBezTo>
                    <a:pt x="11" y="270"/>
                    <a:pt x="11" y="270"/>
                    <a:pt x="11" y="271"/>
                  </a:cubicBezTo>
                  <a:cubicBezTo>
                    <a:pt x="13" y="271"/>
                    <a:pt x="11" y="270"/>
                    <a:pt x="11" y="270"/>
                  </a:cubicBezTo>
                  <a:close/>
                  <a:moveTo>
                    <a:pt x="11" y="272"/>
                  </a:moveTo>
                  <a:cubicBezTo>
                    <a:pt x="11" y="272"/>
                    <a:pt x="11" y="272"/>
                    <a:pt x="11" y="272"/>
                  </a:cubicBezTo>
                  <a:cubicBezTo>
                    <a:pt x="11" y="272"/>
                    <a:pt x="11" y="272"/>
                    <a:pt x="11" y="272"/>
                  </a:cubicBezTo>
                  <a:close/>
                  <a:moveTo>
                    <a:pt x="14" y="580"/>
                  </a:moveTo>
                  <a:cubicBezTo>
                    <a:pt x="16" y="580"/>
                    <a:pt x="16" y="580"/>
                    <a:pt x="16" y="580"/>
                  </a:cubicBezTo>
                  <a:cubicBezTo>
                    <a:pt x="15" y="579"/>
                    <a:pt x="15" y="579"/>
                    <a:pt x="15" y="579"/>
                  </a:cubicBezTo>
                  <a:lnTo>
                    <a:pt x="14" y="580"/>
                  </a:lnTo>
                  <a:close/>
                  <a:moveTo>
                    <a:pt x="22" y="580"/>
                  </a:moveTo>
                  <a:cubicBezTo>
                    <a:pt x="21" y="579"/>
                    <a:pt x="21" y="579"/>
                    <a:pt x="21" y="579"/>
                  </a:cubicBezTo>
                  <a:cubicBezTo>
                    <a:pt x="21" y="580"/>
                    <a:pt x="21" y="580"/>
                    <a:pt x="21" y="580"/>
                  </a:cubicBezTo>
                  <a:lnTo>
                    <a:pt x="22" y="580"/>
                  </a:lnTo>
                  <a:close/>
                  <a:moveTo>
                    <a:pt x="11" y="410"/>
                  </a:moveTo>
                  <a:cubicBezTo>
                    <a:pt x="11" y="411"/>
                    <a:pt x="11" y="411"/>
                    <a:pt x="11" y="412"/>
                  </a:cubicBezTo>
                  <a:cubicBezTo>
                    <a:pt x="13" y="412"/>
                    <a:pt x="11" y="411"/>
                    <a:pt x="11" y="410"/>
                  </a:cubicBezTo>
                  <a:close/>
                  <a:moveTo>
                    <a:pt x="22" y="679"/>
                  </a:moveTo>
                  <a:cubicBezTo>
                    <a:pt x="21" y="678"/>
                    <a:pt x="21" y="678"/>
                    <a:pt x="21" y="678"/>
                  </a:cubicBezTo>
                  <a:cubicBezTo>
                    <a:pt x="21" y="679"/>
                    <a:pt x="21" y="679"/>
                    <a:pt x="21" y="679"/>
                  </a:cubicBezTo>
                  <a:lnTo>
                    <a:pt x="22" y="679"/>
                  </a:lnTo>
                  <a:close/>
                  <a:moveTo>
                    <a:pt x="21" y="578"/>
                  </a:moveTo>
                  <a:cubicBezTo>
                    <a:pt x="20" y="578"/>
                    <a:pt x="20" y="578"/>
                    <a:pt x="20" y="578"/>
                  </a:cubicBezTo>
                  <a:cubicBezTo>
                    <a:pt x="21" y="578"/>
                    <a:pt x="21" y="578"/>
                    <a:pt x="21" y="578"/>
                  </a:cubicBezTo>
                  <a:close/>
                  <a:moveTo>
                    <a:pt x="30" y="722"/>
                  </a:moveTo>
                  <a:cubicBezTo>
                    <a:pt x="30" y="722"/>
                    <a:pt x="30" y="722"/>
                    <a:pt x="30" y="722"/>
                  </a:cubicBezTo>
                  <a:cubicBezTo>
                    <a:pt x="31" y="722"/>
                    <a:pt x="31" y="722"/>
                    <a:pt x="31" y="722"/>
                  </a:cubicBezTo>
                  <a:lnTo>
                    <a:pt x="30" y="722"/>
                  </a:lnTo>
                  <a:close/>
                  <a:moveTo>
                    <a:pt x="17" y="646"/>
                  </a:moveTo>
                  <a:cubicBezTo>
                    <a:pt x="17" y="646"/>
                    <a:pt x="17" y="646"/>
                    <a:pt x="17" y="646"/>
                  </a:cubicBezTo>
                  <a:cubicBezTo>
                    <a:pt x="20" y="647"/>
                    <a:pt x="20" y="647"/>
                    <a:pt x="20" y="647"/>
                  </a:cubicBezTo>
                  <a:lnTo>
                    <a:pt x="17" y="646"/>
                  </a:lnTo>
                  <a:close/>
                  <a:moveTo>
                    <a:pt x="15" y="678"/>
                  </a:moveTo>
                  <a:cubicBezTo>
                    <a:pt x="14" y="679"/>
                    <a:pt x="14" y="679"/>
                    <a:pt x="14" y="679"/>
                  </a:cubicBezTo>
                  <a:cubicBezTo>
                    <a:pt x="16" y="680"/>
                    <a:pt x="16" y="680"/>
                    <a:pt x="16" y="680"/>
                  </a:cubicBezTo>
                  <a:lnTo>
                    <a:pt x="15" y="678"/>
                  </a:lnTo>
                  <a:close/>
                  <a:moveTo>
                    <a:pt x="203" y="454"/>
                  </a:moveTo>
                  <a:cubicBezTo>
                    <a:pt x="205" y="454"/>
                    <a:pt x="205" y="454"/>
                    <a:pt x="205" y="454"/>
                  </a:cubicBezTo>
                  <a:cubicBezTo>
                    <a:pt x="205" y="453"/>
                    <a:pt x="205" y="453"/>
                    <a:pt x="205" y="453"/>
                  </a:cubicBezTo>
                  <a:cubicBezTo>
                    <a:pt x="205" y="454"/>
                    <a:pt x="202" y="453"/>
                    <a:pt x="203" y="454"/>
                  </a:cubicBezTo>
                  <a:close/>
                  <a:moveTo>
                    <a:pt x="200" y="530"/>
                  </a:moveTo>
                  <a:cubicBezTo>
                    <a:pt x="200" y="530"/>
                    <a:pt x="200" y="529"/>
                    <a:pt x="200" y="529"/>
                  </a:cubicBezTo>
                  <a:cubicBezTo>
                    <a:pt x="200" y="530"/>
                    <a:pt x="200" y="530"/>
                    <a:pt x="200" y="530"/>
                  </a:cubicBezTo>
                  <a:close/>
                  <a:moveTo>
                    <a:pt x="205" y="453"/>
                  </a:moveTo>
                  <a:cubicBezTo>
                    <a:pt x="205" y="453"/>
                    <a:pt x="205" y="453"/>
                    <a:pt x="205" y="453"/>
                  </a:cubicBezTo>
                  <a:cubicBezTo>
                    <a:pt x="205" y="453"/>
                    <a:pt x="205" y="453"/>
                    <a:pt x="205" y="453"/>
                  </a:cubicBezTo>
                  <a:close/>
                  <a:moveTo>
                    <a:pt x="196" y="511"/>
                  </a:moveTo>
                  <a:cubicBezTo>
                    <a:pt x="197" y="513"/>
                    <a:pt x="197" y="513"/>
                    <a:pt x="197" y="513"/>
                  </a:cubicBezTo>
                  <a:cubicBezTo>
                    <a:pt x="198" y="513"/>
                    <a:pt x="198" y="513"/>
                    <a:pt x="198" y="513"/>
                  </a:cubicBezTo>
                  <a:cubicBezTo>
                    <a:pt x="196" y="511"/>
                    <a:pt x="196" y="511"/>
                    <a:pt x="196" y="511"/>
                  </a:cubicBezTo>
                  <a:close/>
                  <a:moveTo>
                    <a:pt x="206" y="416"/>
                  </a:moveTo>
                  <a:cubicBezTo>
                    <a:pt x="206" y="417"/>
                    <a:pt x="206" y="417"/>
                    <a:pt x="205" y="418"/>
                  </a:cubicBezTo>
                  <a:cubicBezTo>
                    <a:pt x="207" y="418"/>
                    <a:pt x="206" y="416"/>
                    <a:pt x="206" y="416"/>
                  </a:cubicBezTo>
                  <a:close/>
                  <a:moveTo>
                    <a:pt x="202" y="338"/>
                  </a:moveTo>
                  <a:cubicBezTo>
                    <a:pt x="201" y="338"/>
                    <a:pt x="200" y="337"/>
                    <a:pt x="199" y="337"/>
                  </a:cubicBezTo>
                  <a:cubicBezTo>
                    <a:pt x="199" y="339"/>
                    <a:pt x="199" y="339"/>
                    <a:pt x="199" y="339"/>
                  </a:cubicBezTo>
                  <a:cubicBezTo>
                    <a:pt x="200" y="339"/>
                    <a:pt x="201" y="339"/>
                    <a:pt x="202" y="338"/>
                  </a:cubicBezTo>
                  <a:close/>
                  <a:moveTo>
                    <a:pt x="205" y="391"/>
                  </a:moveTo>
                  <a:cubicBezTo>
                    <a:pt x="205" y="391"/>
                    <a:pt x="205" y="391"/>
                    <a:pt x="205" y="391"/>
                  </a:cubicBezTo>
                  <a:cubicBezTo>
                    <a:pt x="205" y="391"/>
                    <a:pt x="205" y="391"/>
                    <a:pt x="205" y="391"/>
                  </a:cubicBezTo>
                  <a:close/>
                  <a:moveTo>
                    <a:pt x="202" y="378"/>
                  </a:moveTo>
                  <a:cubicBezTo>
                    <a:pt x="203" y="379"/>
                    <a:pt x="203" y="379"/>
                    <a:pt x="203" y="379"/>
                  </a:cubicBezTo>
                  <a:cubicBezTo>
                    <a:pt x="204" y="379"/>
                    <a:pt x="204" y="379"/>
                    <a:pt x="204" y="379"/>
                  </a:cubicBezTo>
                  <a:cubicBezTo>
                    <a:pt x="202" y="377"/>
                    <a:pt x="202" y="377"/>
                    <a:pt x="202" y="377"/>
                  </a:cubicBezTo>
                  <a:lnTo>
                    <a:pt x="202" y="378"/>
                  </a:lnTo>
                  <a:close/>
                  <a:moveTo>
                    <a:pt x="205" y="424"/>
                  </a:moveTo>
                  <a:cubicBezTo>
                    <a:pt x="205" y="424"/>
                    <a:pt x="205" y="424"/>
                    <a:pt x="205" y="424"/>
                  </a:cubicBezTo>
                  <a:cubicBezTo>
                    <a:pt x="205" y="424"/>
                    <a:pt x="205" y="424"/>
                    <a:pt x="205" y="424"/>
                  </a:cubicBezTo>
                  <a:close/>
                  <a:moveTo>
                    <a:pt x="203" y="425"/>
                  </a:moveTo>
                  <a:cubicBezTo>
                    <a:pt x="203" y="425"/>
                    <a:pt x="203" y="425"/>
                    <a:pt x="203" y="425"/>
                  </a:cubicBezTo>
                  <a:cubicBezTo>
                    <a:pt x="203" y="425"/>
                    <a:pt x="203" y="425"/>
                    <a:pt x="203" y="425"/>
                  </a:cubicBezTo>
                  <a:close/>
                  <a:moveTo>
                    <a:pt x="203" y="392"/>
                  </a:moveTo>
                  <a:cubicBezTo>
                    <a:pt x="205" y="393"/>
                    <a:pt x="205" y="393"/>
                    <a:pt x="205" y="393"/>
                  </a:cubicBezTo>
                  <a:cubicBezTo>
                    <a:pt x="205" y="391"/>
                    <a:pt x="205" y="391"/>
                    <a:pt x="205" y="391"/>
                  </a:cubicBezTo>
                  <a:cubicBezTo>
                    <a:pt x="205" y="392"/>
                    <a:pt x="202" y="391"/>
                    <a:pt x="203" y="392"/>
                  </a:cubicBezTo>
                  <a:close/>
                  <a:moveTo>
                    <a:pt x="200" y="402"/>
                  </a:moveTo>
                  <a:cubicBezTo>
                    <a:pt x="200" y="402"/>
                    <a:pt x="200" y="402"/>
                    <a:pt x="200" y="402"/>
                  </a:cubicBezTo>
                  <a:cubicBezTo>
                    <a:pt x="200" y="402"/>
                    <a:pt x="200" y="402"/>
                    <a:pt x="200" y="402"/>
                  </a:cubicBezTo>
                  <a:close/>
                  <a:moveTo>
                    <a:pt x="197" y="386"/>
                  </a:moveTo>
                  <a:cubicBezTo>
                    <a:pt x="198" y="387"/>
                    <a:pt x="198" y="387"/>
                    <a:pt x="198" y="387"/>
                  </a:cubicBezTo>
                  <a:cubicBezTo>
                    <a:pt x="198" y="386"/>
                    <a:pt x="198" y="386"/>
                    <a:pt x="198" y="386"/>
                  </a:cubicBezTo>
                  <a:lnTo>
                    <a:pt x="197" y="386"/>
                  </a:lnTo>
                  <a:close/>
                  <a:moveTo>
                    <a:pt x="197" y="698"/>
                  </a:moveTo>
                  <a:cubicBezTo>
                    <a:pt x="199" y="698"/>
                    <a:pt x="199" y="698"/>
                    <a:pt x="199" y="698"/>
                  </a:cubicBezTo>
                  <a:cubicBezTo>
                    <a:pt x="199" y="697"/>
                    <a:pt x="198" y="698"/>
                    <a:pt x="197" y="698"/>
                  </a:cubicBezTo>
                  <a:close/>
                  <a:moveTo>
                    <a:pt x="196" y="697"/>
                  </a:moveTo>
                  <a:cubicBezTo>
                    <a:pt x="196" y="697"/>
                    <a:pt x="196" y="697"/>
                    <a:pt x="196" y="697"/>
                  </a:cubicBezTo>
                  <a:cubicBezTo>
                    <a:pt x="197" y="698"/>
                    <a:pt x="197" y="698"/>
                    <a:pt x="197" y="698"/>
                  </a:cubicBezTo>
                  <a:lnTo>
                    <a:pt x="196" y="697"/>
                  </a:lnTo>
                  <a:close/>
                  <a:moveTo>
                    <a:pt x="192" y="563"/>
                  </a:moveTo>
                  <a:cubicBezTo>
                    <a:pt x="191" y="563"/>
                    <a:pt x="191" y="563"/>
                    <a:pt x="190" y="563"/>
                  </a:cubicBezTo>
                  <a:cubicBezTo>
                    <a:pt x="191" y="563"/>
                    <a:pt x="191" y="563"/>
                    <a:pt x="192" y="563"/>
                  </a:cubicBezTo>
                  <a:close/>
                  <a:moveTo>
                    <a:pt x="152" y="815"/>
                  </a:moveTo>
                  <a:cubicBezTo>
                    <a:pt x="150" y="816"/>
                    <a:pt x="150" y="816"/>
                    <a:pt x="150" y="816"/>
                  </a:cubicBezTo>
                  <a:cubicBezTo>
                    <a:pt x="152" y="816"/>
                    <a:pt x="152" y="816"/>
                    <a:pt x="152" y="816"/>
                  </a:cubicBezTo>
                  <a:lnTo>
                    <a:pt x="152" y="815"/>
                  </a:lnTo>
                  <a:close/>
                  <a:moveTo>
                    <a:pt x="156" y="812"/>
                  </a:moveTo>
                  <a:cubicBezTo>
                    <a:pt x="156" y="811"/>
                    <a:pt x="156" y="811"/>
                    <a:pt x="156" y="811"/>
                  </a:cubicBezTo>
                  <a:cubicBezTo>
                    <a:pt x="156" y="811"/>
                    <a:pt x="156" y="811"/>
                    <a:pt x="156" y="812"/>
                  </a:cubicBezTo>
                  <a:close/>
                  <a:moveTo>
                    <a:pt x="188" y="788"/>
                  </a:moveTo>
                  <a:cubicBezTo>
                    <a:pt x="187" y="789"/>
                    <a:pt x="187" y="789"/>
                    <a:pt x="187" y="789"/>
                  </a:cubicBezTo>
                  <a:cubicBezTo>
                    <a:pt x="188" y="789"/>
                    <a:pt x="188" y="789"/>
                    <a:pt x="188" y="788"/>
                  </a:cubicBezTo>
                  <a:close/>
                  <a:moveTo>
                    <a:pt x="186" y="739"/>
                  </a:moveTo>
                  <a:cubicBezTo>
                    <a:pt x="186" y="740"/>
                    <a:pt x="186" y="740"/>
                    <a:pt x="186" y="740"/>
                  </a:cubicBezTo>
                  <a:cubicBezTo>
                    <a:pt x="187" y="740"/>
                    <a:pt x="187" y="740"/>
                    <a:pt x="186" y="739"/>
                  </a:cubicBezTo>
                  <a:close/>
                  <a:moveTo>
                    <a:pt x="155" y="819"/>
                  </a:moveTo>
                  <a:cubicBezTo>
                    <a:pt x="155" y="819"/>
                    <a:pt x="154" y="818"/>
                    <a:pt x="155" y="818"/>
                  </a:cubicBezTo>
                  <a:cubicBezTo>
                    <a:pt x="152" y="818"/>
                    <a:pt x="152" y="818"/>
                    <a:pt x="152" y="818"/>
                  </a:cubicBezTo>
                  <a:lnTo>
                    <a:pt x="155" y="819"/>
                  </a:lnTo>
                  <a:close/>
                  <a:moveTo>
                    <a:pt x="202" y="688"/>
                  </a:moveTo>
                  <a:cubicBezTo>
                    <a:pt x="202" y="687"/>
                    <a:pt x="202" y="687"/>
                    <a:pt x="202" y="686"/>
                  </a:cubicBezTo>
                  <a:cubicBezTo>
                    <a:pt x="201" y="687"/>
                    <a:pt x="198" y="688"/>
                    <a:pt x="202" y="688"/>
                  </a:cubicBezTo>
                  <a:close/>
                  <a:moveTo>
                    <a:pt x="24" y="812"/>
                  </a:moveTo>
                  <a:cubicBezTo>
                    <a:pt x="24" y="811"/>
                    <a:pt x="24" y="811"/>
                    <a:pt x="24" y="811"/>
                  </a:cubicBezTo>
                  <a:cubicBezTo>
                    <a:pt x="24" y="811"/>
                    <a:pt x="24" y="811"/>
                    <a:pt x="24" y="812"/>
                  </a:cubicBezTo>
                  <a:close/>
                  <a:moveTo>
                    <a:pt x="22" y="819"/>
                  </a:moveTo>
                  <a:cubicBezTo>
                    <a:pt x="22" y="819"/>
                    <a:pt x="22" y="818"/>
                    <a:pt x="23" y="818"/>
                  </a:cubicBezTo>
                  <a:cubicBezTo>
                    <a:pt x="19" y="818"/>
                    <a:pt x="19" y="818"/>
                    <a:pt x="19" y="818"/>
                  </a:cubicBezTo>
                  <a:lnTo>
                    <a:pt x="22" y="819"/>
                  </a:lnTo>
                  <a:close/>
                  <a:moveTo>
                    <a:pt x="19" y="815"/>
                  </a:moveTo>
                  <a:cubicBezTo>
                    <a:pt x="18" y="816"/>
                    <a:pt x="18" y="816"/>
                    <a:pt x="18" y="816"/>
                  </a:cubicBezTo>
                  <a:cubicBezTo>
                    <a:pt x="20" y="816"/>
                    <a:pt x="20" y="816"/>
                    <a:pt x="20" y="816"/>
                  </a:cubicBezTo>
                  <a:lnTo>
                    <a:pt x="19" y="815"/>
                  </a:lnTo>
                  <a:close/>
                  <a:moveTo>
                    <a:pt x="7" y="512"/>
                  </a:moveTo>
                  <a:cubicBezTo>
                    <a:pt x="6" y="511"/>
                    <a:pt x="6" y="511"/>
                    <a:pt x="6" y="511"/>
                  </a:cubicBezTo>
                  <a:cubicBezTo>
                    <a:pt x="6" y="511"/>
                    <a:pt x="7" y="511"/>
                    <a:pt x="7" y="512"/>
                  </a:cubicBezTo>
                  <a:close/>
                  <a:moveTo>
                    <a:pt x="13" y="551"/>
                  </a:moveTo>
                  <a:cubicBezTo>
                    <a:pt x="13" y="551"/>
                    <a:pt x="13" y="551"/>
                    <a:pt x="13" y="551"/>
                  </a:cubicBezTo>
                  <a:cubicBezTo>
                    <a:pt x="12" y="549"/>
                    <a:pt x="12" y="549"/>
                    <a:pt x="12" y="549"/>
                  </a:cubicBezTo>
                  <a:lnTo>
                    <a:pt x="13" y="551"/>
                  </a:lnTo>
                  <a:close/>
                  <a:moveTo>
                    <a:pt x="7" y="512"/>
                  </a:moveTo>
                  <a:cubicBezTo>
                    <a:pt x="8" y="512"/>
                    <a:pt x="8" y="512"/>
                    <a:pt x="8" y="512"/>
                  </a:cubicBezTo>
                  <a:cubicBezTo>
                    <a:pt x="7" y="512"/>
                    <a:pt x="7" y="512"/>
                    <a:pt x="7" y="512"/>
                  </a:cubicBezTo>
                  <a:close/>
                  <a:moveTo>
                    <a:pt x="13" y="478"/>
                  </a:moveTo>
                  <a:cubicBezTo>
                    <a:pt x="12" y="480"/>
                    <a:pt x="12" y="480"/>
                    <a:pt x="12" y="480"/>
                  </a:cubicBezTo>
                  <a:cubicBezTo>
                    <a:pt x="14" y="479"/>
                    <a:pt x="14" y="479"/>
                    <a:pt x="14" y="479"/>
                  </a:cubicBezTo>
                  <a:lnTo>
                    <a:pt x="13" y="478"/>
                  </a:lnTo>
                  <a:close/>
                  <a:moveTo>
                    <a:pt x="5" y="513"/>
                  </a:moveTo>
                  <a:cubicBezTo>
                    <a:pt x="5" y="512"/>
                    <a:pt x="5" y="512"/>
                    <a:pt x="5" y="512"/>
                  </a:cubicBezTo>
                  <a:cubicBezTo>
                    <a:pt x="5" y="513"/>
                    <a:pt x="5" y="513"/>
                    <a:pt x="5" y="513"/>
                  </a:cubicBezTo>
                  <a:close/>
                  <a:moveTo>
                    <a:pt x="7" y="545"/>
                  </a:moveTo>
                  <a:cubicBezTo>
                    <a:pt x="6" y="544"/>
                    <a:pt x="6" y="544"/>
                    <a:pt x="6" y="544"/>
                  </a:cubicBezTo>
                  <a:cubicBezTo>
                    <a:pt x="5" y="545"/>
                    <a:pt x="5" y="545"/>
                    <a:pt x="5" y="545"/>
                  </a:cubicBezTo>
                  <a:cubicBezTo>
                    <a:pt x="6" y="545"/>
                    <a:pt x="9" y="545"/>
                    <a:pt x="7" y="545"/>
                  </a:cubicBezTo>
                  <a:close/>
                  <a:moveTo>
                    <a:pt x="6" y="518"/>
                  </a:moveTo>
                  <a:cubicBezTo>
                    <a:pt x="7" y="516"/>
                    <a:pt x="7" y="515"/>
                    <a:pt x="9" y="515"/>
                  </a:cubicBezTo>
                  <a:cubicBezTo>
                    <a:pt x="10" y="514"/>
                    <a:pt x="6" y="514"/>
                    <a:pt x="5" y="513"/>
                  </a:cubicBezTo>
                  <a:cubicBezTo>
                    <a:pt x="6" y="515"/>
                    <a:pt x="5" y="515"/>
                    <a:pt x="6" y="518"/>
                  </a:cubicBezTo>
                  <a:close/>
                  <a:moveTo>
                    <a:pt x="5" y="520"/>
                  </a:moveTo>
                  <a:cubicBezTo>
                    <a:pt x="5" y="520"/>
                    <a:pt x="5" y="519"/>
                    <a:pt x="5" y="519"/>
                  </a:cubicBezTo>
                  <a:cubicBezTo>
                    <a:pt x="3" y="519"/>
                    <a:pt x="5" y="521"/>
                    <a:pt x="5" y="520"/>
                  </a:cubicBezTo>
                  <a:close/>
                  <a:moveTo>
                    <a:pt x="9" y="599"/>
                  </a:moveTo>
                  <a:cubicBezTo>
                    <a:pt x="10" y="599"/>
                    <a:pt x="11" y="599"/>
                    <a:pt x="11" y="600"/>
                  </a:cubicBezTo>
                  <a:cubicBezTo>
                    <a:pt x="11" y="598"/>
                    <a:pt x="11" y="598"/>
                    <a:pt x="11" y="598"/>
                  </a:cubicBezTo>
                  <a:cubicBezTo>
                    <a:pt x="10" y="598"/>
                    <a:pt x="9" y="598"/>
                    <a:pt x="9" y="599"/>
                  </a:cubicBezTo>
                  <a:close/>
                  <a:moveTo>
                    <a:pt x="9" y="559"/>
                  </a:moveTo>
                  <a:cubicBezTo>
                    <a:pt x="7" y="558"/>
                    <a:pt x="7" y="558"/>
                    <a:pt x="7" y="558"/>
                  </a:cubicBezTo>
                  <a:cubicBezTo>
                    <a:pt x="7" y="558"/>
                    <a:pt x="7" y="558"/>
                    <a:pt x="7" y="558"/>
                  </a:cubicBezTo>
                  <a:cubicBezTo>
                    <a:pt x="8" y="559"/>
                    <a:pt x="8" y="559"/>
                    <a:pt x="8" y="559"/>
                  </a:cubicBezTo>
                  <a:lnTo>
                    <a:pt x="9" y="559"/>
                  </a:lnTo>
                  <a:close/>
                  <a:moveTo>
                    <a:pt x="5" y="545"/>
                  </a:moveTo>
                  <a:cubicBezTo>
                    <a:pt x="5" y="545"/>
                    <a:pt x="5" y="545"/>
                    <a:pt x="5" y="545"/>
                  </a:cubicBezTo>
                  <a:cubicBezTo>
                    <a:pt x="5" y="545"/>
                    <a:pt x="5" y="545"/>
                    <a:pt x="5" y="545"/>
                  </a:cubicBezTo>
                  <a:close/>
                  <a:moveTo>
                    <a:pt x="12" y="548"/>
                  </a:moveTo>
                  <a:cubicBezTo>
                    <a:pt x="11" y="548"/>
                    <a:pt x="11" y="548"/>
                    <a:pt x="11" y="548"/>
                  </a:cubicBezTo>
                  <a:cubicBezTo>
                    <a:pt x="12" y="548"/>
                    <a:pt x="12" y="548"/>
                    <a:pt x="12" y="548"/>
                  </a:cubicBezTo>
                  <a:close/>
                  <a:moveTo>
                    <a:pt x="7" y="412"/>
                  </a:moveTo>
                  <a:cubicBezTo>
                    <a:pt x="6" y="411"/>
                    <a:pt x="6" y="411"/>
                    <a:pt x="6" y="411"/>
                  </a:cubicBezTo>
                  <a:cubicBezTo>
                    <a:pt x="6" y="412"/>
                    <a:pt x="7" y="412"/>
                    <a:pt x="7" y="412"/>
                  </a:cubicBezTo>
                  <a:close/>
                  <a:moveTo>
                    <a:pt x="11" y="369"/>
                  </a:moveTo>
                  <a:cubicBezTo>
                    <a:pt x="11" y="369"/>
                    <a:pt x="11" y="370"/>
                    <a:pt x="11" y="370"/>
                  </a:cubicBezTo>
                  <a:cubicBezTo>
                    <a:pt x="11" y="370"/>
                    <a:pt x="11" y="369"/>
                    <a:pt x="11" y="369"/>
                  </a:cubicBezTo>
                  <a:close/>
                  <a:moveTo>
                    <a:pt x="7" y="413"/>
                  </a:moveTo>
                  <a:cubicBezTo>
                    <a:pt x="8" y="412"/>
                    <a:pt x="8" y="412"/>
                    <a:pt x="8" y="412"/>
                  </a:cubicBezTo>
                  <a:cubicBezTo>
                    <a:pt x="7" y="412"/>
                    <a:pt x="7" y="412"/>
                    <a:pt x="7" y="412"/>
                  </a:cubicBezTo>
                  <a:lnTo>
                    <a:pt x="7" y="413"/>
                  </a:lnTo>
                  <a:close/>
                  <a:moveTo>
                    <a:pt x="5" y="421"/>
                  </a:moveTo>
                  <a:cubicBezTo>
                    <a:pt x="5" y="421"/>
                    <a:pt x="5" y="420"/>
                    <a:pt x="5" y="420"/>
                  </a:cubicBezTo>
                  <a:cubicBezTo>
                    <a:pt x="3" y="420"/>
                    <a:pt x="5" y="421"/>
                    <a:pt x="5" y="421"/>
                  </a:cubicBezTo>
                  <a:close/>
                  <a:moveTo>
                    <a:pt x="12" y="340"/>
                  </a:moveTo>
                  <a:cubicBezTo>
                    <a:pt x="12" y="340"/>
                    <a:pt x="13" y="339"/>
                    <a:pt x="12" y="339"/>
                  </a:cubicBezTo>
                  <a:cubicBezTo>
                    <a:pt x="10" y="339"/>
                    <a:pt x="12" y="340"/>
                    <a:pt x="12" y="340"/>
                  </a:cubicBezTo>
                  <a:close/>
                  <a:moveTo>
                    <a:pt x="9" y="460"/>
                  </a:moveTo>
                  <a:cubicBezTo>
                    <a:pt x="7" y="459"/>
                    <a:pt x="7" y="459"/>
                    <a:pt x="7" y="459"/>
                  </a:cubicBezTo>
                  <a:cubicBezTo>
                    <a:pt x="7" y="459"/>
                    <a:pt x="7" y="459"/>
                    <a:pt x="7" y="459"/>
                  </a:cubicBezTo>
                  <a:cubicBezTo>
                    <a:pt x="8" y="460"/>
                    <a:pt x="8" y="460"/>
                    <a:pt x="8" y="460"/>
                  </a:cubicBezTo>
                  <a:lnTo>
                    <a:pt x="9" y="460"/>
                  </a:lnTo>
                  <a:close/>
                  <a:moveTo>
                    <a:pt x="13" y="379"/>
                  </a:moveTo>
                  <a:cubicBezTo>
                    <a:pt x="12" y="380"/>
                    <a:pt x="12" y="380"/>
                    <a:pt x="12" y="380"/>
                  </a:cubicBezTo>
                  <a:cubicBezTo>
                    <a:pt x="14" y="379"/>
                    <a:pt x="14" y="379"/>
                    <a:pt x="14" y="379"/>
                  </a:cubicBezTo>
                  <a:lnTo>
                    <a:pt x="13" y="379"/>
                  </a:lnTo>
                  <a:close/>
                  <a:moveTo>
                    <a:pt x="13" y="387"/>
                  </a:moveTo>
                  <a:cubicBezTo>
                    <a:pt x="14" y="388"/>
                    <a:pt x="14" y="388"/>
                    <a:pt x="14" y="388"/>
                  </a:cubicBezTo>
                  <a:cubicBezTo>
                    <a:pt x="15" y="388"/>
                    <a:pt x="15" y="388"/>
                    <a:pt x="15" y="388"/>
                  </a:cubicBezTo>
                  <a:cubicBezTo>
                    <a:pt x="13" y="387"/>
                    <a:pt x="13" y="387"/>
                    <a:pt x="13" y="387"/>
                  </a:cubicBezTo>
                  <a:close/>
                  <a:moveTo>
                    <a:pt x="12" y="449"/>
                  </a:moveTo>
                  <a:cubicBezTo>
                    <a:pt x="11" y="449"/>
                    <a:pt x="11" y="449"/>
                    <a:pt x="11" y="449"/>
                  </a:cubicBezTo>
                  <a:cubicBezTo>
                    <a:pt x="12" y="449"/>
                    <a:pt x="12" y="449"/>
                    <a:pt x="12" y="449"/>
                  </a:cubicBezTo>
                  <a:close/>
                  <a:moveTo>
                    <a:pt x="5" y="446"/>
                  </a:moveTo>
                  <a:cubicBezTo>
                    <a:pt x="5" y="446"/>
                    <a:pt x="5" y="446"/>
                    <a:pt x="5" y="446"/>
                  </a:cubicBezTo>
                  <a:cubicBezTo>
                    <a:pt x="5" y="446"/>
                    <a:pt x="5" y="446"/>
                    <a:pt x="5" y="446"/>
                  </a:cubicBezTo>
                  <a:close/>
                  <a:moveTo>
                    <a:pt x="5" y="414"/>
                  </a:moveTo>
                  <a:cubicBezTo>
                    <a:pt x="5" y="413"/>
                    <a:pt x="5" y="413"/>
                    <a:pt x="5" y="413"/>
                  </a:cubicBezTo>
                  <a:cubicBezTo>
                    <a:pt x="5" y="413"/>
                    <a:pt x="5" y="414"/>
                    <a:pt x="5" y="414"/>
                  </a:cubicBezTo>
                  <a:close/>
                  <a:moveTo>
                    <a:pt x="6" y="418"/>
                  </a:moveTo>
                  <a:cubicBezTo>
                    <a:pt x="7" y="417"/>
                    <a:pt x="7" y="416"/>
                    <a:pt x="9" y="416"/>
                  </a:cubicBezTo>
                  <a:cubicBezTo>
                    <a:pt x="10" y="414"/>
                    <a:pt x="6" y="415"/>
                    <a:pt x="5" y="414"/>
                  </a:cubicBezTo>
                  <a:cubicBezTo>
                    <a:pt x="6" y="416"/>
                    <a:pt x="5" y="416"/>
                    <a:pt x="6" y="418"/>
                  </a:cubicBezTo>
                  <a:close/>
                  <a:moveTo>
                    <a:pt x="7" y="446"/>
                  </a:moveTo>
                  <a:cubicBezTo>
                    <a:pt x="6" y="445"/>
                    <a:pt x="6" y="445"/>
                    <a:pt x="6" y="445"/>
                  </a:cubicBezTo>
                  <a:cubicBezTo>
                    <a:pt x="5" y="446"/>
                    <a:pt x="5" y="446"/>
                    <a:pt x="5" y="446"/>
                  </a:cubicBezTo>
                  <a:cubicBezTo>
                    <a:pt x="6" y="446"/>
                    <a:pt x="9" y="446"/>
                    <a:pt x="7" y="446"/>
                  </a:cubicBezTo>
                  <a:close/>
                  <a:moveTo>
                    <a:pt x="71" y="813"/>
                  </a:moveTo>
                  <a:cubicBezTo>
                    <a:pt x="71" y="813"/>
                    <a:pt x="71" y="813"/>
                    <a:pt x="71" y="813"/>
                  </a:cubicBezTo>
                  <a:cubicBezTo>
                    <a:pt x="71" y="814"/>
                    <a:pt x="71" y="814"/>
                    <a:pt x="71" y="814"/>
                  </a:cubicBezTo>
                  <a:cubicBezTo>
                    <a:pt x="72" y="813"/>
                    <a:pt x="73" y="811"/>
                    <a:pt x="72" y="810"/>
                  </a:cubicBezTo>
                  <a:cubicBezTo>
                    <a:pt x="73" y="811"/>
                    <a:pt x="70" y="812"/>
                    <a:pt x="71" y="813"/>
                  </a:cubicBezTo>
                  <a:close/>
                  <a:moveTo>
                    <a:pt x="71" y="810"/>
                  </a:moveTo>
                  <a:cubicBezTo>
                    <a:pt x="72" y="810"/>
                    <a:pt x="72" y="810"/>
                    <a:pt x="72" y="810"/>
                  </a:cubicBezTo>
                  <a:cubicBezTo>
                    <a:pt x="72" y="810"/>
                    <a:pt x="72" y="810"/>
                    <a:pt x="71" y="810"/>
                  </a:cubicBezTo>
                  <a:close/>
                  <a:moveTo>
                    <a:pt x="70" y="807"/>
                  </a:moveTo>
                  <a:cubicBezTo>
                    <a:pt x="70" y="807"/>
                    <a:pt x="71" y="808"/>
                    <a:pt x="71" y="808"/>
                  </a:cubicBezTo>
                  <a:cubicBezTo>
                    <a:pt x="71" y="807"/>
                    <a:pt x="71" y="807"/>
                    <a:pt x="70" y="807"/>
                  </a:cubicBezTo>
                  <a:close/>
                  <a:moveTo>
                    <a:pt x="98" y="779"/>
                  </a:moveTo>
                  <a:cubicBezTo>
                    <a:pt x="98" y="779"/>
                    <a:pt x="98" y="779"/>
                    <a:pt x="98" y="779"/>
                  </a:cubicBezTo>
                  <a:cubicBezTo>
                    <a:pt x="97" y="779"/>
                    <a:pt x="97" y="779"/>
                    <a:pt x="97" y="779"/>
                  </a:cubicBezTo>
                  <a:lnTo>
                    <a:pt x="98" y="779"/>
                  </a:lnTo>
                  <a:close/>
                  <a:moveTo>
                    <a:pt x="96" y="782"/>
                  </a:moveTo>
                  <a:cubicBezTo>
                    <a:pt x="96" y="780"/>
                    <a:pt x="96" y="780"/>
                    <a:pt x="96" y="780"/>
                  </a:cubicBezTo>
                  <a:cubicBezTo>
                    <a:pt x="95" y="781"/>
                    <a:pt x="95" y="781"/>
                    <a:pt x="95" y="781"/>
                  </a:cubicBezTo>
                  <a:cubicBezTo>
                    <a:pt x="95" y="781"/>
                    <a:pt x="96" y="781"/>
                    <a:pt x="96" y="782"/>
                  </a:cubicBezTo>
                  <a:close/>
                  <a:moveTo>
                    <a:pt x="102" y="596"/>
                  </a:moveTo>
                  <a:cubicBezTo>
                    <a:pt x="102" y="596"/>
                    <a:pt x="102" y="596"/>
                    <a:pt x="102" y="596"/>
                  </a:cubicBezTo>
                  <a:cubicBezTo>
                    <a:pt x="102" y="596"/>
                    <a:pt x="102" y="596"/>
                    <a:pt x="102" y="596"/>
                  </a:cubicBezTo>
                  <a:close/>
                  <a:moveTo>
                    <a:pt x="217" y="508"/>
                  </a:moveTo>
                  <a:cubicBezTo>
                    <a:pt x="217" y="509"/>
                    <a:pt x="217" y="509"/>
                    <a:pt x="217" y="509"/>
                  </a:cubicBezTo>
                  <a:cubicBezTo>
                    <a:pt x="217" y="508"/>
                    <a:pt x="217" y="508"/>
                    <a:pt x="217" y="508"/>
                  </a:cubicBezTo>
                  <a:close/>
                  <a:moveTo>
                    <a:pt x="206" y="542"/>
                  </a:moveTo>
                  <a:cubicBezTo>
                    <a:pt x="207" y="542"/>
                    <a:pt x="208" y="543"/>
                    <a:pt x="209" y="543"/>
                  </a:cubicBezTo>
                  <a:cubicBezTo>
                    <a:pt x="209" y="541"/>
                    <a:pt x="209" y="541"/>
                    <a:pt x="209" y="541"/>
                  </a:cubicBezTo>
                  <a:cubicBezTo>
                    <a:pt x="208" y="541"/>
                    <a:pt x="207" y="540"/>
                    <a:pt x="206" y="540"/>
                  </a:cubicBezTo>
                  <a:lnTo>
                    <a:pt x="206" y="542"/>
                  </a:lnTo>
                  <a:close/>
                  <a:moveTo>
                    <a:pt x="212" y="540"/>
                  </a:moveTo>
                  <a:cubicBezTo>
                    <a:pt x="211" y="540"/>
                    <a:pt x="210" y="540"/>
                    <a:pt x="210" y="539"/>
                  </a:cubicBezTo>
                  <a:cubicBezTo>
                    <a:pt x="209" y="541"/>
                    <a:pt x="209" y="541"/>
                    <a:pt x="209" y="541"/>
                  </a:cubicBezTo>
                  <a:cubicBezTo>
                    <a:pt x="210" y="541"/>
                    <a:pt x="211" y="541"/>
                    <a:pt x="212" y="540"/>
                  </a:cubicBezTo>
                  <a:close/>
                  <a:moveTo>
                    <a:pt x="194" y="581"/>
                  </a:moveTo>
                  <a:cubicBezTo>
                    <a:pt x="194" y="580"/>
                    <a:pt x="194" y="580"/>
                    <a:pt x="194" y="580"/>
                  </a:cubicBezTo>
                  <a:cubicBezTo>
                    <a:pt x="194" y="580"/>
                    <a:pt x="194" y="580"/>
                    <a:pt x="194" y="580"/>
                  </a:cubicBezTo>
                  <a:lnTo>
                    <a:pt x="194" y="581"/>
                  </a:lnTo>
                  <a:close/>
                  <a:moveTo>
                    <a:pt x="216" y="475"/>
                  </a:moveTo>
                  <a:cubicBezTo>
                    <a:pt x="214" y="475"/>
                    <a:pt x="214" y="475"/>
                    <a:pt x="214" y="475"/>
                  </a:cubicBezTo>
                  <a:cubicBezTo>
                    <a:pt x="218" y="477"/>
                    <a:pt x="218" y="477"/>
                    <a:pt x="218" y="477"/>
                  </a:cubicBezTo>
                  <a:cubicBezTo>
                    <a:pt x="218" y="474"/>
                    <a:pt x="218" y="474"/>
                    <a:pt x="218" y="474"/>
                  </a:cubicBezTo>
                  <a:cubicBezTo>
                    <a:pt x="215" y="474"/>
                    <a:pt x="215" y="474"/>
                    <a:pt x="215" y="474"/>
                  </a:cubicBezTo>
                  <a:cubicBezTo>
                    <a:pt x="216" y="474"/>
                    <a:pt x="217" y="475"/>
                    <a:pt x="216" y="475"/>
                  </a:cubicBezTo>
                  <a:close/>
                  <a:moveTo>
                    <a:pt x="215" y="474"/>
                  </a:moveTo>
                  <a:cubicBezTo>
                    <a:pt x="215" y="474"/>
                    <a:pt x="215" y="474"/>
                    <a:pt x="215" y="474"/>
                  </a:cubicBezTo>
                  <a:cubicBezTo>
                    <a:pt x="215" y="474"/>
                    <a:pt x="215" y="474"/>
                    <a:pt x="215" y="474"/>
                  </a:cubicBezTo>
                  <a:close/>
                  <a:moveTo>
                    <a:pt x="194" y="583"/>
                  </a:moveTo>
                  <a:cubicBezTo>
                    <a:pt x="195" y="583"/>
                    <a:pt x="195" y="583"/>
                    <a:pt x="195" y="583"/>
                  </a:cubicBezTo>
                  <a:cubicBezTo>
                    <a:pt x="195" y="582"/>
                    <a:pt x="194" y="582"/>
                    <a:pt x="194" y="583"/>
                  </a:cubicBezTo>
                  <a:close/>
                  <a:moveTo>
                    <a:pt x="219" y="465"/>
                  </a:moveTo>
                  <a:cubicBezTo>
                    <a:pt x="219" y="468"/>
                    <a:pt x="218" y="470"/>
                    <a:pt x="218" y="473"/>
                  </a:cubicBezTo>
                  <a:lnTo>
                    <a:pt x="219" y="465"/>
                  </a:lnTo>
                  <a:close/>
                  <a:moveTo>
                    <a:pt x="190" y="614"/>
                  </a:moveTo>
                  <a:cubicBezTo>
                    <a:pt x="191" y="615"/>
                    <a:pt x="191" y="615"/>
                    <a:pt x="191" y="615"/>
                  </a:cubicBezTo>
                  <a:cubicBezTo>
                    <a:pt x="191" y="615"/>
                    <a:pt x="191" y="614"/>
                    <a:pt x="190" y="614"/>
                  </a:cubicBezTo>
                  <a:close/>
                  <a:moveTo>
                    <a:pt x="190" y="614"/>
                  </a:moveTo>
                  <a:cubicBezTo>
                    <a:pt x="190" y="614"/>
                    <a:pt x="190" y="614"/>
                    <a:pt x="190" y="614"/>
                  </a:cubicBezTo>
                  <a:cubicBezTo>
                    <a:pt x="190" y="614"/>
                    <a:pt x="190" y="614"/>
                    <a:pt x="190" y="614"/>
                  </a:cubicBezTo>
                  <a:close/>
                  <a:moveTo>
                    <a:pt x="198" y="586"/>
                  </a:moveTo>
                  <a:cubicBezTo>
                    <a:pt x="199" y="587"/>
                    <a:pt x="199" y="587"/>
                    <a:pt x="199" y="587"/>
                  </a:cubicBezTo>
                  <a:cubicBezTo>
                    <a:pt x="200" y="586"/>
                    <a:pt x="200" y="586"/>
                    <a:pt x="200" y="586"/>
                  </a:cubicBezTo>
                  <a:cubicBezTo>
                    <a:pt x="199" y="586"/>
                    <a:pt x="197" y="585"/>
                    <a:pt x="198" y="586"/>
                  </a:cubicBezTo>
                  <a:close/>
                  <a:moveTo>
                    <a:pt x="211" y="491"/>
                  </a:moveTo>
                  <a:cubicBezTo>
                    <a:pt x="211" y="492"/>
                    <a:pt x="210" y="493"/>
                    <a:pt x="210" y="494"/>
                  </a:cubicBezTo>
                  <a:cubicBezTo>
                    <a:pt x="207" y="493"/>
                    <a:pt x="211" y="491"/>
                    <a:pt x="210" y="490"/>
                  </a:cubicBezTo>
                  <a:cubicBezTo>
                    <a:pt x="209" y="489"/>
                    <a:pt x="209" y="489"/>
                    <a:pt x="209" y="489"/>
                  </a:cubicBezTo>
                  <a:cubicBezTo>
                    <a:pt x="209" y="489"/>
                    <a:pt x="209" y="489"/>
                    <a:pt x="209" y="489"/>
                  </a:cubicBezTo>
                  <a:cubicBezTo>
                    <a:pt x="210" y="489"/>
                    <a:pt x="211" y="489"/>
                    <a:pt x="212" y="490"/>
                  </a:cubicBezTo>
                  <a:cubicBezTo>
                    <a:pt x="211" y="489"/>
                    <a:pt x="211" y="487"/>
                    <a:pt x="210" y="487"/>
                  </a:cubicBezTo>
                  <a:cubicBezTo>
                    <a:pt x="211" y="483"/>
                    <a:pt x="211" y="483"/>
                    <a:pt x="211" y="483"/>
                  </a:cubicBezTo>
                  <a:cubicBezTo>
                    <a:pt x="211" y="483"/>
                    <a:pt x="211" y="483"/>
                    <a:pt x="212" y="483"/>
                  </a:cubicBezTo>
                  <a:cubicBezTo>
                    <a:pt x="211" y="483"/>
                    <a:pt x="211" y="483"/>
                    <a:pt x="211" y="483"/>
                  </a:cubicBezTo>
                  <a:cubicBezTo>
                    <a:pt x="215" y="466"/>
                    <a:pt x="215" y="466"/>
                    <a:pt x="215" y="466"/>
                  </a:cubicBezTo>
                  <a:cubicBezTo>
                    <a:pt x="214" y="467"/>
                    <a:pt x="213" y="467"/>
                    <a:pt x="212" y="468"/>
                  </a:cubicBezTo>
                  <a:cubicBezTo>
                    <a:pt x="209" y="466"/>
                    <a:pt x="211" y="469"/>
                    <a:pt x="207" y="469"/>
                  </a:cubicBezTo>
                  <a:cubicBezTo>
                    <a:pt x="206" y="468"/>
                    <a:pt x="207" y="467"/>
                    <a:pt x="208" y="467"/>
                  </a:cubicBezTo>
                  <a:cubicBezTo>
                    <a:pt x="207" y="466"/>
                    <a:pt x="206" y="467"/>
                    <a:pt x="205" y="467"/>
                  </a:cubicBezTo>
                  <a:cubicBezTo>
                    <a:pt x="205" y="466"/>
                    <a:pt x="204" y="466"/>
                    <a:pt x="204" y="466"/>
                  </a:cubicBezTo>
                  <a:cubicBezTo>
                    <a:pt x="206" y="466"/>
                    <a:pt x="206" y="466"/>
                    <a:pt x="206" y="466"/>
                  </a:cubicBezTo>
                  <a:cubicBezTo>
                    <a:pt x="206" y="465"/>
                    <a:pt x="207" y="465"/>
                    <a:pt x="207" y="464"/>
                  </a:cubicBezTo>
                  <a:cubicBezTo>
                    <a:pt x="210" y="463"/>
                    <a:pt x="209" y="467"/>
                    <a:pt x="213" y="467"/>
                  </a:cubicBezTo>
                  <a:cubicBezTo>
                    <a:pt x="212" y="465"/>
                    <a:pt x="212" y="465"/>
                    <a:pt x="212" y="465"/>
                  </a:cubicBezTo>
                  <a:cubicBezTo>
                    <a:pt x="213" y="465"/>
                    <a:pt x="213" y="465"/>
                    <a:pt x="213" y="465"/>
                  </a:cubicBezTo>
                  <a:cubicBezTo>
                    <a:pt x="213" y="463"/>
                    <a:pt x="213" y="463"/>
                    <a:pt x="213" y="463"/>
                  </a:cubicBezTo>
                  <a:cubicBezTo>
                    <a:pt x="211" y="463"/>
                    <a:pt x="211" y="464"/>
                    <a:pt x="209" y="463"/>
                  </a:cubicBezTo>
                  <a:cubicBezTo>
                    <a:pt x="210" y="461"/>
                    <a:pt x="211" y="463"/>
                    <a:pt x="214" y="461"/>
                  </a:cubicBezTo>
                  <a:cubicBezTo>
                    <a:pt x="215" y="459"/>
                    <a:pt x="215" y="459"/>
                    <a:pt x="215" y="459"/>
                  </a:cubicBezTo>
                  <a:cubicBezTo>
                    <a:pt x="215" y="459"/>
                    <a:pt x="215" y="459"/>
                    <a:pt x="215" y="459"/>
                  </a:cubicBezTo>
                  <a:cubicBezTo>
                    <a:pt x="215" y="459"/>
                    <a:pt x="215" y="459"/>
                    <a:pt x="215" y="458"/>
                  </a:cubicBezTo>
                  <a:cubicBezTo>
                    <a:pt x="216" y="449"/>
                    <a:pt x="216" y="449"/>
                    <a:pt x="216" y="449"/>
                  </a:cubicBezTo>
                  <a:cubicBezTo>
                    <a:pt x="215" y="447"/>
                    <a:pt x="212" y="450"/>
                    <a:pt x="209" y="448"/>
                  </a:cubicBezTo>
                  <a:cubicBezTo>
                    <a:pt x="209" y="450"/>
                    <a:pt x="206" y="452"/>
                    <a:pt x="209" y="453"/>
                  </a:cubicBezTo>
                  <a:cubicBezTo>
                    <a:pt x="209" y="453"/>
                    <a:pt x="208" y="453"/>
                    <a:pt x="207" y="453"/>
                  </a:cubicBezTo>
                  <a:cubicBezTo>
                    <a:pt x="211" y="455"/>
                    <a:pt x="211" y="455"/>
                    <a:pt x="211" y="455"/>
                  </a:cubicBezTo>
                  <a:cubicBezTo>
                    <a:pt x="212" y="454"/>
                    <a:pt x="212" y="454"/>
                    <a:pt x="212" y="454"/>
                  </a:cubicBezTo>
                  <a:cubicBezTo>
                    <a:pt x="215" y="455"/>
                    <a:pt x="213" y="459"/>
                    <a:pt x="211" y="459"/>
                  </a:cubicBezTo>
                  <a:cubicBezTo>
                    <a:pt x="210" y="457"/>
                    <a:pt x="206" y="458"/>
                    <a:pt x="209" y="455"/>
                  </a:cubicBezTo>
                  <a:cubicBezTo>
                    <a:pt x="208" y="455"/>
                    <a:pt x="206" y="455"/>
                    <a:pt x="206" y="455"/>
                  </a:cubicBezTo>
                  <a:cubicBezTo>
                    <a:pt x="206" y="457"/>
                    <a:pt x="205" y="459"/>
                    <a:pt x="205" y="461"/>
                  </a:cubicBezTo>
                  <a:cubicBezTo>
                    <a:pt x="204" y="461"/>
                    <a:pt x="202" y="460"/>
                    <a:pt x="201" y="460"/>
                  </a:cubicBezTo>
                  <a:cubicBezTo>
                    <a:pt x="201" y="459"/>
                    <a:pt x="200" y="458"/>
                    <a:pt x="199" y="457"/>
                  </a:cubicBezTo>
                  <a:cubicBezTo>
                    <a:pt x="203" y="456"/>
                    <a:pt x="203" y="456"/>
                    <a:pt x="203" y="456"/>
                  </a:cubicBezTo>
                  <a:cubicBezTo>
                    <a:pt x="203" y="455"/>
                    <a:pt x="203" y="455"/>
                    <a:pt x="203" y="455"/>
                  </a:cubicBezTo>
                  <a:cubicBezTo>
                    <a:pt x="203" y="455"/>
                    <a:pt x="203" y="455"/>
                    <a:pt x="203" y="455"/>
                  </a:cubicBezTo>
                  <a:cubicBezTo>
                    <a:pt x="203" y="454"/>
                    <a:pt x="202" y="454"/>
                    <a:pt x="201" y="454"/>
                  </a:cubicBezTo>
                  <a:cubicBezTo>
                    <a:pt x="201" y="453"/>
                    <a:pt x="202" y="452"/>
                    <a:pt x="202" y="452"/>
                  </a:cubicBezTo>
                  <a:cubicBezTo>
                    <a:pt x="203" y="452"/>
                    <a:pt x="205" y="451"/>
                    <a:pt x="205" y="452"/>
                  </a:cubicBezTo>
                  <a:cubicBezTo>
                    <a:pt x="206" y="451"/>
                    <a:pt x="206" y="450"/>
                    <a:pt x="204" y="449"/>
                  </a:cubicBezTo>
                  <a:cubicBezTo>
                    <a:pt x="204" y="448"/>
                    <a:pt x="204" y="448"/>
                    <a:pt x="204" y="447"/>
                  </a:cubicBezTo>
                  <a:cubicBezTo>
                    <a:pt x="201" y="448"/>
                    <a:pt x="201" y="448"/>
                    <a:pt x="201" y="448"/>
                  </a:cubicBezTo>
                  <a:cubicBezTo>
                    <a:pt x="201" y="447"/>
                    <a:pt x="201" y="447"/>
                    <a:pt x="201" y="447"/>
                  </a:cubicBezTo>
                  <a:cubicBezTo>
                    <a:pt x="201" y="447"/>
                    <a:pt x="201" y="447"/>
                    <a:pt x="201" y="447"/>
                  </a:cubicBezTo>
                  <a:cubicBezTo>
                    <a:pt x="202" y="447"/>
                    <a:pt x="202" y="447"/>
                    <a:pt x="202" y="447"/>
                  </a:cubicBezTo>
                  <a:cubicBezTo>
                    <a:pt x="202" y="447"/>
                    <a:pt x="202" y="447"/>
                    <a:pt x="202" y="447"/>
                  </a:cubicBezTo>
                  <a:cubicBezTo>
                    <a:pt x="203" y="447"/>
                    <a:pt x="204" y="447"/>
                    <a:pt x="204" y="446"/>
                  </a:cubicBezTo>
                  <a:cubicBezTo>
                    <a:pt x="202" y="445"/>
                    <a:pt x="202" y="445"/>
                    <a:pt x="202" y="445"/>
                  </a:cubicBezTo>
                  <a:cubicBezTo>
                    <a:pt x="203" y="445"/>
                    <a:pt x="205" y="445"/>
                    <a:pt x="204" y="443"/>
                  </a:cubicBezTo>
                  <a:cubicBezTo>
                    <a:pt x="205" y="443"/>
                    <a:pt x="205" y="443"/>
                    <a:pt x="205" y="443"/>
                  </a:cubicBezTo>
                  <a:cubicBezTo>
                    <a:pt x="205" y="441"/>
                    <a:pt x="205" y="441"/>
                    <a:pt x="205" y="441"/>
                  </a:cubicBezTo>
                  <a:cubicBezTo>
                    <a:pt x="203" y="442"/>
                    <a:pt x="203" y="442"/>
                    <a:pt x="203" y="442"/>
                  </a:cubicBezTo>
                  <a:cubicBezTo>
                    <a:pt x="201" y="440"/>
                    <a:pt x="201" y="440"/>
                    <a:pt x="201" y="440"/>
                  </a:cubicBezTo>
                  <a:cubicBezTo>
                    <a:pt x="201" y="440"/>
                    <a:pt x="202" y="440"/>
                    <a:pt x="203" y="440"/>
                  </a:cubicBezTo>
                  <a:cubicBezTo>
                    <a:pt x="203" y="441"/>
                    <a:pt x="203" y="441"/>
                    <a:pt x="203" y="441"/>
                  </a:cubicBezTo>
                  <a:cubicBezTo>
                    <a:pt x="204" y="440"/>
                    <a:pt x="204" y="440"/>
                    <a:pt x="204" y="440"/>
                  </a:cubicBezTo>
                  <a:cubicBezTo>
                    <a:pt x="203" y="440"/>
                    <a:pt x="203" y="440"/>
                    <a:pt x="203" y="440"/>
                  </a:cubicBezTo>
                  <a:cubicBezTo>
                    <a:pt x="203" y="440"/>
                    <a:pt x="203" y="440"/>
                    <a:pt x="203" y="440"/>
                  </a:cubicBezTo>
                  <a:cubicBezTo>
                    <a:pt x="203" y="439"/>
                    <a:pt x="202" y="439"/>
                    <a:pt x="203" y="438"/>
                  </a:cubicBezTo>
                  <a:cubicBezTo>
                    <a:pt x="204" y="438"/>
                    <a:pt x="204" y="438"/>
                    <a:pt x="204" y="438"/>
                  </a:cubicBezTo>
                  <a:cubicBezTo>
                    <a:pt x="206" y="436"/>
                    <a:pt x="205" y="434"/>
                    <a:pt x="204" y="432"/>
                  </a:cubicBezTo>
                  <a:cubicBezTo>
                    <a:pt x="203" y="432"/>
                    <a:pt x="202" y="432"/>
                    <a:pt x="200" y="432"/>
                  </a:cubicBezTo>
                  <a:cubicBezTo>
                    <a:pt x="200" y="432"/>
                    <a:pt x="200" y="432"/>
                    <a:pt x="200" y="432"/>
                  </a:cubicBezTo>
                  <a:cubicBezTo>
                    <a:pt x="202" y="432"/>
                    <a:pt x="201" y="431"/>
                    <a:pt x="203" y="431"/>
                  </a:cubicBezTo>
                  <a:cubicBezTo>
                    <a:pt x="203" y="431"/>
                    <a:pt x="202" y="430"/>
                    <a:pt x="201" y="430"/>
                  </a:cubicBezTo>
                  <a:cubicBezTo>
                    <a:pt x="201" y="431"/>
                    <a:pt x="201" y="431"/>
                    <a:pt x="201" y="431"/>
                  </a:cubicBezTo>
                  <a:cubicBezTo>
                    <a:pt x="200" y="431"/>
                    <a:pt x="200" y="430"/>
                    <a:pt x="199" y="430"/>
                  </a:cubicBezTo>
                  <a:cubicBezTo>
                    <a:pt x="199" y="430"/>
                    <a:pt x="199" y="430"/>
                    <a:pt x="199" y="430"/>
                  </a:cubicBezTo>
                  <a:cubicBezTo>
                    <a:pt x="199" y="430"/>
                    <a:pt x="199" y="430"/>
                    <a:pt x="199" y="430"/>
                  </a:cubicBezTo>
                  <a:cubicBezTo>
                    <a:pt x="198" y="430"/>
                    <a:pt x="198" y="430"/>
                    <a:pt x="198" y="430"/>
                  </a:cubicBezTo>
                  <a:cubicBezTo>
                    <a:pt x="198" y="430"/>
                    <a:pt x="198" y="429"/>
                    <a:pt x="198" y="429"/>
                  </a:cubicBezTo>
                  <a:cubicBezTo>
                    <a:pt x="198" y="429"/>
                    <a:pt x="198" y="429"/>
                    <a:pt x="198" y="429"/>
                  </a:cubicBezTo>
                  <a:cubicBezTo>
                    <a:pt x="199" y="430"/>
                    <a:pt x="201" y="430"/>
                    <a:pt x="202" y="430"/>
                  </a:cubicBezTo>
                  <a:cubicBezTo>
                    <a:pt x="198" y="429"/>
                    <a:pt x="201" y="428"/>
                    <a:pt x="202" y="428"/>
                  </a:cubicBezTo>
                  <a:cubicBezTo>
                    <a:pt x="202" y="428"/>
                    <a:pt x="202" y="428"/>
                    <a:pt x="202" y="428"/>
                  </a:cubicBezTo>
                  <a:cubicBezTo>
                    <a:pt x="202" y="429"/>
                    <a:pt x="201" y="429"/>
                    <a:pt x="203" y="430"/>
                  </a:cubicBezTo>
                  <a:cubicBezTo>
                    <a:pt x="202" y="428"/>
                    <a:pt x="202" y="428"/>
                    <a:pt x="202" y="428"/>
                  </a:cubicBezTo>
                  <a:cubicBezTo>
                    <a:pt x="203" y="428"/>
                    <a:pt x="203" y="428"/>
                    <a:pt x="203" y="428"/>
                  </a:cubicBezTo>
                  <a:cubicBezTo>
                    <a:pt x="204" y="429"/>
                    <a:pt x="205" y="429"/>
                    <a:pt x="205" y="428"/>
                  </a:cubicBezTo>
                  <a:cubicBezTo>
                    <a:pt x="205" y="428"/>
                    <a:pt x="204" y="428"/>
                    <a:pt x="204" y="428"/>
                  </a:cubicBezTo>
                  <a:cubicBezTo>
                    <a:pt x="203" y="427"/>
                    <a:pt x="202" y="426"/>
                    <a:pt x="203" y="425"/>
                  </a:cubicBezTo>
                  <a:cubicBezTo>
                    <a:pt x="203" y="425"/>
                    <a:pt x="203" y="425"/>
                    <a:pt x="203" y="425"/>
                  </a:cubicBezTo>
                  <a:cubicBezTo>
                    <a:pt x="204" y="426"/>
                    <a:pt x="204" y="426"/>
                    <a:pt x="204" y="426"/>
                  </a:cubicBezTo>
                  <a:cubicBezTo>
                    <a:pt x="204" y="426"/>
                    <a:pt x="204" y="425"/>
                    <a:pt x="203" y="425"/>
                  </a:cubicBezTo>
                  <a:cubicBezTo>
                    <a:pt x="204" y="425"/>
                    <a:pt x="204" y="425"/>
                    <a:pt x="204" y="425"/>
                  </a:cubicBezTo>
                  <a:cubicBezTo>
                    <a:pt x="203" y="425"/>
                    <a:pt x="203" y="425"/>
                    <a:pt x="203" y="425"/>
                  </a:cubicBezTo>
                  <a:cubicBezTo>
                    <a:pt x="203" y="425"/>
                    <a:pt x="203" y="425"/>
                    <a:pt x="203" y="425"/>
                  </a:cubicBezTo>
                  <a:cubicBezTo>
                    <a:pt x="203" y="425"/>
                    <a:pt x="203" y="425"/>
                    <a:pt x="203" y="425"/>
                  </a:cubicBezTo>
                  <a:cubicBezTo>
                    <a:pt x="203" y="425"/>
                    <a:pt x="203" y="425"/>
                    <a:pt x="203" y="425"/>
                  </a:cubicBezTo>
                  <a:cubicBezTo>
                    <a:pt x="203" y="425"/>
                    <a:pt x="203" y="425"/>
                    <a:pt x="203" y="425"/>
                  </a:cubicBezTo>
                  <a:cubicBezTo>
                    <a:pt x="202" y="424"/>
                    <a:pt x="200" y="424"/>
                    <a:pt x="199" y="423"/>
                  </a:cubicBezTo>
                  <a:cubicBezTo>
                    <a:pt x="200" y="423"/>
                    <a:pt x="201" y="422"/>
                    <a:pt x="201" y="422"/>
                  </a:cubicBezTo>
                  <a:cubicBezTo>
                    <a:pt x="201" y="423"/>
                    <a:pt x="204" y="423"/>
                    <a:pt x="205" y="424"/>
                  </a:cubicBezTo>
                  <a:cubicBezTo>
                    <a:pt x="205" y="422"/>
                    <a:pt x="206" y="421"/>
                    <a:pt x="205" y="419"/>
                  </a:cubicBezTo>
                  <a:cubicBezTo>
                    <a:pt x="204" y="421"/>
                    <a:pt x="204" y="421"/>
                    <a:pt x="202" y="421"/>
                  </a:cubicBezTo>
                  <a:cubicBezTo>
                    <a:pt x="204" y="420"/>
                    <a:pt x="205" y="419"/>
                    <a:pt x="204" y="417"/>
                  </a:cubicBezTo>
                  <a:cubicBezTo>
                    <a:pt x="203" y="417"/>
                    <a:pt x="205" y="419"/>
                    <a:pt x="203" y="419"/>
                  </a:cubicBezTo>
                  <a:cubicBezTo>
                    <a:pt x="199" y="417"/>
                    <a:pt x="205" y="416"/>
                    <a:pt x="205" y="414"/>
                  </a:cubicBezTo>
                  <a:cubicBezTo>
                    <a:pt x="206" y="413"/>
                    <a:pt x="206" y="413"/>
                    <a:pt x="206" y="413"/>
                  </a:cubicBezTo>
                  <a:cubicBezTo>
                    <a:pt x="205" y="411"/>
                    <a:pt x="206" y="411"/>
                    <a:pt x="206" y="408"/>
                  </a:cubicBezTo>
                  <a:cubicBezTo>
                    <a:pt x="205" y="407"/>
                    <a:pt x="205" y="405"/>
                    <a:pt x="204" y="404"/>
                  </a:cubicBezTo>
                  <a:cubicBezTo>
                    <a:pt x="206" y="404"/>
                    <a:pt x="206" y="404"/>
                    <a:pt x="206" y="404"/>
                  </a:cubicBezTo>
                  <a:cubicBezTo>
                    <a:pt x="209" y="400"/>
                    <a:pt x="204" y="399"/>
                    <a:pt x="200" y="398"/>
                  </a:cubicBezTo>
                  <a:cubicBezTo>
                    <a:pt x="201" y="397"/>
                    <a:pt x="202" y="396"/>
                    <a:pt x="202" y="395"/>
                  </a:cubicBezTo>
                  <a:cubicBezTo>
                    <a:pt x="198" y="396"/>
                    <a:pt x="199" y="394"/>
                    <a:pt x="199" y="392"/>
                  </a:cubicBezTo>
                  <a:cubicBezTo>
                    <a:pt x="199" y="392"/>
                    <a:pt x="200" y="392"/>
                    <a:pt x="200" y="392"/>
                  </a:cubicBezTo>
                  <a:cubicBezTo>
                    <a:pt x="200" y="394"/>
                    <a:pt x="201" y="393"/>
                    <a:pt x="203" y="393"/>
                  </a:cubicBezTo>
                  <a:cubicBezTo>
                    <a:pt x="202" y="392"/>
                    <a:pt x="199" y="392"/>
                    <a:pt x="200" y="390"/>
                  </a:cubicBezTo>
                  <a:cubicBezTo>
                    <a:pt x="200" y="390"/>
                    <a:pt x="200" y="390"/>
                    <a:pt x="200" y="390"/>
                  </a:cubicBezTo>
                  <a:cubicBezTo>
                    <a:pt x="200" y="390"/>
                    <a:pt x="200" y="390"/>
                    <a:pt x="200" y="390"/>
                  </a:cubicBezTo>
                  <a:cubicBezTo>
                    <a:pt x="200" y="390"/>
                    <a:pt x="200" y="390"/>
                    <a:pt x="200" y="390"/>
                  </a:cubicBezTo>
                  <a:cubicBezTo>
                    <a:pt x="202" y="390"/>
                    <a:pt x="204" y="389"/>
                    <a:pt x="205" y="390"/>
                  </a:cubicBezTo>
                  <a:cubicBezTo>
                    <a:pt x="206" y="388"/>
                    <a:pt x="205" y="387"/>
                    <a:pt x="202" y="386"/>
                  </a:cubicBezTo>
                  <a:cubicBezTo>
                    <a:pt x="198" y="382"/>
                    <a:pt x="206" y="385"/>
                    <a:pt x="204" y="381"/>
                  </a:cubicBezTo>
                  <a:cubicBezTo>
                    <a:pt x="205" y="381"/>
                    <a:pt x="205" y="381"/>
                    <a:pt x="205" y="381"/>
                  </a:cubicBezTo>
                  <a:cubicBezTo>
                    <a:pt x="205" y="379"/>
                    <a:pt x="205" y="379"/>
                    <a:pt x="205" y="379"/>
                  </a:cubicBezTo>
                  <a:cubicBezTo>
                    <a:pt x="203" y="380"/>
                    <a:pt x="203" y="380"/>
                    <a:pt x="203" y="380"/>
                  </a:cubicBezTo>
                  <a:cubicBezTo>
                    <a:pt x="200" y="377"/>
                    <a:pt x="200" y="377"/>
                    <a:pt x="200" y="377"/>
                  </a:cubicBezTo>
                  <a:cubicBezTo>
                    <a:pt x="198" y="376"/>
                    <a:pt x="197" y="377"/>
                    <a:pt x="196" y="378"/>
                  </a:cubicBezTo>
                  <a:cubicBezTo>
                    <a:pt x="196" y="378"/>
                    <a:pt x="196" y="378"/>
                    <a:pt x="196" y="377"/>
                  </a:cubicBezTo>
                  <a:cubicBezTo>
                    <a:pt x="196" y="377"/>
                    <a:pt x="196" y="377"/>
                    <a:pt x="195" y="377"/>
                  </a:cubicBezTo>
                  <a:cubicBezTo>
                    <a:pt x="196" y="377"/>
                    <a:pt x="196" y="376"/>
                    <a:pt x="196" y="376"/>
                  </a:cubicBezTo>
                  <a:cubicBezTo>
                    <a:pt x="197" y="376"/>
                    <a:pt x="196" y="375"/>
                    <a:pt x="196" y="375"/>
                  </a:cubicBezTo>
                  <a:cubicBezTo>
                    <a:pt x="196" y="374"/>
                    <a:pt x="197" y="373"/>
                    <a:pt x="195" y="372"/>
                  </a:cubicBezTo>
                  <a:cubicBezTo>
                    <a:pt x="195" y="372"/>
                    <a:pt x="195" y="372"/>
                    <a:pt x="195" y="372"/>
                  </a:cubicBezTo>
                  <a:cubicBezTo>
                    <a:pt x="195" y="372"/>
                    <a:pt x="195" y="372"/>
                    <a:pt x="195" y="372"/>
                  </a:cubicBezTo>
                  <a:cubicBezTo>
                    <a:pt x="196" y="371"/>
                    <a:pt x="198" y="372"/>
                    <a:pt x="198" y="372"/>
                  </a:cubicBezTo>
                  <a:cubicBezTo>
                    <a:pt x="199" y="371"/>
                    <a:pt x="197" y="371"/>
                    <a:pt x="195" y="371"/>
                  </a:cubicBezTo>
                  <a:cubicBezTo>
                    <a:pt x="195" y="371"/>
                    <a:pt x="195" y="370"/>
                    <a:pt x="195" y="370"/>
                  </a:cubicBezTo>
                  <a:cubicBezTo>
                    <a:pt x="194" y="370"/>
                    <a:pt x="194" y="370"/>
                    <a:pt x="194" y="370"/>
                  </a:cubicBezTo>
                  <a:cubicBezTo>
                    <a:pt x="194" y="370"/>
                    <a:pt x="194" y="369"/>
                    <a:pt x="194" y="369"/>
                  </a:cubicBezTo>
                  <a:cubicBezTo>
                    <a:pt x="194" y="369"/>
                    <a:pt x="194" y="369"/>
                    <a:pt x="194" y="369"/>
                  </a:cubicBezTo>
                  <a:cubicBezTo>
                    <a:pt x="195" y="369"/>
                    <a:pt x="195" y="370"/>
                    <a:pt x="195" y="370"/>
                  </a:cubicBezTo>
                  <a:cubicBezTo>
                    <a:pt x="201" y="372"/>
                    <a:pt x="201" y="372"/>
                    <a:pt x="201" y="372"/>
                  </a:cubicBezTo>
                  <a:cubicBezTo>
                    <a:pt x="203" y="372"/>
                    <a:pt x="203" y="372"/>
                    <a:pt x="203" y="372"/>
                  </a:cubicBezTo>
                  <a:cubicBezTo>
                    <a:pt x="200" y="370"/>
                    <a:pt x="200" y="370"/>
                    <a:pt x="200" y="370"/>
                  </a:cubicBezTo>
                  <a:cubicBezTo>
                    <a:pt x="202" y="370"/>
                    <a:pt x="201" y="369"/>
                    <a:pt x="203" y="369"/>
                  </a:cubicBezTo>
                  <a:cubicBezTo>
                    <a:pt x="203" y="369"/>
                    <a:pt x="202" y="368"/>
                    <a:pt x="201" y="368"/>
                  </a:cubicBezTo>
                  <a:cubicBezTo>
                    <a:pt x="201" y="369"/>
                    <a:pt x="201" y="369"/>
                    <a:pt x="201" y="369"/>
                  </a:cubicBezTo>
                  <a:cubicBezTo>
                    <a:pt x="199" y="368"/>
                    <a:pt x="197" y="368"/>
                    <a:pt x="196" y="368"/>
                  </a:cubicBezTo>
                  <a:cubicBezTo>
                    <a:pt x="196" y="368"/>
                    <a:pt x="197" y="367"/>
                    <a:pt x="197" y="367"/>
                  </a:cubicBezTo>
                  <a:cubicBezTo>
                    <a:pt x="197" y="367"/>
                    <a:pt x="197" y="367"/>
                    <a:pt x="197" y="368"/>
                  </a:cubicBezTo>
                  <a:cubicBezTo>
                    <a:pt x="198" y="367"/>
                    <a:pt x="198" y="367"/>
                    <a:pt x="198" y="367"/>
                  </a:cubicBezTo>
                  <a:cubicBezTo>
                    <a:pt x="198" y="367"/>
                    <a:pt x="198" y="367"/>
                    <a:pt x="198" y="367"/>
                  </a:cubicBezTo>
                  <a:cubicBezTo>
                    <a:pt x="199" y="367"/>
                    <a:pt x="200" y="368"/>
                    <a:pt x="202" y="368"/>
                  </a:cubicBezTo>
                  <a:cubicBezTo>
                    <a:pt x="198" y="368"/>
                    <a:pt x="201" y="366"/>
                    <a:pt x="202" y="366"/>
                  </a:cubicBezTo>
                  <a:cubicBezTo>
                    <a:pt x="203" y="366"/>
                    <a:pt x="205" y="367"/>
                    <a:pt x="205" y="366"/>
                  </a:cubicBezTo>
                  <a:cubicBezTo>
                    <a:pt x="204" y="366"/>
                    <a:pt x="201" y="364"/>
                    <a:pt x="200" y="365"/>
                  </a:cubicBezTo>
                  <a:cubicBezTo>
                    <a:pt x="200" y="365"/>
                    <a:pt x="199" y="365"/>
                    <a:pt x="199" y="364"/>
                  </a:cubicBezTo>
                  <a:cubicBezTo>
                    <a:pt x="199" y="364"/>
                    <a:pt x="199" y="363"/>
                    <a:pt x="200" y="364"/>
                  </a:cubicBezTo>
                  <a:cubicBezTo>
                    <a:pt x="200" y="363"/>
                    <a:pt x="200" y="363"/>
                    <a:pt x="200" y="363"/>
                  </a:cubicBezTo>
                  <a:cubicBezTo>
                    <a:pt x="201" y="363"/>
                    <a:pt x="202" y="363"/>
                    <a:pt x="204" y="363"/>
                  </a:cubicBezTo>
                  <a:cubicBezTo>
                    <a:pt x="201" y="362"/>
                    <a:pt x="199" y="362"/>
                    <a:pt x="198" y="362"/>
                  </a:cubicBezTo>
                  <a:cubicBezTo>
                    <a:pt x="200" y="359"/>
                    <a:pt x="207" y="358"/>
                    <a:pt x="204" y="355"/>
                  </a:cubicBezTo>
                  <a:cubicBezTo>
                    <a:pt x="203" y="355"/>
                    <a:pt x="205" y="357"/>
                    <a:pt x="203" y="357"/>
                  </a:cubicBezTo>
                  <a:cubicBezTo>
                    <a:pt x="199" y="355"/>
                    <a:pt x="207" y="354"/>
                    <a:pt x="205" y="352"/>
                  </a:cubicBezTo>
                  <a:cubicBezTo>
                    <a:pt x="201" y="352"/>
                    <a:pt x="201" y="352"/>
                    <a:pt x="201" y="352"/>
                  </a:cubicBezTo>
                  <a:cubicBezTo>
                    <a:pt x="201" y="352"/>
                    <a:pt x="201" y="352"/>
                    <a:pt x="201" y="352"/>
                  </a:cubicBezTo>
                  <a:cubicBezTo>
                    <a:pt x="201" y="352"/>
                    <a:pt x="201" y="352"/>
                    <a:pt x="201" y="352"/>
                  </a:cubicBezTo>
                  <a:cubicBezTo>
                    <a:pt x="201" y="352"/>
                    <a:pt x="201" y="352"/>
                    <a:pt x="201" y="352"/>
                  </a:cubicBezTo>
                  <a:cubicBezTo>
                    <a:pt x="200" y="351"/>
                    <a:pt x="199" y="350"/>
                    <a:pt x="199" y="350"/>
                  </a:cubicBezTo>
                  <a:cubicBezTo>
                    <a:pt x="200" y="349"/>
                    <a:pt x="203" y="347"/>
                    <a:pt x="204" y="349"/>
                  </a:cubicBezTo>
                  <a:cubicBezTo>
                    <a:pt x="205" y="347"/>
                    <a:pt x="202" y="346"/>
                    <a:pt x="200" y="345"/>
                  </a:cubicBezTo>
                  <a:cubicBezTo>
                    <a:pt x="200" y="345"/>
                    <a:pt x="200" y="345"/>
                    <a:pt x="200" y="345"/>
                  </a:cubicBezTo>
                  <a:cubicBezTo>
                    <a:pt x="200" y="345"/>
                    <a:pt x="200" y="345"/>
                    <a:pt x="200" y="345"/>
                  </a:cubicBezTo>
                  <a:cubicBezTo>
                    <a:pt x="199" y="345"/>
                    <a:pt x="198" y="345"/>
                    <a:pt x="198" y="344"/>
                  </a:cubicBezTo>
                  <a:cubicBezTo>
                    <a:pt x="198" y="344"/>
                    <a:pt x="198" y="344"/>
                    <a:pt x="198" y="344"/>
                  </a:cubicBezTo>
                  <a:cubicBezTo>
                    <a:pt x="198" y="344"/>
                    <a:pt x="198" y="344"/>
                    <a:pt x="198" y="344"/>
                  </a:cubicBezTo>
                  <a:cubicBezTo>
                    <a:pt x="199" y="344"/>
                    <a:pt x="199" y="344"/>
                    <a:pt x="200" y="345"/>
                  </a:cubicBezTo>
                  <a:cubicBezTo>
                    <a:pt x="200" y="344"/>
                    <a:pt x="202" y="343"/>
                    <a:pt x="201" y="342"/>
                  </a:cubicBezTo>
                  <a:cubicBezTo>
                    <a:pt x="201" y="342"/>
                    <a:pt x="200" y="341"/>
                    <a:pt x="200" y="340"/>
                  </a:cubicBezTo>
                  <a:cubicBezTo>
                    <a:pt x="199" y="339"/>
                    <a:pt x="199" y="339"/>
                    <a:pt x="199" y="339"/>
                  </a:cubicBezTo>
                  <a:cubicBezTo>
                    <a:pt x="199" y="339"/>
                    <a:pt x="198" y="339"/>
                    <a:pt x="198" y="339"/>
                  </a:cubicBezTo>
                  <a:cubicBezTo>
                    <a:pt x="198" y="339"/>
                    <a:pt x="197" y="338"/>
                    <a:pt x="197" y="338"/>
                  </a:cubicBezTo>
                  <a:cubicBezTo>
                    <a:pt x="197" y="338"/>
                    <a:pt x="198" y="339"/>
                    <a:pt x="198" y="339"/>
                  </a:cubicBezTo>
                  <a:cubicBezTo>
                    <a:pt x="197" y="339"/>
                    <a:pt x="196" y="339"/>
                    <a:pt x="196" y="339"/>
                  </a:cubicBezTo>
                  <a:cubicBezTo>
                    <a:pt x="196" y="339"/>
                    <a:pt x="196" y="339"/>
                    <a:pt x="196" y="339"/>
                  </a:cubicBezTo>
                  <a:cubicBezTo>
                    <a:pt x="196" y="339"/>
                    <a:pt x="195" y="339"/>
                    <a:pt x="195" y="339"/>
                  </a:cubicBezTo>
                  <a:cubicBezTo>
                    <a:pt x="195" y="338"/>
                    <a:pt x="195" y="338"/>
                    <a:pt x="196" y="338"/>
                  </a:cubicBezTo>
                  <a:cubicBezTo>
                    <a:pt x="198" y="338"/>
                    <a:pt x="198" y="338"/>
                    <a:pt x="198" y="338"/>
                  </a:cubicBezTo>
                  <a:cubicBezTo>
                    <a:pt x="196" y="338"/>
                    <a:pt x="196" y="338"/>
                    <a:pt x="196" y="338"/>
                  </a:cubicBezTo>
                  <a:cubicBezTo>
                    <a:pt x="196" y="337"/>
                    <a:pt x="196" y="337"/>
                    <a:pt x="198" y="337"/>
                  </a:cubicBezTo>
                  <a:cubicBezTo>
                    <a:pt x="198" y="336"/>
                    <a:pt x="196" y="337"/>
                    <a:pt x="195" y="336"/>
                  </a:cubicBezTo>
                  <a:cubicBezTo>
                    <a:pt x="196" y="336"/>
                    <a:pt x="197" y="336"/>
                    <a:pt x="198" y="337"/>
                  </a:cubicBezTo>
                  <a:cubicBezTo>
                    <a:pt x="199" y="337"/>
                    <a:pt x="199" y="337"/>
                    <a:pt x="199" y="337"/>
                  </a:cubicBezTo>
                  <a:cubicBezTo>
                    <a:pt x="199" y="337"/>
                    <a:pt x="199" y="337"/>
                    <a:pt x="199" y="337"/>
                  </a:cubicBezTo>
                  <a:cubicBezTo>
                    <a:pt x="199" y="337"/>
                    <a:pt x="199" y="337"/>
                    <a:pt x="199" y="337"/>
                  </a:cubicBezTo>
                  <a:cubicBezTo>
                    <a:pt x="200" y="337"/>
                    <a:pt x="200" y="337"/>
                    <a:pt x="201" y="337"/>
                  </a:cubicBezTo>
                  <a:cubicBezTo>
                    <a:pt x="199" y="335"/>
                    <a:pt x="202" y="334"/>
                    <a:pt x="202" y="333"/>
                  </a:cubicBezTo>
                  <a:cubicBezTo>
                    <a:pt x="202" y="333"/>
                    <a:pt x="201" y="333"/>
                    <a:pt x="201" y="333"/>
                  </a:cubicBezTo>
                  <a:cubicBezTo>
                    <a:pt x="200" y="331"/>
                    <a:pt x="204" y="328"/>
                    <a:pt x="204" y="325"/>
                  </a:cubicBezTo>
                  <a:cubicBezTo>
                    <a:pt x="200" y="325"/>
                    <a:pt x="200" y="325"/>
                    <a:pt x="200" y="325"/>
                  </a:cubicBezTo>
                  <a:cubicBezTo>
                    <a:pt x="197" y="323"/>
                    <a:pt x="204" y="325"/>
                    <a:pt x="204" y="323"/>
                  </a:cubicBezTo>
                  <a:cubicBezTo>
                    <a:pt x="201" y="322"/>
                    <a:pt x="201" y="322"/>
                    <a:pt x="201" y="322"/>
                  </a:cubicBezTo>
                  <a:cubicBezTo>
                    <a:pt x="202" y="322"/>
                    <a:pt x="202" y="322"/>
                    <a:pt x="202" y="322"/>
                  </a:cubicBezTo>
                  <a:cubicBezTo>
                    <a:pt x="199" y="321"/>
                    <a:pt x="199" y="321"/>
                    <a:pt x="199" y="321"/>
                  </a:cubicBezTo>
                  <a:cubicBezTo>
                    <a:pt x="200" y="321"/>
                    <a:pt x="200" y="320"/>
                    <a:pt x="200" y="320"/>
                  </a:cubicBezTo>
                  <a:cubicBezTo>
                    <a:pt x="200" y="320"/>
                    <a:pt x="201" y="320"/>
                    <a:pt x="201" y="320"/>
                  </a:cubicBezTo>
                  <a:cubicBezTo>
                    <a:pt x="199" y="318"/>
                    <a:pt x="199" y="318"/>
                    <a:pt x="199" y="318"/>
                  </a:cubicBezTo>
                  <a:cubicBezTo>
                    <a:pt x="200" y="317"/>
                    <a:pt x="202" y="318"/>
                    <a:pt x="203" y="317"/>
                  </a:cubicBezTo>
                  <a:cubicBezTo>
                    <a:pt x="203" y="317"/>
                    <a:pt x="202" y="316"/>
                    <a:pt x="203" y="315"/>
                  </a:cubicBezTo>
                  <a:cubicBezTo>
                    <a:pt x="204" y="315"/>
                    <a:pt x="204" y="315"/>
                    <a:pt x="204" y="315"/>
                  </a:cubicBezTo>
                  <a:cubicBezTo>
                    <a:pt x="206" y="314"/>
                    <a:pt x="205" y="311"/>
                    <a:pt x="204" y="310"/>
                  </a:cubicBezTo>
                  <a:cubicBezTo>
                    <a:pt x="200" y="309"/>
                    <a:pt x="198" y="309"/>
                    <a:pt x="195" y="309"/>
                  </a:cubicBezTo>
                  <a:cubicBezTo>
                    <a:pt x="194" y="308"/>
                    <a:pt x="194" y="308"/>
                    <a:pt x="194" y="307"/>
                  </a:cubicBezTo>
                  <a:cubicBezTo>
                    <a:pt x="196" y="308"/>
                    <a:pt x="197" y="308"/>
                    <a:pt x="199" y="307"/>
                  </a:cubicBezTo>
                  <a:cubicBezTo>
                    <a:pt x="198" y="307"/>
                    <a:pt x="198" y="307"/>
                    <a:pt x="198" y="307"/>
                  </a:cubicBezTo>
                  <a:cubicBezTo>
                    <a:pt x="201" y="306"/>
                    <a:pt x="201" y="306"/>
                    <a:pt x="201" y="306"/>
                  </a:cubicBezTo>
                  <a:cubicBezTo>
                    <a:pt x="199" y="306"/>
                    <a:pt x="198" y="305"/>
                    <a:pt x="197" y="305"/>
                  </a:cubicBezTo>
                  <a:cubicBezTo>
                    <a:pt x="198" y="304"/>
                    <a:pt x="198" y="304"/>
                    <a:pt x="198" y="304"/>
                  </a:cubicBezTo>
                  <a:cubicBezTo>
                    <a:pt x="198" y="303"/>
                    <a:pt x="197" y="303"/>
                    <a:pt x="197" y="303"/>
                  </a:cubicBezTo>
                  <a:cubicBezTo>
                    <a:pt x="196" y="302"/>
                    <a:pt x="196" y="301"/>
                    <a:pt x="196" y="301"/>
                  </a:cubicBezTo>
                  <a:cubicBezTo>
                    <a:pt x="196" y="301"/>
                    <a:pt x="196" y="301"/>
                    <a:pt x="196" y="301"/>
                  </a:cubicBezTo>
                  <a:cubicBezTo>
                    <a:pt x="198" y="302"/>
                    <a:pt x="203" y="303"/>
                    <a:pt x="200" y="304"/>
                  </a:cubicBezTo>
                  <a:cubicBezTo>
                    <a:pt x="203" y="304"/>
                    <a:pt x="203" y="304"/>
                    <a:pt x="203" y="304"/>
                  </a:cubicBezTo>
                  <a:cubicBezTo>
                    <a:pt x="203" y="305"/>
                    <a:pt x="200" y="306"/>
                    <a:pt x="203" y="307"/>
                  </a:cubicBezTo>
                  <a:cubicBezTo>
                    <a:pt x="202" y="306"/>
                    <a:pt x="202" y="306"/>
                    <a:pt x="202" y="306"/>
                  </a:cubicBezTo>
                  <a:cubicBezTo>
                    <a:pt x="204" y="306"/>
                    <a:pt x="204" y="306"/>
                    <a:pt x="204" y="306"/>
                  </a:cubicBezTo>
                  <a:cubicBezTo>
                    <a:pt x="204" y="305"/>
                    <a:pt x="201" y="303"/>
                    <a:pt x="203" y="302"/>
                  </a:cubicBezTo>
                  <a:cubicBezTo>
                    <a:pt x="201" y="302"/>
                    <a:pt x="198" y="301"/>
                    <a:pt x="199" y="299"/>
                  </a:cubicBezTo>
                  <a:cubicBezTo>
                    <a:pt x="199" y="299"/>
                    <a:pt x="199" y="299"/>
                    <a:pt x="199" y="299"/>
                  </a:cubicBezTo>
                  <a:cubicBezTo>
                    <a:pt x="194" y="297"/>
                    <a:pt x="202" y="294"/>
                    <a:pt x="200" y="293"/>
                  </a:cubicBezTo>
                  <a:cubicBezTo>
                    <a:pt x="200" y="293"/>
                    <a:pt x="200" y="293"/>
                    <a:pt x="199" y="293"/>
                  </a:cubicBezTo>
                  <a:cubicBezTo>
                    <a:pt x="199" y="293"/>
                    <a:pt x="199" y="293"/>
                    <a:pt x="199" y="293"/>
                  </a:cubicBezTo>
                  <a:cubicBezTo>
                    <a:pt x="201" y="293"/>
                    <a:pt x="201" y="293"/>
                    <a:pt x="202" y="294"/>
                  </a:cubicBezTo>
                  <a:cubicBezTo>
                    <a:pt x="206" y="291"/>
                    <a:pt x="206" y="291"/>
                    <a:pt x="206" y="291"/>
                  </a:cubicBezTo>
                  <a:cubicBezTo>
                    <a:pt x="205" y="289"/>
                    <a:pt x="206" y="288"/>
                    <a:pt x="206" y="286"/>
                  </a:cubicBezTo>
                  <a:cubicBezTo>
                    <a:pt x="205" y="284"/>
                    <a:pt x="205" y="283"/>
                    <a:pt x="204" y="281"/>
                  </a:cubicBezTo>
                  <a:cubicBezTo>
                    <a:pt x="206" y="281"/>
                    <a:pt x="206" y="281"/>
                    <a:pt x="206" y="281"/>
                  </a:cubicBezTo>
                  <a:cubicBezTo>
                    <a:pt x="210" y="276"/>
                    <a:pt x="201" y="276"/>
                    <a:pt x="198" y="274"/>
                  </a:cubicBezTo>
                  <a:cubicBezTo>
                    <a:pt x="198" y="273"/>
                    <a:pt x="198" y="273"/>
                    <a:pt x="198" y="273"/>
                  </a:cubicBezTo>
                  <a:cubicBezTo>
                    <a:pt x="197" y="273"/>
                    <a:pt x="197" y="273"/>
                    <a:pt x="197" y="273"/>
                  </a:cubicBezTo>
                  <a:cubicBezTo>
                    <a:pt x="197" y="273"/>
                    <a:pt x="197" y="272"/>
                    <a:pt x="197" y="272"/>
                  </a:cubicBezTo>
                  <a:cubicBezTo>
                    <a:pt x="198" y="272"/>
                    <a:pt x="198" y="272"/>
                    <a:pt x="198" y="271"/>
                  </a:cubicBezTo>
                  <a:cubicBezTo>
                    <a:pt x="199" y="271"/>
                    <a:pt x="201" y="272"/>
                    <a:pt x="201" y="272"/>
                  </a:cubicBezTo>
                  <a:cubicBezTo>
                    <a:pt x="201" y="271"/>
                    <a:pt x="201" y="271"/>
                    <a:pt x="201" y="271"/>
                  </a:cubicBezTo>
                  <a:cubicBezTo>
                    <a:pt x="202" y="271"/>
                    <a:pt x="202" y="270"/>
                    <a:pt x="203" y="270"/>
                  </a:cubicBezTo>
                  <a:cubicBezTo>
                    <a:pt x="203" y="270"/>
                    <a:pt x="202" y="270"/>
                    <a:pt x="201" y="269"/>
                  </a:cubicBezTo>
                  <a:cubicBezTo>
                    <a:pt x="201" y="269"/>
                    <a:pt x="202" y="268"/>
                    <a:pt x="202" y="267"/>
                  </a:cubicBezTo>
                  <a:cubicBezTo>
                    <a:pt x="203" y="267"/>
                    <a:pt x="205" y="267"/>
                    <a:pt x="205" y="268"/>
                  </a:cubicBezTo>
                  <a:cubicBezTo>
                    <a:pt x="206" y="266"/>
                    <a:pt x="206" y="265"/>
                    <a:pt x="204" y="264"/>
                  </a:cubicBezTo>
                  <a:cubicBezTo>
                    <a:pt x="204" y="264"/>
                    <a:pt x="204" y="263"/>
                    <a:pt x="204" y="263"/>
                  </a:cubicBezTo>
                  <a:cubicBezTo>
                    <a:pt x="201" y="263"/>
                    <a:pt x="201" y="263"/>
                    <a:pt x="201" y="263"/>
                  </a:cubicBezTo>
                  <a:cubicBezTo>
                    <a:pt x="201" y="263"/>
                    <a:pt x="201" y="262"/>
                    <a:pt x="201" y="262"/>
                  </a:cubicBezTo>
                  <a:cubicBezTo>
                    <a:pt x="202" y="262"/>
                    <a:pt x="204" y="263"/>
                    <a:pt x="204" y="261"/>
                  </a:cubicBezTo>
                  <a:cubicBezTo>
                    <a:pt x="202" y="261"/>
                    <a:pt x="202" y="261"/>
                    <a:pt x="202" y="261"/>
                  </a:cubicBezTo>
                  <a:cubicBezTo>
                    <a:pt x="203" y="260"/>
                    <a:pt x="205" y="260"/>
                    <a:pt x="204" y="258"/>
                  </a:cubicBezTo>
                  <a:cubicBezTo>
                    <a:pt x="205" y="259"/>
                    <a:pt x="205" y="259"/>
                    <a:pt x="205" y="259"/>
                  </a:cubicBezTo>
                  <a:cubicBezTo>
                    <a:pt x="205" y="257"/>
                    <a:pt x="205" y="257"/>
                    <a:pt x="205" y="257"/>
                  </a:cubicBezTo>
                  <a:cubicBezTo>
                    <a:pt x="203" y="257"/>
                    <a:pt x="203" y="257"/>
                    <a:pt x="203" y="257"/>
                  </a:cubicBezTo>
                  <a:cubicBezTo>
                    <a:pt x="201" y="256"/>
                    <a:pt x="201" y="256"/>
                    <a:pt x="201" y="256"/>
                  </a:cubicBezTo>
                  <a:cubicBezTo>
                    <a:pt x="201" y="256"/>
                    <a:pt x="202" y="256"/>
                    <a:pt x="203" y="256"/>
                  </a:cubicBezTo>
                  <a:cubicBezTo>
                    <a:pt x="203" y="256"/>
                    <a:pt x="203" y="256"/>
                    <a:pt x="203" y="256"/>
                  </a:cubicBezTo>
                  <a:cubicBezTo>
                    <a:pt x="204" y="256"/>
                    <a:pt x="204" y="256"/>
                    <a:pt x="204" y="256"/>
                  </a:cubicBezTo>
                  <a:cubicBezTo>
                    <a:pt x="203" y="256"/>
                    <a:pt x="203" y="256"/>
                    <a:pt x="203" y="256"/>
                  </a:cubicBezTo>
                  <a:cubicBezTo>
                    <a:pt x="203" y="256"/>
                    <a:pt x="203" y="256"/>
                    <a:pt x="203" y="256"/>
                  </a:cubicBezTo>
                  <a:cubicBezTo>
                    <a:pt x="203" y="255"/>
                    <a:pt x="202" y="254"/>
                    <a:pt x="203" y="253"/>
                  </a:cubicBezTo>
                  <a:cubicBezTo>
                    <a:pt x="204" y="254"/>
                    <a:pt x="204" y="254"/>
                    <a:pt x="204" y="254"/>
                  </a:cubicBezTo>
                  <a:cubicBezTo>
                    <a:pt x="206" y="252"/>
                    <a:pt x="205" y="249"/>
                    <a:pt x="204" y="248"/>
                  </a:cubicBezTo>
                  <a:cubicBezTo>
                    <a:pt x="203" y="248"/>
                    <a:pt x="202" y="247"/>
                    <a:pt x="200" y="247"/>
                  </a:cubicBezTo>
                  <a:cubicBezTo>
                    <a:pt x="200" y="247"/>
                    <a:pt x="200" y="247"/>
                    <a:pt x="200" y="247"/>
                  </a:cubicBezTo>
                  <a:cubicBezTo>
                    <a:pt x="202" y="248"/>
                    <a:pt x="201" y="246"/>
                    <a:pt x="203" y="247"/>
                  </a:cubicBezTo>
                  <a:cubicBezTo>
                    <a:pt x="203" y="247"/>
                    <a:pt x="202" y="246"/>
                    <a:pt x="201" y="246"/>
                  </a:cubicBezTo>
                  <a:cubicBezTo>
                    <a:pt x="201" y="246"/>
                    <a:pt x="201" y="246"/>
                    <a:pt x="201" y="246"/>
                  </a:cubicBezTo>
                  <a:cubicBezTo>
                    <a:pt x="200" y="246"/>
                    <a:pt x="198" y="246"/>
                    <a:pt x="197" y="246"/>
                  </a:cubicBezTo>
                  <a:cubicBezTo>
                    <a:pt x="198" y="246"/>
                    <a:pt x="198" y="246"/>
                    <a:pt x="199" y="245"/>
                  </a:cubicBezTo>
                  <a:cubicBezTo>
                    <a:pt x="198" y="245"/>
                    <a:pt x="198" y="245"/>
                    <a:pt x="198" y="245"/>
                  </a:cubicBezTo>
                  <a:cubicBezTo>
                    <a:pt x="198" y="245"/>
                    <a:pt x="198" y="245"/>
                    <a:pt x="198" y="245"/>
                  </a:cubicBezTo>
                  <a:cubicBezTo>
                    <a:pt x="199" y="245"/>
                    <a:pt x="201" y="245"/>
                    <a:pt x="202" y="245"/>
                  </a:cubicBezTo>
                  <a:cubicBezTo>
                    <a:pt x="198" y="245"/>
                    <a:pt x="201" y="244"/>
                    <a:pt x="202" y="243"/>
                  </a:cubicBezTo>
                  <a:cubicBezTo>
                    <a:pt x="202" y="243"/>
                    <a:pt x="202" y="243"/>
                    <a:pt x="202" y="243"/>
                  </a:cubicBezTo>
                  <a:cubicBezTo>
                    <a:pt x="202" y="244"/>
                    <a:pt x="201" y="245"/>
                    <a:pt x="203" y="245"/>
                  </a:cubicBezTo>
                  <a:cubicBezTo>
                    <a:pt x="202" y="244"/>
                    <a:pt x="202" y="244"/>
                    <a:pt x="202" y="244"/>
                  </a:cubicBezTo>
                  <a:cubicBezTo>
                    <a:pt x="203" y="244"/>
                    <a:pt x="203" y="244"/>
                    <a:pt x="203" y="244"/>
                  </a:cubicBezTo>
                  <a:cubicBezTo>
                    <a:pt x="204" y="244"/>
                    <a:pt x="205" y="245"/>
                    <a:pt x="205" y="244"/>
                  </a:cubicBezTo>
                  <a:cubicBezTo>
                    <a:pt x="205" y="244"/>
                    <a:pt x="204" y="244"/>
                    <a:pt x="204" y="243"/>
                  </a:cubicBezTo>
                  <a:cubicBezTo>
                    <a:pt x="203" y="242"/>
                    <a:pt x="202" y="241"/>
                    <a:pt x="203" y="241"/>
                  </a:cubicBezTo>
                  <a:cubicBezTo>
                    <a:pt x="203" y="241"/>
                    <a:pt x="203" y="241"/>
                    <a:pt x="203" y="241"/>
                  </a:cubicBezTo>
                  <a:cubicBezTo>
                    <a:pt x="204" y="242"/>
                    <a:pt x="204" y="242"/>
                    <a:pt x="204" y="242"/>
                  </a:cubicBezTo>
                  <a:cubicBezTo>
                    <a:pt x="204" y="241"/>
                    <a:pt x="204" y="241"/>
                    <a:pt x="203" y="241"/>
                  </a:cubicBezTo>
                  <a:cubicBezTo>
                    <a:pt x="204" y="241"/>
                    <a:pt x="204" y="241"/>
                    <a:pt x="204" y="241"/>
                  </a:cubicBezTo>
                  <a:cubicBezTo>
                    <a:pt x="203" y="241"/>
                    <a:pt x="203" y="241"/>
                    <a:pt x="203" y="241"/>
                  </a:cubicBezTo>
                  <a:cubicBezTo>
                    <a:pt x="203" y="241"/>
                    <a:pt x="203" y="241"/>
                    <a:pt x="203" y="241"/>
                  </a:cubicBezTo>
                  <a:cubicBezTo>
                    <a:pt x="203" y="241"/>
                    <a:pt x="203" y="241"/>
                    <a:pt x="203" y="241"/>
                  </a:cubicBezTo>
                  <a:cubicBezTo>
                    <a:pt x="203" y="240"/>
                    <a:pt x="203" y="240"/>
                    <a:pt x="203" y="240"/>
                  </a:cubicBezTo>
                  <a:cubicBezTo>
                    <a:pt x="203" y="240"/>
                    <a:pt x="203" y="240"/>
                    <a:pt x="203" y="240"/>
                  </a:cubicBezTo>
                  <a:cubicBezTo>
                    <a:pt x="202" y="240"/>
                    <a:pt x="200" y="239"/>
                    <a:pt x="199" y="239"/>
                  </a:cubicBezTo>
                  <a:cubicBezTo>
                    <a:pt x="200" y="238"/>
                    <a:pt x="201" y="238"/>
                    <a:pt x="201" y="237"/>
                  </a:cubicBezTo>
                  <a:cubicBezTo>
                    <a:pt x="201" y="238"/>
                    <a:pt x="204" y="238"/>
                    <a:pt x="205" y="239"/>
                  </a:cubicBezTo>
                  <a:cubicBezTo>
                    <a:pt x="205" y="237"/>
                    <a:pt x="206" y="237"/>
                    <a:pt x="205" y="235"/>
                  </a:cubicBezTo>
                  <a:cubicBezTo>
                    <a:pt x="204" y="236"/>
                    <a:pt x="204" y="237"/>
                    <a:pt x="202" y="237"/>
                  </a:cubicBezTo>
                  <a:cubicBezTo>
                    <a:pt x="204" y="235"/>
                    <a:pt x="205" y="234"/>
                    <a:pt x="204" y="233"/>
                  </a:cubicBezTo>
                  <a:cubicBezTo>
                    <a:pt x="203" y="232"/>
                    <a:pt x="205" y="234"/>
                    <a:pt x="203" y="234"/>
                  </a:cubicBezTo>
                  <a:cubicBezTo>
                    <a:pt x="199" y="232"/>
                    <a:pt x="205" y="231"/>
                    <a:pt x="205" y="230"/>
                  </a:cubicBezTo>
                  <a:cubicBezTo>
                    <a:pt x="206" y="229"/>
                    <a:pt x="206" y="229"/>
                    <a:pt x="206" y="229"/>
                  </a:cubicBezTo>
                  <a:cubicBezTo>
                    <a:pt x="205" y="227"/>
                    <a:pt x="206" y="227"/>
                    <a:pt x="206" y="224"/>
                  </a:cubicBezTo>
                  <a:cubicBezTo>
                    <a:pt x="205" y="222"/>
                    <a:pt x="205" y="221"/>
                    <a:pt x="204" y="219"/>
                  </a:cubicBezTo>
                  <a:cubicBezTo>
                    <a:pt x="206" y="219"/>
                    <a:pt x="206" y="219"/>
                    <a:pt x="206" y="219"/>
                  </a:cubicBezTo>
                  <a:cubicBezTo>
                    <a:pt x="209" y="215"/>
                    <a:pt x="204" y="215"/>
                    <a:pt x="200" y="213"/>
                  </a:cubicBezTo>
                  <a:cubicBezTo>
                    <a:pt x="201" y="212"/>
                    <a:pt x="202" y="211"/>
                    <a:pt x="202" y="211"/>
                  </a:cubicBezTo>
                  <a:cubicBezTo>
                    <a:pt x="198" y="212"/>
                    <a:pt x="199" y="209"/>
                    <a:pt x="199" y="208"/>
                  </a:cubicBezTo>
                  <a:cubicBezTo>
                    <a:pt x="199" y="208"/>
                    <a:pt x="200" y="208"/>
                    <a:pt x="200" y="208"/>
                  </a:cubicBezTo>
                  <a:cubicBezTo>
                    <a:pt x="200" y="209"/>
                    <a:pt x="201" y="209"/>
                    <a:pt x="203" y="208"/>
                  </a:cubicBezTo>
                  <a:cubicBezTo>
                    <a:pt x="202" y="208"/>
                    <a:pt x="199" y="207"/>
                    <a:pt x="200" y="206"/>
                  </a:cubicBezTo>
                  <a:cubicBezTo>
                    <a:pt x="200" y="206"/>
                    <a:pt x="200" y="206"/>
                    <a:pt x="200" y="206"/>
                  </a:cubicBezTo>
                  <a:cubicBezTo>
                    <a:pt x="200" y="206"/>
                    <a:pt x="200" y="206"/>
                    <a:pt x="200" y="206"/>
                  </a:cubicBezTo>
                  <a:cubicBezTo>
                    <a:pt x="200" y="205"/>
                    <a:pt x="200" y="205"/>
                    <a:pt x="200" y="205"/>
                  </a:cubicBezTo>
                  <a:cubicBezTo>
                    <a:pt x="202" y="206"/>
                    <a:pt x="204" y="204"/>
                    <a:pt x="205" y="206"/>
                  </a:cubicBezTo>
                  <a:cubicBezTo>
                    <a:pt x="206" y="204"/>
                    <a:pt x="205" y="202"/>
                    <a:pt x="202" y="201"/>
                  </a:cubicBezTo>
                  <a:cubicBezTo>
                    <a:pt x="198" y="198"/>
                    <a:pt x="206" y="200"/>
                    <a:pt x="204" y="196"/>
                  </a:cubicBezTo>
                  <a:cubicBezTo>
                    <a:pt x="205" y="197"/>
                    <a:pt x="205" y="197"/>
                    <a:pt x="205" y="197"/>
                  </a:cubicBezTo>
                  <a:cubicBezTo>
                    <a:pt x="205" y="195"/>
                    <a:pt x="205" y="195"/>
                    <a:pt x="205" y="195"/>
                  </a:cubicBezTo>
                  <a:cubicBezTo>
                    <a:pt x="203" y="195"/>
                    <a:pt x="203" y="195"/>
                    <a:pt x="203" y="195"/>
                  </a:cubicBezTo>
                  <a:cubicBezTo>
                    <a:pt x="200" y="193"/>
                    <a:pt x="200" y="193"/>
                    <a:pt x="200" y="193"/>
                  </a:cubicBezTo>
                  <a:cubicBezTo>
                    <a:pt x="197" y="191"/>
                    <a:pt x="197" y="193"/>
                    <a:pt x="196" y="193"/>
                  </a:cubicBezTo>
                  <a:cubicBezTo>
                    <a:pt x="196" y="193"/>
                    <a:pt x="196" y="193"/>
                    <a:pt x="195" y="192"/>
                  </a:cubicBezTo>
                  <a:cubicBezTo>
                    <a:pt x="196" y="192"/>
                    <a:pt x="196" y="192"/>
                    <a:pt x="196" y="192"/>
                  </a:cubicBezTo>
                  <a:cubicBezTo>
                    <a:pt x="197" y="191"/>
                    <a:pt x="196" y="191"/>
                    <a:pt x="195" y="190"/>
                  </a:cubicBezTo>
                  <a:cubicBezTo>
                    <a:pt x="195" y="190"/>
                    <a:pt x="195" y="190"/>
                    <a:pt x="195" y="190"/>
                  </a:cubicBezTo>
                  <a:cubicBezTo>
                    <a:pt x="195" y="190"/>
                    <a:pt x="195" y="190"/>
                    <a:pt x="195" y="190"/>
                  </a:cubicBezTo>
                  <a:cubicBezTo>
                    <a:pt x="195" y="189"/>
                    <a:pt x="195" y="188"/>
                    <a:pt x="195" y="188"/>
                  </a:cubicBezTo>
                  <a:cubicBezTo>
                    <a:pt x="195" y="187"/>
                    <a:pt x="196" y="186"/>
                    <a:pt x="195" y="185"/>
                  </a:cubicBezTo>
                  <a:cubicBezTo>
                    <a:pt x="194" y="185"/>
                    <a:pt x="194" y="185"/>
                    <a:pt x="194" y="185"/>
                  </a:cubicBezTo>
                  <a:cubicBezTo>
                    <a:pt x="194" y="185"/>
                    <a:pt x="194" y="185"/>
                    <a:pt x="194" y="185"/>
                  </a:cubicBezTo>
                  <a:cubicBezTo>
                    <a:pt x="194" y="185"/>
                    <a:pt x="194" y="185"/>
                    <a:pt x="194" y="185"/>
                  </a:cubicBezTo>
                  <a:cubicBezTo>
                    <a:pt x="195" y="185"/>
                    <a:pt x="195" y="185"/>
                    <a:pt x="195" y="185"/>
                  </a:cubicBezTo>
                  <a:cubicBezTo>
                    <a:pt x="201" y="187"/>
                    <a:pt x="201" y="187"/>
                    <a:pt x="201" y="187"/>
                  </a:cubicBezTo>
                  <a:cubicBezTo>
                    <a:pt x="203" y="188"/>
                    <a:pt x="203" y="188"/>
                    <a:pt x="203" y="188"/>
                  </a:cubicBezTo>
                  <a:cubicBezTo>
                    <a:pt x="200" y="185"/>
                    <a:pt x="200" y="185"/>
                    <a:pt x="200" y="185"/>
                  </a:cubicBezTo>
                  <a:cubicBezTo>
                    <a:pt x="202" y="186"/>
                    <a:pt x="201" y="184"/>
                    <a:pt x="203" y="185"/>
                  </a:cubicBezTo>
                  <a:cubicBezTo>
                    <a:pt x="203" y="185"/>
                    <a:pt x="202" y="184"/>
                    <a:pt x="201" y="184"/>
                  </a:cubicBezTo>
                  <a:cubicBezTo>
                    <a:pt x="201" y="185"/>
                    <a:pt x="201" y="185"/>
                    <a:pt x="201" y="185"/>
                  </a:cubicBezTo>
                  <a:cubicBezTo>
                    <a:pt x="198" y="183"/>
                    <a:pt x="196" y="184"/>
                    <a:pt x="194" y="183"/>
                  </a:cubicBezTo>
                  <a:cubicBezTo>
                    <a:pt x="193" y="182"/>
                    <a:pt x="193" y="181"/>
                    <a:pt x="193" y="181"/>
                  </a:cubicBezTo>
                  <a:cubicBezTo>
                    <a:pt x="193" y="181"/>
                    <a:pt x="193" y="181"/>
                    <a:pt x="194" y="181"/>
                  </a:cubicBezTo>
                  <a:cubicBezTo>
                    <a:pt x="194" y="180"/>
                    <a:pt x="194" y="180"/>
                    <a:pt x="194" y="180"/>
                  </a:cubicBezTo>
                  <a:cubicBezTo>
                    <a:pt x="195" y="181"/>
                    <a:pt x="199" y="184"/>
                    <a:pt x="202" y="183"/>
                  </a:cubicBezTo>
                  <a:cubicBezTo>
                    <a:pt x="198" y="183"/>
                    <a:pt x="201" y="182"/>
                    <a:pt x="202" y="181"/>
                  </a:cubicBezTo>
                  <a:cubicBezTo>
                    <a:pt x="203" y="182"/>
                    <a:pt x="205" y="183"/>
                    <a:pt x="205" y="182"/>
                  </a:cubicBezTo>
                  <a:cubicBezTo>
                    <a:pt x="204" y="182"/>
                    <a:pt x="201" y="179"/>
                    <a:pt x="200" y="181"/>
                  </a:cubicBezTo>
                  <a:cubicBezTo>
                    <a:pt x="199" y="180"/>
                    <a:pt x="197" y="179"/>
                    <a:pt x="198" y="178"/>
                  </a:cubicBezTo>
                  <a:cubicBezTo>
                    <a:pt x="200" y="179"/>
                    <a:pt x="201" y="179"/>
                    <a:pt x="204" y="179"/>
                  </a:cubicBezTo>
                  <a:cubicBezTo>
                    <a:pt x="201" y="178"/>
                    <a:pt x="199" y="178"/>
                    <a:pt x="198" y="178"/>
                  </a:cubicBezTo>
                  <a:cubicBezTo>
                    <a:pt x="200" y="175"/>
                    <a:pt x="207" y="174"/>
                    <a:pt x="204" y="171"/>
                  </a:cubicBezTo>
                  <a:cubicBezTo>
                    <a:pt x="203" y="170"/>
                    <a:pt x="205" y="172"/>
                    <a:pt x="203" y="172"/>
                  </a:cubicBezTo>
                  <a:cubicBezTo>
                    <a:pt x="199" y="170"/>
                    <a:pt x="207" y="169"/>
                    <a:pt x="205" y="167"/>
                  </a:cubicBezTo>
                  <a:cubicBezTo>
                    <a:pt x="201" y="168"/>
                    <a:pt x="201" y="168"/>
                    <a:pt x="201" y="168"/>
                  </a:cubicBezTo>
                  <a:cubicBezTo>
                    <a:pt x="200" y="167"/>
                    <a:pt x="200" y="166"/>
                    <a:pt x="199" y="165"/>
                  </a:cubicBezTo>
                  <a:cubicBezTo>
                    <a:pt x="200" y="165"/>
                    <a:pt x="203" y="163"/>
                    <a:pt x="204" y="164"/>
                  </a:cubicBezTo>
                  <a:cubicBezTo>
                    <a:pt x="206" y="161"/>
                    <a:pt x="196" y="162"/>
                    <a:pt x="196" y="158"/>
                  </a:cubicBezTo>
                  <a:cubicBezTo>
                    <a:pt x="196" y="160"/>
                    <a:pt x="196" y="160"/>
                    <a:pt x="196" y="161"/>
                  </a:cubicBezTo>
                  <a:cubicBezTo>
                    <a:pt x="194" y="160"/>
                    <a:pt x="194" y="161"/>
                    <a:pt x="192" y="161"/>
                  </a:cubicBezTo>
                  <a:cubicBezTo>
                    <a:pt x="194" y="160"/>
                    <a:pt x="191" y="157"/>
                    <a:pt x="195" y="159"/>
                  </a:cubicBezTo>
                  <a:cubicBezTo>
                    <a:pt x="195" y="158"/>
                    <a:pt x="195" y="155"/>
                    <a:pt x="193" y="155"/>
                  </a:cubicBezTo>
                  <a:cubicBezTo>
                    <a:pt x="192" y="156"/>
                    <a:pt x="192" y="156"/>
                    <a:pt x="192" y="156"/>
                  </a:cubicBezTo>
                  <a:cubicBezTo>
                    <a:pt x="192" y="155"/>
                    <a:pt x="191" y="154"/>
                    <a:pt x="190" y="153"/>
                  </a:cubicBezTo>
                  <a:cubicBezTo>
                    <a:pt x="191" y="152"/>
                    <a:pt x="192" y="150"/>
                    <a:pt x="192" y="148"/>
                  </a:cubicBezTo>
                  <a:cubicBezTo>
                    <a:pt x="195" y="148"/>
                    <a:pt x="193" y="151"/>
                    <a:pt x="194" y="152"/>
                  </a:cubicBezTo>
                  <a:cubicBezTo>
                    <a:pt x="195" y="151"/>
                    <a:pt x="197" y="151"/>
                    <a:pt x="198" y="152"/>
                  </a:cubicBezTo>
                  <a:cubicBezTo>
                    <a:pt x="199" y="152"/>
                    <a:pt x="199" y="152"/>
                    <a:pt x="199" y="152"/>
                  </a:cubicBezTo>
                  <a:cubicBezTo>
                    <a:pt x="199" y="153"/>
                    <a:pt x="199" y="153"/>
                    <a:pt x="199" y="153"/>
                  </a:cubicBezTo>
                  <a:cubicBezTo>
                    <a:pt x="199" y="152"/>
                    <a:pt x="199" y="152"/>
                    <a:pt x="199" y="152"/>
                  </a:cubicBezTo>
                  <a:cubicBezTo>
                    <a:pt x="200" y="152"/>
                    <a:pt x="200" y="152"/>
                    <a:pt x="201" y="152"/>
                  </a:cubicBezTo>
                  <a:cubicBezTo>
                    <a:pt x="199" y="151"/>
                    <a:pt x="202" y="150"/>
                    <a:pt x="202" y="149"/>
                  </a:cubicBezTo>
                  <a:cubicBezTo>
                    <a:pt x="197" y="150"/>
                    <a:pt x="200" y="146"/>
                    <a:pt x="199" y="145"/>
                  </a:cubicBezTo>
                  <a:cubicBezTo>
                    <a:pt x="198" y="144"/>
                    <a:pt x="198" y="144"/>
                    <a:pt x="198" y="144"/>
                  </a:cubicBezTo>
                  <a:cubicBezTo>
                    <a:pt x="198" y="143"/>
                    <a:pt x="198" y="143"/>
                    <a:pt x="198" y="143"/>
                  </a:cubicBezTo>
                  <a:cubicBezTo>
                    <a:pt x="198" y="143"/>
                    <a:pt x="199" y="143"/>
                    <a:pt x="200" y="144"/>
                  </a:cubicBezTo>
                  <a:cubicBezTo>
                    <a:pt x="199" y="143"/>
                    <a:pt x="199" y="141"/>
                    <a:pt x="197" y="141"/>
                  </a:cubicBezTo>
                  <a:cubicBezTo>
                    <a:pt x="197" y="137"/>
                    <a:pt x="197" y="137"/>
                    <a:pt x="197" y="137"/>
                  </a:cubicBezTo>
                  <a:cubicBezTo>
                    <a:pt x="197" y="137"/>
                    <a:pt x="197" y="137"/>
                    <a:pt x="198" y="136"/>
                  </a:cubicBezTo>
                  <a:cubicBezTo>
                    <a:pt x="197" y="136"/>
                    <a:pt x="197" y="136"/>
                    <a:pt x="197" y="136"/>
                  </a:cubicBezTo>
                  <a:cubicBezTo>
                    <a:pt x="195" y="130"/>
                    <a:pt x="194" y="123"/>
                    <a:pt x="192" y="116"/>
                  </a:cubicBezTo>
                  <a:cubicBezTo>
                    <a:pt x="192" y="117"/>
                    <a:pt x="191" y="118"/>
                    <a:pt x="191" y="119"/>
                  </a:cubicBezTo>
                  <a:cubicBezTo>
                    <a:pt x="191" y="119"/>
                    <a:pt x="190" y="119"/>
                    <a:pt x="190" y="119"/>
                  </a:cubicBezTo>
                  <a:cubicBezTo>
                    <a:pt x="190" y="118"/>
                    <a:pt x="191" y="118"/>
                    <a:pt x="191" y="117"/>
                  </a:cubicBezTo>
                  <a:cubicBezTo>
                    <a:pt x="191" y="117"/>
                    <a:pt x="191" y="117"/>
                    <a:pt x="191" y="117"/>
                  </a:cubicBezTo>
                  <a:cubicBezTo>
                    <a:pt x="191" y="117"/>
                    <a:pt x="191" y="117"/>
                    <a:pt x="191" y="117"/>
                  </a:cubicBezTo>
                  <a:cubicBezTo>
                    <a:pt x="191" y="116"/>
                    <a:pt x="191" y="114"/>
                    <a:pt x="191" y="113"/>
                  </a:cubicBezTo>
                  <a:cubicBezTo>
                    <a:pt x="189" y="113"/>
                    <a:pt x="189" y="113"/>
                    <a:pt x="189" y="113"/>
                  </a:cubicBezTo>
                  <a:cubicBezTo>
                    <a:pt x="189" y="113"/>
                    <a:pt x="189" y="113"/>
                    <a:pt x="189" y="113"/>
                  </a:cubicBezTo>
                  <a:cubicBezTo>
                    <a:pt x="189" y="113"/>
                    <a:pt x="189" y="113"/>
                    <a:pt x="189" y="114"/>
                  </a:cubicBezTo>
                  <a:cubicBezTo>
                    <a:pt x="187" y="114"/>
                    <a:pt x="187" y="114"/>
                    <a:pt x="187" y="114"/>
                  </a:cubicBezTo>
                  <a:cubicBezTo>
                    <a:pt x="187" y="112"/>
                    <a:pt x="187" y="112"/>
                    <a:pt x="187" y="112"/>
                  </a:cubicBezTo>
                  <a:cubicBezTo>
                    <a:pt x="188" y="112"/>
                    <a:pt x="188" y="112"/>
                    <a:pt x="189" y="111"/>
                  </a:cubicBezTo>
                  <a:cubicBezTo>
                    <a:pt x="190" y="112"/>
                    <a:pt x="190" y="112"/>
                    <a:pt x="190" y="113"/>
                  </a:cubicBezTo>
                  <a:cubicBezTo>
                    <a:pt x="191" y="112"/>
                    <a:pt x="191" y="111"/>
                    <a:pt x="190" y="111"/>
                  </a:cubicBezTo>
                  <a:cubicBezTo>
                    <a:pt x="190" y="111"/>
                    <a:pt x="190" y="111"/>
                    <a:pt x="190" y="111"/>
                  </a:cubicBezTo>
                  <a:cubicBezTo>
                    <a:pt x="189" y="109"/>
                    <a:pt x="189" y="109"/>
                    <a:pt x="189" y="109"/>
                  </a:cubicBezTo>
                  <a:cubicBezTo>
                    <a:pt x="191" y="109"/>
                    <a:pt x="192" y="111"/>
                    <a:pt x="192" y="110"/>
                  </a:cubicBezTo>
                  <a:cubicBezTo>
                    <a:pt x="192" y="109"/>
                    <a:pt x="192" y="109"/>
                    <a:pt x="192" y="109"/>
                  </a:cubicBezTo>
                  <a:cubicBezTo>
                    <a:pt x="191" y="109"/>
                    <a:pt x="191" y="109"/>
                    <a:pt x="191" y="109"/>
                  </a:cubicBezTo>
                  <a:cubicBezTo>
                    <a:pt x="190" y="109"/>
                    <a:pt x="189" y="109"/>
                    <a:pt x="189" y="108"/>
                  </a:cubicBezTo>
                  <a:cubicBezTo>
                    <a:pt x="189" y="108"/>
                    <a:pt x="189" y="108"/>
                    <a:pt x="189" y="108"/>
                  </a:cubicBezTo>
                  <a:cubicBezTo>
                    <a:pt x="189" y="108"/>
                    <a:pt x="189" y="108"/>
                    <a:pt x="189" y="108"/>
                  </a:cubicBezTo>
                  <a:cubicBezTo>
                    <a:pt x="189" y="108"/>
                    <a:pt x="189" y="107"/>
                    <a:pt x="188" y="107"/>
                  </a:cubicBezTo>
                  <a:cubicBezTo>
                    <a:pt x="188" y="107"/>
                    <a:pt x="188" y="107"/>
                    <a:pt x="188" y="106"/>
                  </a:cubicBezTo>
                  <a:cubicBezTo>
                    <a:pt x="189" y="106"/>
                    <a:pt x="190" y="106"/>
                    <a:pt x="190" y="106"/>
                  </a:cubicBezTo>
                  <a:cubicBezTo>
                    <a:pt x="191" y="106"/>
                    <a:pt x="191" y="106"/>
                    <a:pt x="191" y="105"/>
                  </a:cubicBezTo>
                  <a:cubicBezTo>
                    <a:pt x="191" y="103"/>
                    <a:pt x="191" y="103"/>
                    <a:pt x="191" y="103"/>
                  </a:cubicBezTo>
                  <a:cubicBezTo>
                    <a:pt x="187" y="104"/>
                    <a:pt x="187" y="104"/>
                    <a:pt x="187" y="104"/>
                  </a:cubicBezTo>
                  <a:cubicBezTo>
                    <a:pt x="187" y="104"/>
                    <a:pt x="187" y="103"/>
                    <a:pt x="187" y="103"/>
                  </a:cubicBezTo>
                  <a:cubicBezTo>
                    <a:pt x="187" y="103"/>
                    <a:pt x="186" y="102"/>
                    <a:pt x="186" y="101"/>
                  </a:cubicBezTo>
                  <a:cubicBezTo>
                    <a:pt x="188" y="98"/>
                    <a:pt x="185" y="93"/>
                    <a:pt x="187" y="92"/>
                  </a:cubicBezTo>
                  <a:cubicBezTo>
                    <a:pt x="184" y="91"/>
                    <a:pt x="184" y="89"/>
                    <a:pt x="184" y="87"/>
                  </a:cubicBezTo>
                  <a:cubicBezTo>
                    <a:pt x="184" y="88"/>
                    <a:pt x="180" y="88"/>
                    <a:pt x="180" y="87"/>
                  </a:cubicBezTo>
                  <a:cubicBezTo>
                    <a:pt x="188" y="87"/>
                    <a:pt x="183" y="84"/>
                    <a:pt x="189" y="82"/>
                  </a:cubicBezTo>
                  <a:cubicBezTo>
                    <a:pt x="185" y="83"/>
                    <a:pt x="187" y="77"/>
                    <a:pt x="182" y="79"/>
                  </a:cubicBezTo>
                  <a:cubicBezTo>
                    <a:pt x="183" y="78"/>
                    <a:pt x="185" y="79"/>
                    <a:pt x="187" y="78"/>
                  </a:cubicBezTo>
                  <a:cubicBezTo>
                    <a:pt x="183" y="75"/>
                    <a:pt x="188" y="71"/>
                    <a:pt x="186" y="67"/>
                  </a:cubicBezTo>
                  <a:cubicBezTo>
                    <a:pt x="185" y="67"/>
                    <a:pt x="183" y="68"/>
                    <a:pt x="182" y="67"/>
                  </a:cubicBezTo>
                  <a:cubicBezTo>
                    <a:pt x="187" y="64"/>
                    <a:pt x="187" y="64"/>
                    <a:pt x="187" y="64"/>
                  </a:cubicBezTo>
                  <a:cubicBezTo>
                    <a:pt x="186" y="64"/>
                    <a:pt x="181" y="64"/>
                    <a:pt x="184" y="62"/>
                  </a:cubicBezTo>
                  <a:cubicBezTo>
                    <a:pt x="183" y="63"/>
                    <a:pt x="182" y="63"/>
                    <a:pt x="181" y="63"/>
                  </a:cubicBezTo>
                  <a:cubicBezTo>
                    <a:pt x="185" y="54"/>
                    <a:pt x="174" y="47"/>
                    <a:pt x="181" y="38"/>
                  </a:cubicBezTo>
                  <a:cubicBezTo>
                    <a:pt x="179" y="39"/>
                    <a:pt x="179" y="39"/>
                    <a:pt x="178" y="38"/>
                  </a:cubicBezTo>
                  <a:cubicBezTo>
                    <a:pt x="178" y="38"/>
                    <a:pt x="176" y="38"/>
                    <a:pt x="175" y="38"/>
                  </a:cubicBezTo>
                  <a:cubicBezTo>
                    <a:pt x="177" y="35"/>
                    <a:pt x="177" y="35"/>
                    <a:pt x="177" y="35"/>
                  </a:cubicBezTo>
                  <a:cubicBezTo>
                    <a:pt x="173" y="35"/>
                    <a:pt x="176" y="31"/>
                    <a:pt x="172" y="31"/>
                  </a:cubicBezTo>
                  <a:cubicBezTo>
                    <a:pt x="173" y="32"/>
                    <a:pt x="173" y="32"/>
                    <a:pt x="173" y="32"/>
                  </a:cubicBezTo>
                  <a:cubicBezTo>
                    <a:pt x="171" y="32"/>
                    <a:pt x="168" y="33"/>
                    <a:pt x="166" y="34"/>
                  </a:cubicBezTo>
                  <a:cubicBezTo>
                    <a:pt x="165" y="33"/>
                    <a:pt x="165" y="32"/>
                    <a:pt x="165" y="31"/>
                  </a:cubicBezTo>
                  <a:cubicBezTo>
                    <a:pt x="165" y="34"/>
                    <a:pt x="165" y="34"/>
                    <a:pt x="165" y="34"/>
                  </a:cubicBezTo>
                  <a:cubicBezTo>
                    <a:pt x="163" y="35"/>
                    <a:pt x="161" y="36"/>
                    <a:pt x="159" y="36"/>
                  </a:cubicBezTo>
                  <a:cubicBezTo>
                    <a:pt x="164" y="37"/>
                    <a:pt x="153" y="41"/>
                    <a:pt x="161" y="43"/>
                  </a:cubicBezTo>
                  <a:cubicBezTo>
                    <a:pt x="160" y="43"/>
                    <a:pt x="159" y="42"/>
                    <a:pt x="158" y="43"/>
                  </a:cubicBezTo>
                  <a:cubicBezTo>
                    <a:pt x="160" y="43"/>
                    <a:pt x="161" y="44"/>
                    <a:pt x="160" y="45"/>
                  </a:cubicBezTo>
                  <a:cubicBezTo>
                    <a:pt x="160" y="45"/>
                    <a:pt x="160" y="45"/>
                    <a:pt x="160" y="45"/>
                  </a:cubicBezTo>
                  <a:cubicBezTo>
                    <a:pt x="161" y="48"/>
                    <a:pt x="160" y="50"/>
                    <a:pt x="159" y="53"/>
                  </a:cubicBezTo>
                  <a:cubicBezTo>
                    <a:pt x="159" y="53"/>
                    <a:pt x="159" y="53"/>
                    <a:pt x="159" y="54"/>
                  </a:cubicBezTo>
                  <a:cubicBezTo>
                    <a:pt x="159" y="53"/>
                    <a:pt x="159" y="53"/>
                    <a:pt x="159" y="53"/>
                  </a:cubicBezTo>
                  <a:cubicBezTo>
                    <a:pt x="159" y="54"/>
                    <a:pt x="159" y="55"/>
                    <a:pt x="159" y="56"/>
                  </a:cubicBezTo>
                  <a:cubicBezTo>
                    <a:pt x="161" y="55"/>
                    <a:pt x="161" y="55"/>
                    <a:pt x="161" y="55"/>
                  </a:cubicBezTo>
                  <a:cubicBezTo>
                    <a:pt x="161" y="56"/>
                    <a:pt x="160" y="56"/>
                    <a:pt x="160" y="57"/>
                  </a:cubicBezTo>
                  <a:cubicBezTo>
                    <a:pt x="164" y="58"/>
                    <a:pt x="159" y="54"/>
                    <a:pt x="164" y="55"/>
                  </a:cubicBezTo>
                  <a:cubicBezTo>
                    <a:pt x="159" y="57"/>
                    <a:pt x="166" y="61"/>
                    <a:pt x="159" y="63"/>
                  </a:cubicBezTo>
                  <a:cubicBezTo>
                    <a:pt x="160" y="64"/>
                    <a:pt x="163" y="62"/>
                    <a:pt x="163" y="64"/>
                  </a:cubicBezTo>
                  <a:cubicBezTo>
                    <a:pt x="161" y="64"/>
                    <a:pt x="161" y="64"/>
                    <a:pt x="161" y="64"/>
                  </a:cubicBezTo>
                  <a:cubicBezTo>
                    <a:pt x="163" y="64"/>
                    <a:pt x="163" y="64"/>
                    <a:pt x="163" y="64"/>
                  </a:cubicBezTo>
                  <a:cubicBezTo>
                    <a:pt x="163" y="65"/>
                    <a:pt x="161" y="66"/>
                    <a:pt x="160" y="66"/>
                  </a:cubicBezTo>
                  <a:cubicBezTo>
                    <a:pt x="160" y="66"/>
                    <a:pt x="159" y="66"/>
                    <a:pt x="159" y="65"/>
                  </a:cubicBezTo>
                  <a:cubicBezTo>
                    <a:pt x="157" y="67"/>
                    <a:pt x="160" y="68"/>
                    <a:pt x="160" y="69"/>
                  </a:cubicBezTo>
                  <a:cubicBezTo>
                    <a:pt x="161" y="68"/>
                    <a:pt x="161" y="68"/>
                    <a:pt x="161" y="68"/>
                  </a:cubicBezTo>
                  <a:cubicBezTo>
                    <a:pt x="163" y="72"/>
                    <a:pt x="161" y="77"/>
                    <a:pt x="165" y="80"/>
                  </a:cubicBezTo>
                  <a:cubicBezTo>
                    <a:pt x="167" y="80"/>
                    <a:pt x="167" y="80"/>
                    <a:pt x="167" y="80"/>
                  </a:cubicBezTo>
                  <a:cubicBezTo>
                    <a:pt x="167" y="80"/>
                    <a:pt x="167" y="80"/>
                    <a:pt x="167" y="80"/>
                  </a:cubicBezTo>
                  <a:cubicBezTo>
                    <a:pt x="167" y="83"/>
                    <a:pt x="167" y="83"/>
                    <a:pt x="167" y="83"/>
                  </a:cubicBezTo>
                  <a:cubicBezTo>
                    <a:pt x="167" y="84"/>
                    <a:pt x="166" y="85"/>
                    <a:pt x="167" y="86"/>
                  </a:cubicBezTo>
                  <a:cubicBezTo>
                    <a:pt x="167" y="86"/>
                    <a:pt x="167" y="86"/>
                    <a:pt x="167" y="86"/>
                  </a:cubicBezTo>
                  <a:cubicBezTo>
                    <a:pt x="167" y="86"/>
                    <a:pt x="167" y="86"/>
                    <a:pt x="167" y="86"/>
                  </a:cubicBezTo>
                  <a:cubicBezTo>
                    <a:pt x="167" y="88"/>
                    <a:pt x="167" y="88"/>
                    <a:pt x="167" y="88"/>
                  </a:cubicBezTo>
                  <a:cubicBezTo>
                    <a:pt x="166" y="89"/>
                    <a:pt x="165" y="89"/>
                    <a:pt x="164" y="89"/>
                  </a:cubicBezTo>
                  <a:cubicBezTo>
                    <a:pt x="166" y="90"/>
                    <a:pt x="166" y="91"/>
                    <a:pt x="167" y="91"/>
                  </a:cubicBezTo>
                  <a:cubicBezTo>
                    <a:pt x="167" y="95"/>
                    <a:pt x="167" y="95"/>
                    <a:pt x="167" y="95"/>
                  </a:cubicBezTo>
                  <a:cubicBezTo>
                    <a:pt x="167" y="95"/>
                    <a:pt x="167" y="95"/>
                    <a:pt x="167" y="95"/>
                  </a:cubicBezTo>
                  <a:cubicBezTo>
                    <a:pt x="165" y="97"/>
                    <a:pt x="167" y="98"/>
                    <a:pt x="168" y="99"/>
                  </a:cubicBezTo>
                  <a:cubicBezTo>
                    <a:pt x="168" y="101"/>
                    <a:pt x="168" y="101"/>
                    <a:pt x="168" y="101"/>
                  </a:cubicBezTo>
                  <a:cubicBezTo>
                    <a:pt x="167" y="101"/>
                    <a:pt x="167" y="101"/>
                    <a:pt x="166" y="102"/>
                  </a:cubicBezTo>
                  <a:cubicBezTo>
                    <a:pt x="164" y="101"/>
                    <a:pt x="162" y="100"/>
                    <a:pt x="161" y="99"/>
                  </a:cubicBezTo>
                  <a:cubicBezTo>
                    <a:pt x="163" y="97"/>
                    <a:pt x="160" y="95"/>
                    <a:pt x="161" y="93"/>
                  </a:cubicBezTo>
                  <a:cubicBezTo>
                    <a:pt x="162" y="93"/>
                    <a:pt x="162" y="93"/>
                    <a:pt x="162" y="93"/>
                  </a:cubicBezTo>
                  <a:cubicBezTo>
                    <a:pt x="162" y="92"/>
                    <a:pt x="160" y="91"/>
                    <a:pt x="161" y="89"/>
                  </a:cubicBezTo>
                  <a:cubicBezTo>
                    <a:pt x="163" y="88"/>
                    <a:pt x="163" y="88"/>
                    <a:pt x="163" y="88"/>
                  </a:cubicBezTo>
                  <a:cubicBezTo>
                    <a:pt x="162" y="87"/>
                    <a:pt x="161" y="85"/>
                    <a:pt x="160" y="83"/>
                  </a:cubicBezTo>
                  <a:cubicBezTo>
                    <a:pt x="159" y="84"/>
                    <a:pt x="160" y="85"/>
                    <a:pt x="158" y="85"/>
                  </a:cubicBezTo>
                  <a:cubicBezTo>
                    <a:pt x="158" y="85"/>
                    <a:pt x="158" y="86"/>
                    <a:pt x="160" y="86"/>
                  </a:cubicBezTo>
                  <a:cubicBezTo>
                    <a:pt x="160" y="86"/>
                    <a:pt x="158" y="87"/>
                    <a:pt x="157" y="88"/>
                  </a:cubicBezTo>
                  <a:cubicBezTo>
                    <a:pt x="154" y="85"/>
                    <a:pt x="154" y="85"/>
                    <a:pt x="154" y="85"/>
                  </a:cubicBezTo>
                  <a:cubicBezTo>
                    <a:pt x="154" y="84"/>
                    <a:pt x="154" y="84"/>
                    <a:pt x="154" y="84"/>
                  </a:cubicBezTo>
                  <a:cubicBezTo>
                    <a:pt x="152" y="84"/>
                    <a:pt x="152" y="84"/>
                    <a:pt x="152" y="84"/>
                  </a:cubicBezTo>
                  <a:cubicBezTo>
                    <a:pt x="151" y="84"/>
                    <a:pt x="152" y="83"/>
                    <a:pt x="153" y="83"/>
                  </a:cubicBezTo>
                  <a:cubicBezTo>
                    <a:pt x="151" y="81"/>
                    <a:pt x="147" y="81"/>
                    <a:pt x="147" y="79"/>
                  </a:cubicBezTo>
                  <a:cubicBezTo>
                    <a:pt x="150" y="80"/>
                    <a:pt x="152" y="80"/>
                    <a:pt x="152" y="81"/>
                  </a:cubicBezTo>
                  <a:cubicBezTo>
                    <a:pt x="152" y="79"/>
                    <a:pt x="152" y="79"/>
                    <a:pt x="152" y="79"/>
                  </a:cubicBezTo>
                  <a:cubicBezTo>
                    <a:pt x="155" y="80"/>
                    <a:pt x="155" y="84"/>
                    <a:pt x="159" y="82"/>
                  </a:cubicBezTo>
                  <a:cubicBezTo>
                    <a:pt x="157" y="80"/>
                    <a:pt x="153" y="77"/>
                    <a:pt x="149" y="76"/>
                  </a:cubicBezTo>
                  <a:cubicBezTo>
                    <a:pt x="151" y="74"/>
                    <a:pt x="147" y="73"/>
                    <a:pt x="147" y="71"/>
                  </a:cubicBezTo>
                  <a:cubicBezTo>
                    <a:pt x="148" y="70"/>
                    <a:pt x="148" y="70"/>
                    <a:pt x="150" y="70"/>
                  </a:cubicBezTo>
                  <a:cubicBezTo>
                    <a:pt x="150" y="70"/>
                    <a:pt x="150" y="70"/>
                    <a:pt x="150" y="70"/>
                  </a:cubicBezTo>
                  <a:cubicBezTo>
                    <a:pt x="150" y="68"/>
                    <a:pt x="146" y="65"/>
                    <a:pt x="143" y="64"/>
                  </a:cubicBezTo>
                  <a:cubicBezTo>
                    <a:pt x="145" y="62"/>
                    <a:pt x="145" y="62"/>
                    <a:pt x="145" y="62"/>
                  </a:cubicBezTo>
                  <a:cubicBezTo>
                    <a:pt x="145" y="58"/>
                    <a:pt x="141" y="64"/>
                    <a:pt x="138" y="60"/>
                  </a:cubicBezTo>
                  <a:cubicBezTo>
                    <a:pt x="141" y="58"/>
                    <a:pt x="137" y="55"/>
                    <a:pt x="139" y="54"/>
                  </a:cubicBezTo>
                  <a:cubicBezTo>
                    <a:pt x="139" y="54"/>
                    <a:pt x="139" y="53"/>
                    <a:pt x="137" y="54"/>
                  </a:cubicBezTo>
                  <a:cubicBezTo>
                    <a:pt x="137" y="54"/>
                    <a:pt x="138" y="56"/>
                    <a:pt x="135" y="55"/>
                  </a:cubicBezTo>
                  <a:cubicBezTo>
                    <a:pt x="134" y="54"/>
                    <a:pt x="135" y="53"/>
                    <a:pt x="134" y="52"/>
                  </a:cubicBezTo>
                  <a:cubicBezTo>
                    <a:pt x="135" y="52"/>
                    <a:pt x="137" y="53"/>
                    <a:pt x="136" y="52"/>
                  </a:cubicBezTo>
                  <a:cubicBezTo>
                    <a:pt x="134" y="50"/>
                    <a:pt x="131" y="46"/>
                    <a:pt x="124" y="45"/>
                  </a:cubicBezTo>
                  <a:cubicBezTo>
                    <a:pt x="125" y="46"/>
                    <a:pt x="127" y="45"/>
                    <a:pt x="127" y="47"/>
                  </a:cubicBezTo>
                  <a:cubicBezTo>
                    <a:pt x="125" y="47"/>
                    <a:pt x="125" y="46"/>
                    <a:pt x="124" y="46"/>
                  </a:cubicBezTo>
                  <a:cubicBezTo>
                    <a:pt x="122" y="47"/>
                    <a:pt x="127" y="47"/>
                    <a:pt x="126" y="49"/>
                  </a:cubicBezTo>
                  <a:cubicBezTo>
                    <a:pt x="121" y="48"/>
                    <a:pt x="121" y="48"/>
                    <a:pt x="121" y="48"/>
                  </a:cubicBezTo>
                  <a:cubicBezTo>
                    <a:pt x="121" y="47"/>
                    <a:pt x="120" y="45"/>
                    <a:pt x="119" y="44"/>
                  </a:cubicBezTo>
                  <a:cubicBezTo>
                    <a:pt x="120" y="49"/>
                    <a:pt x="120" y="49"/>
                    <a:pt x="120" y="49"/>
                  </a:cubicBezTo>
                  <a:cubicBezTo>
                    <a:pt x="120" y="49"/>
                    <a:pt x="120" y="49"/>
                    <a:pt x="120" y="49"/>
                  </a:cubicBezTo>
                  <a:cubicBezTo>
                    <a:pt x="110" y="47"/>
                    <a:pt x="110" y="47"/>
                    <a:pt x="110" y="47"/>
                  </a:cubicBezTo>
                  <a:cubicBezTo>
                    <a:pt x="110" y="51"/>
                    <a:pt x="121" y="50"/>
                    <a:pt x="120" y="54"/>
                  </a:cubicBezTo>
                  <a:cubicBezTo>
                    <a:pt x="119" y="54"/>
                    <a:pt x="118" y="54"/>
                    <a:pt x="118" y="55"/>
                  </a:cubicBezTo>
                  <a:cubicBezTo>
                    <a:pt x="119" y="55"/>
                    <a:pt x="120" y="56"/>
                    <a:pt x="121" y="56"/>
                  </a:cubicBezTo>
                  <a:cubicBezTo>
                    <a:pt x="121" y="58"/>
                    <a:pt x="121" y="58"/>
                    <a:pt x="121" y="58"/>
                  </a:cubicBezTo>
                  <a:cubicBezTo>
                    <a:pt x="120" y="58"/>
                    <a:pt x="118" y="58"/>
                    <a:pt x="117" y="57"/>
                  </a:cubicBezTo>
                  <a:cubicBezTo>
                    <a:pt x="118" y="59"/>
                    <a:pt x="120" y="61"/>
                    <a:pt x="122" y="62"/>
                  </a:cubicBezTo>
                  <a:cubicBezTo>
                    <a:pt x="123" y="69"/>
                    <a:pt x="123" y="69"/>
                    <a:pt x="123" y="69"/>
                  </a:cubicBezTo>
                  <a:cubicBezTo>
                    <a:pt x="122" y="70"/>
                    <a:pt x="122" y="70"/>
                    <a:pt x="122" y="70"/>
                  </a:cubicBezTo>
                  <a:cubicBezTo>
                    <a:pt x="123" y="70"/>
                    <a:pt x="123" y="70"/>
                    <a:pt x="123" y="70"/>
                  </a:cubicBezTo>
                  <a:cubicBezTo>
                    <a:pt x="123" y="70"/>
                    <a:pt x="123" y="70"/>
                    <a:pt x="123" y="70"/>
                  </a:cubicBezTo>
                  <a:cubicBezTo>
                    <a:pt x="128" y="101"/>
                    <a:pt x="128" y="101"/>
                    <a:pt x="128" y="101"/>
                  </a:cubicBezTo>
                  <a:cubicBezTo>
                    <a:pt x="128" y="101"/>
                    <a:pt x="127" y="101"/>
                    <a:pt x="127" y="101"/>
                  </a:cubicBezTo>
                  <a:cubicBezTo>
                    <a:pt x="127" y="101"/>
                    <a:pt x="127" y="101"/>
                    <a:pt x="127" y="100"/>
                  </a:cubicBezTo>
                  <a:cubicBezTo>
                    <a:pt x="127" y="100"/>
                    <a:pt x="127" y="100"/>
                    <a:pt x="127" y="100"/>
                  </a:cubicBezTo>
                  <a:cubicBezTo>
                    <a:pt x="127" y="100"/>
                    <a:pt x="127" y="100"/>
                    <a:pt x="127" y="100"/>
                  </a:cubicBezTo>
                  <a:cubicBezTo>
                    <a:pt x="126" y="99"/>
                    <a:pt x="126" y="97"/>
                    <a:pt x="125" y="96"/>
                  </a:cubicBezTo>
                  <a:cubicBezTo>
                    <a:pt x="124" y="89"/>
                    <a:pt x="118" y="83"/>
                    <a:pt x="124" y="76"/>
                  </a:cubicBezTo>
                  <a:cubicBezTo>
                    <a:pt x="122" y="77"/>
                    <a:pt x="122" y="77"/>
                    <a:pt x="121" y="76"/>
                  </a:cubicBezTo>
                  <a:cubicBezTo>
                    <a:pt x="121" y="76"/>
                    <a:pt x="119" y="76"/>
                    <a:pt x="118" y="76"/>
                  </a:cubicBezTo>
                  <a:cubicBezTo>
                    <a:pt x="120" y="72"/>
                    <a:pt x="120" y="72"/>
                    <a:pt x="120" y="72"/>
                  </a:cubicBezTo>
                  <a:cubicBezTo>
                    <a:pt x="116" y="72"/>
                    <a:pt x="119" y="69"/>
                    <a:pt x="115" y="69"/>
                  </a:cubicBezTo>
                  <a:cubicBezTo>
                    <a:pt x="116" y="70"/>
                    <a:pt x="116" y="70"/>
                    <a:pt x="116" y="70"/>
                  </a:cubicBezTo>
                  <a:cubicBezTo>
                    <a:pt x="115" y="70"/>
                    <a:pt x="113" y="70"/>
                    <a:pt x="112" y="71"/>
                  </a:cubicBezTo>
                  <a:cubicBezTo>
                    <a:pt x="111" y="70"/>
                    <a:pt x="111" y="70"/>
                    <a:pt x="111" y="70"/>
                  </a:cubicBezTo>
                  <a:cubicBezTo>
                    <a:pt x="109" y="70"/>
                    <a:pt x="109" y="70"/>
                    <a:pt x="109" y="70"/>
                  </a:cubicBezTo>
                  <a:cubicBezTo>
                    <a:pt x="109" y="70"/>
                    <a:pt x="110" y="71"/>
                    <a:pt x="110" y="71"/>
                  </a:cubicBezTo>
                  <a:cubicBezTo>
                    <a:pt x="110" y="71"/>
                    <a:pt x="110" y="71"/>
                    <a:pt x="109" y="72"/>
                  </a:cubicBezTo>
                  <a:cubicBezTo>
                    <a:pt x="109" y="72"/>
                    <a:pt x="109" y="72"/>
                    <a:pt x="109" y="72"/>
                  </a:cubicBezTo>
                  <a:cubicBezTo>
                    <a:pt x="109" y="71"/>
                    <a:pt x="108" y="71"/>
                    <a:pt x="108" y="70"/>
                  </a:cubicBezTo>
                  <a:cubicBezTo>
                    <a:pt x="109" y="70"/>
                    <a:pt x="109" y="70"/>
                    <a:pt x="109" y="70"/>
                  </a:cubicBezTo>
                  <a:cubicBezTo>
                    <a:pt x="108" y="70"/>
                    <a:pt x="108" y="70"/>
                    <a:pt x="108" y="70"/>
                  </a:cubicBezTo>
                  <a:cubicBezTo>
                    <a:pt x="108" y="70"/>
                    <a:pt x="108" y="69"/>
                    <a:pt x="108" y="69"/>
                  </a:cubicBezTo>
                  <a:cubicBezTo>
                    <a:pt x="108" y="72"/>
                    <a:pt x="108" y="72"/>
                    <a:pt x="108" y="72"/>
                  </a:cubicBezTo>
                  <a:cubicBezTo>
                    <a:pt x="108" y="72"/>
                    <a:pt x="107" y="73"/>
                    <a:pt x="107" y="73"/>
                  </a:cubicBezTo>
                  <a:cubicBezTo>
                    <a:pt x="107" y="71"/>
                    <a:pt x="108" y="69"/>
                    <a:pt x="107" y="67"/>
                  </a:cubicBezTo>
                  <a:cubicBezTo>
                    <a:pt x="106" y="67"/>
                    <a:pt x="105" y="68"/>
                    <a:pt x="103" y="67"/>
                  </a:cubicBezTo>
                  <a:cubicBezTo>
                    <a:pt x="103" y="67"/>
                    <a:pt x="103" y="67"/>
                    <a:pt x="103" y="67"/>
                  </a:cubicBezTo>
                  <a:cubicBezTo>
                    <a:pt x="108" y="64"/>
                    <a:pt x="108" y="64"/>
                    <a:pt x="108" y="64"/>
                  </a:cubicBezTo>
                  <a:cubicBezTo>
                    <a:pt x="107" y="64"/>
                    <a:pt x="102" y="64"/>
                    <a:pt x="105" y="62"/>
                  </a:cubicBezTo>
                  <a:cubicBezTo>
                    <a:pt x="104" y="63"/>
                    <a:pt x="103" y="63"/>
                    <a:pt x="103" y="63"/>
                  </a:cubicBezTo>
                  <a:cubicBezTo>
                    <a:pt x="103" y="62"/>
                    <a:pt x="103" y="61"/>
                    <a:pt x="103" y="60"/>
                  </a:cubicBezTo>
                  <a:cubicBezTo>
                    <a:pt x="104" y="60"/>
                    <a:pt x="105" y="60"/>
                    <a:pt x="105" y="59"/>
                  </a:cubicBezTo>
                  <a:cubicBezTo>
                    <a:pt x="103" y="58"/>
                    <a:pt x="103" y="58"/>
                    <a:pt x="103" y="58"/>
                  </a:cubicBezTo>
                  <a:cubicBezTo>
                    <a:pt x="103" y="58"/>
                    <a:pt x="103" y="57"/>
                    <a:pt x="103" y="57"/>
                  </a:cubicBezTo>
                  <a:cubicBezTo>
                    <a:pt x="103" y="56"/>
                    <a:pt x="103" y="56"/>
                    <a:pt x="103" y="56"/>
                  </a:cubicBezTo>
                  <a:cubicBezTo>
                    <a:pt x="103" y="57"/>
                    <a:pt x="103" y="57"/>
                    <a:pt x="103" y="57"/>
                  </a:cubicBezTo>
                  <a:cubicBezTo>
                    <a:pt x="103" y="54"/>
                    <a:pt x="102" y="52"/>
                    <a:pt x="101" y="50"/>
                  </a:cubicBezTo>
                  <a:cubicBezTo>
                    <a:pt x="106" y="51"/>
                    <a:pt x="106" y="51"/>
                    <a:pt x="106" y="51"/>
                  </a:cubicBezTo>
                  <a:cubicBezTo>
                    <a:pt x="106" y="50"/>
                    <a:pt x="103" y="49"/>
                    <a:pt x="101" y="50"/>
                  </a:cubicBezTo>
                  <a:cubicBezTo>
                    <a:pt x="101" y="50"/>
                    <a:pt x="101" y="49"/>
                    <a:pt x="101" y="49"/>
                  </a:cubicBezTo>
                  <a:cubicBezTo>
                    <a:pt x="101" y="49"/>
                    <a:pt x="103" y="49"/>
                    <a:pt x="101" y="48"/>
                  </a:cubicBezTo>
                  <a:cubicBezTo>
                    <a:pt x="101" y="48"/>
                    <a:pt x="101" y="48"/>
                    <a:pt x="100" y="48"/>
                  </a:cubicBezTo>
                  <a:cubicBezTo>
                    <a:pt x="99" y="45"/>
                    <a:pt x="99" y="42"/>
                    <a:pt x="102" y="38"/>
                  </a:cubicBezTo>
                  <a:cubicBezTo>
                    <a:pt x="100" y="39"/>
                    <a:pt x="100" y="39"/>
                    <a:pt x="100" y="38"/>
                  </a:cubicBezTo>
                  <a:cubicBezTo>
                    <a:pt x="99" y="38"/>
                    <a:pt x="97" y="38"/>
                    <a:pt x="96" y="38"/>
                  </a:cubicBezTo>
                  <a:cubicBezTo>
                    <a:pt x="98" y="35"/>
                    <a:pt x="98" y="35"/>
                    <a:pt x="98" y="35"/>
                  </a:cubicBezTo>
                  <a:cubicBezTo>
                    <a:pt x="95" y="35"/>
                    <a:pt x="97" y="31"/>
                    <a:pt x="93" y="31"/>
                  </a:cubicBezTo>
                  <a:cubicBezTo>
                    <a:pt x="94" y="32"/>
                    <a:pt x="94" y="32"/>
                    <a:pt x="94" y="32"/>
                  </a:cubicBezTo>
                  <a:cubicBezTo>
                    <a:pt x="93" y="32"/>
                    <a:pt x="92" y="32"/>
                    <a:pt x="91" y="33"/>
                  </a:cubicBezTo>
                  <a:cubicBezTo>
                    <a:pt x="91" y="31"/>
                    <a:pt x="90" y="29"/>
                    <a:pt x="89" y="27"/>
                  </a:cubicBezTo>
                  <a:cubicBezTo>
                    <a:pt x="93" y="27"/>
                    <a:pt x="93" y="27"/>
                    <a:pt x="93" y="27"/>
                  </a:cubicBezTo>
                  <a:cubicBezTo>
                    <a:pt x="96" y="24"/>
                    <a:pt x="87" y="26"/>
                    <a:pt x="89" y="23"/>
                  </a:cubicBezTo>
                  <a:cubicBezTo>
                    <a:pt x="92" y="22"/>
                    <a:pt x="93" y="19"/>
                    <a:pt x="95" y="19"/>
                  </a:cubicBezTo>
                  <a:cubicBezTo>
                    <a:pt x="95" y="18"/>
                    <a:pt x="96" y="18"/>
                    <a:pt x="94" y="18"/>
                  </a:cubicBezTo>
                  <a:cubicBezTo>
                    <a:pt x="93" y="18"/>
                    <a:pt x="93" y="20"/>
                    <a:pt x="91" y="18"/>
                  </a:cubicBezTo>
                  <a:cubicBezTo>
                    <a:pt x="91" y="17"/>
                    <a:pt x="93" y="17"/>
                    <a:pt x="93" y="16"/>
                  </a:cubicBezTo>
                  <a:cubicBezTo>
                    <a:pt x="94" y="16"/>
                    <a:pt x="95" y="17"/>
                    <a:pt x="95" y="16"/>
                  </a:cubicBezTo>
                  <a:cubicBezTo>
                    <a:pt x="95" y="14"/>
                    <a:pt x="98" y="10"/>
                    <a:pt x="94" y="6"/>
                  </a:cubicBezTo>
                  <a:cubicBezTo>
                    <a:pt x="94" y="7"/>
                    <a:pt x="96" y="8"/>
                    <a:pt x="94" y="8"/>
                  </a:cubicBezTo>
                  <a:cubicBezTo>
                    <a:pt x="93" y="8"/>
                    <a:pt x="93" y="7"/>
                    <a:pt x="93" y="7"/>
                  </a:cubicBezTo>
                  <a:cubicBezTo>
                    <a:pt x="90" y="6"/>
                    <a:pt x="94" y="9"/>
                    <a:pt x="91" y="9"/>
                  </a:cubicBezTo>
                  <a:cubicBezTo>
                    <a:pt x="91" y="8"/>
                    <a:pt x="91" y="8"/>
                    <a:pt x="91" y="8"/>
                  </a:cubicBezTo>
                  <a:cubicBezTo>
                    <a:pt x="91" y="3"/>
                    <a:pt x="91" y="3"/>
                    <a:pt x="91" y="3"/>
                  </a:cubicBezTo>
                  <a:cubicBezTo>
                    <a:pt x="91" y="4"/>
                    <a:pt x="90" y="5"/>
                    <a:pt x="89" y="6"/>
                  </a:cubicBezTo>
                  <a:cubicBezTo>
                    <a:pt x="86" y="7"/>
                    <a:pt x="86" y="7"/>
                    <a:pt x="86" y="7"/>
                  </a:cubicBezTo>
                  <a:cubicBezTo>
                    <a:pt x="82" y="0"/>
                    <a:pt x="82" y="0"/>
                    <a:pt x="82" y="0"/>
                  </a:cubicBezTo>
                  <a:cubicBezTo>
                    <a:pt x="78" y="3"/>
                    <a:pt x="87" y="8"/>
                    <a:pt x="81" y="10"/>
                  </a:cubicBezTo>
                  <a:cubicBezTo>
                    <a:pt x="81" y="9"/>
                    <a:pt x="80" y="10"/>
                    <a:pt x="79" y="9"/>
                  </a:cubicBezTo>
                  <a:cubicBezTo>
                    <a:pt x="79" y="11"/>
                    <a:pt x="79" y="12"/>
                    <a:pt x="80" y="13"/>
                  </a:cubicBezTo>
                  <a:cubicBezTo>
                    <a:pt x="79" y="15"/>
                    <a:pt x="79" y="15"/>
                    <a:pt x="79" y="15"/>
                  </a:cubicBezTo>
                  <a:cubicBezTo>
                    <a:pt x="78" y="14"/>
                    <a:pt x="75" y="13"/>
                    <a:pt x="76" y="11"/>
                  </a:cubicBezTo>
                  <a:cubicBezTo>
                    <a:pt x="72" y="17"/>
                    <a:pt x="77" y="23"/>
                    <a:pt x="72" y="28"/>
                  </a:cubicBezTo>
                  <a:cubicBezTo>
                    <a:pt x="71" y="28"/>
                    <a:pt x="71" y="27"/>
                    <a:pt x="70" y="27"/>
                  </a:cubicBezTo>
                  <a:cubicBezTo>
                    <a:pt x="71" y="28"/>
                    <a:pt x="71" y="29"/>
                    <a:pt x="72" y="30"/>
                  </a:cubicBezTo>
                  <a:cubicBezTo>
                    <a:pt x="71" y="30"/>
                    <a:pt x="71" y="29"/>
                    <a:pt x="71" y="29"/>
                  </a:cubicBezTo>
                  <a:cubicBezTo>
                    <a:pt x="71" y="32"/>
                    <a:pt x="66" y="33"/>
                    <a:pt x="67" y="35"/>
                  </a:cubicBezTo>
                  <a:cubicBezTo>
                    <a:pt x="65" y="35"/>
                    <a:pt x="66" y="34"/>
                    <a:pt x="66" y="34"/>
                  </a:cubicBezTo>
                  <a:cubicBezTo>
                    <a:pt x="64" y="36"/>
                    <a:pt x="66" y="38"/>
                    <a:pt x="67" y="40"/>
                  </a:cubicBezTo>
                  <a:cubicBezTo>
                    <a:pt x="65" y="39"/>
                    <a:pt x="64" y="39"/>
                    <a:pt x="63" y="39"/>
                  </a:cubicBezTo>
                  <a:cubicBezTo>
                    <a:pt x="64" y="39"/>
                    <a:pt x="66" y="39"/>
                    <a:pt x="65" y="40"/>
                  </a:cubicBezTo>
                  <a:cubicBezTo>
                    <a:pt x="64" y="41"/>
                    <a:pt x="64" y="40"/>
                    <a:pt x="63" y="40"/>
                  </a:cubicBezTo>
                  <a:cubicBezTo>
                    <a:pt x="61" y="41"/>
                    <a:pt x="64" y="41"/>
                    <a:pt x="64" y="42"/>
                  </a:cubicBezTo>
                  <a:cubicBezTo>
                    <a:pt x="64" y="42"/>
                    <a:pt x="64" y="42"/>
                    <a:pt x="63" y="42"/>
                  </a:cubicBezTo>
                  <a:cubicBezTo>
                    <a:pt x="60" y="41"/>
                    <a:pt x="60" y="41"/>
                    <a:pt x="60" y="41"/>
                  </a:cubicBezTo>
                  <a:cubicBezTo>
                    <a:pt x="59" y="40"/>
                    <a:pt x="58" y="39"/>
                    <a:pt x="58" y="38"/>
                  </a:cubicBezTo>
                  <a:cubicBezTo>
                    <a:pt x="58" y="43"/>
                    <a:pt x="58" y="43"/>
                    <a:pt x="58" y="43"/>
                  </a:cubicBezTo>
                  <a:cubicBezTo>
                    <a:pt x="58" y="43"/>
                    <a:pt x="58" y="43"/>
                    <a:pt x="58" y="43"/>
                  </a:cubicBezTo>
                  <a:cubicBezTo>
                    <a:pt x="48" y="41"/>
                    <a:pt x="48" y="41"/>
                    <a:pt x="48" y="41"/>
                  </a:cubicBezTo>
                  <a:cubicBezTo>
                    <a:pt x="49" y="45"/>
                    <a:pt x="60" y="44"/>
                    <a:pt x="58" y="48"/>
                  </a:cubicBezTo>
                  <a:cubicBezTo>
                    <a:pt x="57" y="47"/>
                    <a:pt x="57" y="48"/>
                    <a:pt x="56" y="48"/>
                  </a:cubicBezTo>
                  <a:cubicBezTo>
                    <a:pt x="58" y="49"/>
                    <a:pt x="58" y="50"/>
                    <a:pt x="59" y="50"/>
                  </a:cubicBezTo>
                  <a:cubicBezTo>
                    <a:pt x="60" y="52"/>
                    <a:pt x="60" y="52"/>
                    <a:pt x="60" y="52"/>
                  </a:cubicBezTo>
                  <a:cubicBezTo>
                    <a:pt x="58" y="52"/>
                    <a:pt x="56" y="52"/>
                    <a:pt x="56" y="51"/>
                  </a:cubicBezTo>
                  <a:cubicBezTo>
                    <a:pt x="56" y="53"/>
                    <a:pt x="58" y="54"/>
                    <a:pt x="60" y="55"/>
                  </a:cubicBezTo>
                  <a:cubicBezTo>
                    <a:pt x="59" y="56"/>
                    <a:pt x="60" y="59"/>
                    <a:pt x="56" y="59"/>
                  </a:cubicBezTo>
                  <a:cubicBezTo>
                    <a:pt x="56" y="60"/>
                    <a:pt x="56" y="61"/>
                    <a:pt x="58" y="61"/>
                  </a:cubicBezTo>
                  <a:cubicBezTo>
                    <a:pt x="57" y="61"/>
                    <a:pt x="59" y="60"/>
                    <a:pt x="60" y="60"/>
                  </a:cubicBezTo>
                  <a:cubicBezTo>
                    <a:pt x="60" y="61"/>
                    <a:pt x="60" y="63"/>
                    <a:pt x="62" y="64"/>
                  </a:cubicBezTo>
                  <a:cubicBezTo>
                    <a:pt x="62" y="64"/>
                    <a:pt x="62" y="64"/>
                    <a:pt x="62" y="64"/>
                  </a:cubicBezTo>
                  <a:cubicBezTo>
                    <a:pt x="60" y="65"/>
                    <a:pt x="60" y="65"/>
                    <a:pt x="60" y="65"/>
                  </a:cubicBezTo>
                  <a:cubicBezTo>
                    <a:pt x="60" y="65"/>
                    <a:pt x="61" y="65"/>
                    <a:pt x="62" y="66"/>
                  </a:cubicBezTo>
                  <a:cubicBezTo>
                    <a:pt x="62" y="67"/>
                    <a:pt x="62" y="67"/>
                    <a:pt x="62" y="67"/>
                  </a:cubicBezTo>
                  <a:cubicBezTo>
                    <a:pt x="62" y="68"/>
                    <a:pt x="62" y="68"/>
                    <a:pt x="62" y="68"/>
                  </a:cubicBezTo>
                  <a:cubicBezTo>
                    <a:pt x="62" y="69"/>
                    <a:pt x="62" y="69"/>
                    <a:pt x="62" y="69"/>
                  </a:cubicBezTo>
                  <a:cubicBezTo>
                    <a:pt x="61" y="68"/>
                    <a:pt x="60" y="68"/>
                    <a:pt x="59" y="68"/>
                  </a:cubicBezTo>
                  <a:cubicBezTo>
                    <a:pt x="58" y="69"/>
                    <a:pt x="59" y="69"/>
                    <a:pt x="60" y="70"/>
                  </a:cubicBezTo>
                  <a:cubicBezTo>
                    <a:pt x="58" y="70"/>
                    <a:pt x="55" y="68"/>
                    <a:pt x="54" y="67"/>
                  </a:cubicBezTo>
                  <a:cubicBezTo>
                    <a:pt x="54" y="68"/>
                    <a:pt x="54" y="68"/>
                    <a:pt x="54" y="68"/>
                  </a:cubicBezTo>
                  <a:cubicBezTo>
                    <a:pt x="54" y="67"/>
                    <a:pt x="54" y="67"/>
                    <a:pt x="54" y="67"/>
                  </a:cubicBezTo>
                  <a:cubicBezTo>
                    <a:pt x="53" y="67"/>
                    <a:pt x="51" y="68"/>
                    <a:pt x="50" y="67"/>
                  </a:cubicBezTo>
                  <a:cubicBezTo>
                    <a:pt x="54" y="64"/>
                    <a:pt x="54" y="64"/>
                    <a:pt x="54" y="64"/>
                  </a:cubicBezTo>
                  <a:cubicBezTo>
                    <a:pt x="54" y="64"/>
                    <a:pt x="48" y="64"/>
                    <a:pt x="52" y="62"/>
                  </a:cubicBezTo>
                  <a:cubicBezTo>
                    <a:pt x="51" y="63"/>
                    <a:pt x="49" y="63"/>
                    <a:pt x="49" y="63"/>
                  </a:cubicBezTo>
                  <a:cubicBezTo>
                    <a:pt x="52" y="54"/>
                    <a:pt x="42" y="47"/>
                    <a:pt x="48" y="38"/>
                  </a:cubicBezTo>
                  <a:cubicBezTo>
                    <a:pt x="47" y="39"/>
                    <a:pt x="46" y="39"/>
                    <a:pt x="46" y="38"/>
                  </a:cubicBezTo>
                  <a:cubicBezTo>
                    <a:pt x="46" y="38"/>
                    <a:pt x="44" y="38"/>
                    <a:pt x="42" y="38"/>
                  </a:cubicBezTo>
                  <a:cubicBezTo>
                    <a:pt x="45" y="35"/>
                    <a:pt x="45" y="35"/>
                    <a:pt x="45" y="35"/>
                  </a:cubicBezTo>
                  <a:cubicBezTo>
                    <a:pt x="41" y="35"/>
                    <a:pt x="44" y="31"/>
                    <a:pt x="40" y="31"/>
                  </a:cubicBezTo>
                  <a:cubicBezTo>
                    <a:pt x="41" y="32"/>
                    <a:pt x="41" y="32"/>
                    <a:pt x="41" y="32"/>
                  </a:cubicBezTo>
                  <a:cubicBezTo>
                    <a:pt x="38" y="32"/>
                    <a:pt x="36" y="33"/>
                    <a:pt x="33" y="34"/>
                  </a:cubicBezTo>
                  <a:cubicBezTo>
                    <a:pt x="33" y="33"/>
                    <a:pt x="33" y="32"/>
                    <a:pt x="32" y="31"/>
                  </a:cubicBezTo>
                  <a:cubicBezTo>
                    <a:pt x="33" y="34"/>
                    <a:pt x="33" y="34"/>
                    <a:pt x="33" y="34"/>
                  </a:cubicBezTo>
                  <a:cubicBezTo>
                    <a:pt x="31" y="35"/>
                    <a:pt x="29" y="36"/>
                    <a:pt x="27" y="36"/>
                  </a:cubicBezTo>
                  <a:cubicBezTo>
                    <a:pt x="32" y="37"/>
                    <a:pt x="21" y="41"/>
                    <a:pt x="28" y="43"/>
                  </a:cubicBezTo>
                  <a:cubicBezTo>
                    <a:pt x="27" y="43"/>
                    <a:pt x="26" y="42"/>
                    <a:pt x="25" y="43"/>
                  </a:cubicBezTo>
                  <a:cubicBezTo>
                    <a:pt x="28" y="43"/>
                    <a:pt x="29" y="44"/>
                    <a:pt x="28" y="45"/>
                  </a:cubicBezTo>
                  <a:cubicBezTo>
                    <a:pt x="27" y="45"/>
                    <a:pt x="27" y="45"/>
                    <a:pt x="27" y="45"/>
                  </a:cubicBezTo>
                  <a:cubicBezTo>
                    <a:pt x="29" y="49"/>
                    <a:pt x="27" y="51"/>
                    <a:pt x="26" y="56"/>
                  </a:cubicBezTo>
                  <a:cubicBezTo>
                    <a:pt x="29" y="55"/>
                    <a:pt x="29" y="55"/>
                    <a:pt x="29" y="55"/>
                  </a:cubicBezTo>
                  <a:cubicBezTo>
                    <a:pt x="29" y="56"/>
                    <a:pt x="28" y="56"/>
                    <a:pt x="28" y="57"/>
                  </a:cubicBezTo>
                  <a:cubicBezTo>
                    <a:pt x="32" y="58"/>
                    <a:pt x="27" y="54"/>
                    <a:pt x="32" y="55"/>
                  </a:cubicBezTo>
                  <a:cubicBezTo>
                    <a:pt x="27" y="57"/>
                    <a:pt x="33" y="61"/>
                    <a:pt x="27" y="63"/>
                  </a:cubicBezTo>
                  <a:cubicBezTo>
                    <a:pt x="27" y="64"/>
                    <a:pt x="30" y="62"/>
                    <a:pt x="31" y="64"/>
                  </a:cubicBezTo>
                  <a:cubicBezTo>
                    <a:pt x="29" y="64"/>
                    <a:pt x="29" y="64"/>
                    <a:pt x="29" y="64"/>
                  </a:cubicBezTo>
                  <a:cubicBezTo>
                    <a:pt x="31" y="64"/>
                    <a:pt x="31" y="64"/>
                    <a:pt x="31" y="64"/>
                  </a:cubicBezTo>
                  <a:cubicBezTo>
                    <a:pt x="31" y="65"/>
                    <a:pt x="29" y="66"/>
                    <a:pt x="27" y="66"/>
                  </a:cubicBezTo>
                  <a:cubicBezTo>
                    <a:pt x="28" y="66"/>
                    <a:pt x="27" y="66"/>
                    <a:pt x="27" y="65"/>
                  </a:cubicBezTo>
                  <a:cubicBezTo>
                    <a:pt x="25" y="67"/>
                    <a:pt x="28" y="68"/>
                    <a:pt x="28" y="69"/>
                  </a:cubicBezTo>
                  <a:cubicBezTo>
                    <a:pt x="28" y="68"/>
                    <a:pt x="28" y="68"/>
                    <a:pt x="28" y="68"/>
                  </a:cubicBezTo>
                  <a:cubicBezTo>
                    <a:pt x="31" y="72"/>
                    <a:pt x="29" y="77"/>
                    <a:pt x="33" y="80"/>
                  </a:cubicBezTo>
                  <a:cubicBezTo>
                    <a:pt x="34" y="80"/>
                    <a:pt x="34" y="80"/>
                    <a:pt x="34" y="80"/>
                  </a:cubicBezTo>
                  <a:cubicBezTo>
                    <a:pt x="34" y="80"/>
                    <a:pt x="34" y="80"/>
                    <a:pt x="35" y="80"/>
                  </a:cubicBezTo>
                  <a:cubicBezTo>
                    <a:pt x="35" y="83"/>
                    <a:pt x="35" y="83"/>
                    <a:pt x="35" y="83"/>
                  </a:cubicBezTo>
                  <a:cubicBezTo>
                    <a:pt x="34" y="84"/>
                    <a:pt x="34" y="85"/>
                    <a:pt x="35" y="86"/>
                  </a:cubicBezTo>
                  <a:cubicBezTo>
                    <a:pt x="34" y="86"/>
                    <a:pt x="34" y="86"/>
                    <a:pt x="34" y="86"/>
                  </a:cubicBezTo>
                  <a:cubicBezTo>
                    <a:pt x="35" y="86"/>
                    <a:pt x="35" y="86"/>
                    <a:pt x="35" y="86"/>
                  </a:cubicBezTo>
                  <a:cubicBezTo>
                    <a:pt x="35" y="88"/>
                    <a:pt x="35" y="88"/>
                    <a:pt x="35" y="88"/>
                  </a:cubicBezTo>
                  <a:cubicBezTo>
                    <a:pt x="34" y="89"/>
                    <a:pt x="33" y="89"/>
                    <a:pt x="32" y="89"/>
                  </a:cubicBezTo>
                  <a:cubicBezTo>
                    <a:pt x="34" y="90"/>
                    <a:pt x="34" y="91"/>
                    <a:pt x="35" y="91"/>
                  </a:cubicBezTo>
                  <a:cubicBezTo>
                    <a:pt x="35" y="92"/>
                    <a:pt x="35" y="92"/>
                    <a:pt x="35" y="92"/>
                  </a:cubicBezTo>
                  <a:cubicBezTo>
                    <a:pt x="35" y="92"/>
                    <a:pt x="34" y="92"/>
                    <a:pt x="32" y="91"/>
                  </a:cubicBezTo>
                  <a:cubicBezTo>
                    <a:pt x="33" y="92"/>
                    <a:pt x="32" y="93"/>
                    <a:pt x="34" y="95"/>
                  </a:cubicBezTo>
                  <a:cubicBezTo>
                    <a:pt x="28" y="94"/>
                    <a:pt x="28" y="94"/>
                    <a:pt x="28" y="94"/>
                  </a:cubicBezTo>
                  <a:cubicBezTo>
                    <a:pt x="28" y="96"/>
                    <a:pt x="33" y="95"/>
                    <a:pt x="32" y="97"/>
                  </a:cubicBezTo>
                  <a:cubicBezTo>
                    <a:pt x="33" y="96"/>
                    <a:pt x="33" y="96"/>
                    <a:pt x="33" y="96"/>
                  </a:cubicBezTo>
                  <a:cubicBezTo>
                    <a:pt x="34" y="98"/>
                    <a:pt x="33" y="101"/>
                    <a:pt x="33" y="103"/>
                  </a:cubicBezTo>
                  <a:cubicBezTo>
                    <a:pt x="31" y="103"/>
                    <a:pt x="30" y="104"/>
                    <a:pt x="28" y="104"/>
                  </a:cubicBezTo>
                  <a:cubicBezTo>
                    <a:pt x="28" y="105"/>
                    <a:pt x="29" y="106"/>
                    <a:pt x="31" y="107"/>
                  </a:cubicBezTo>
                  <a:cubicBezTo>
                    <a:pt x="30" y="108"/>
                    <a:pt x="33" y="109"/>
                    <a:pt x="31" y="110"/>
                  </a:cubicBezTo>
                  <a:cubicBezTo>
                    <a:pt x="32" y="110"/>
                    <a:pt x="32" y="110"/>
                    <a:pt x="33" y="110"/>
                  </a:cubicBezTo>
                  <a:cubicBezTo>
                    <a:pt x="33" y="111"/>
                    <a:pt x="36" y="113"/>
                    <a:pt x="32" y="112"/>
                  </a:cubicBezTo>
                  <a:cubicBezTo>
                    <a:pt x="36" y="113"/>
                    <a:pt x="35" y="113"/>
                    <a:pt x="35" y="114"/>
                  </a:cubicBezTo>
                  <a:cubicBezTo>
                    <a:pt x="30" y="111"/>
                    <a:pt x="24" y="108"/>
                    <a:pt x="20" y="105"/>
                  </a:cubicBezTo>
                  <a:cubicBezTo>
                    <a:pt x="23" y="105"/>
                    <a:pt x="23" y="101"/>
                    <a:pt x="24" y="100"/>
                  </a:cubicBezTo>
                  <a:cubicBezTo>
                    <a:pt x="27" y="100"/>
                    <a:pt x="27" y="102"/>
                    <a:pt x="28" y="103"/>
                  </a:cubicBezTo>
                  <a:cubicBezTo>
                    <a:pt x="28" y="102"/>
                    <a:pt x="28" y="101"/>
                    <a:pt x="29" y="100"/>
                  </a:cubicBezTo>
                  <a:cubicBezTo>
                    <a:pt x="23" y="99"/>
                    <a:pt x="23" y="99"/>
                    <a:pt x="23" y="99"/>
                  </a:cubicBezTo>
                  <a:cubicBezTo>
                    <a:pt x="23" y="94"/>
                    <a:pt x="27" y="101"/>
                    <a:pt x="29" y="98"/>
                  </a:cubicBezTo>
                  <a:cubicBezTo>
                    <a:pt x="28" y="97"/>
                    <a:pt x="26" y="97"/>
                    <a:pt x="26" y="96"/>
                  </a:cubicBezTo>
                  <a:cubicBezTo>
                    <a:pt x="27" y="100"/>
                    <a:pt x="18" y="95"/>
                    <a:pt x="19" y="99"/>
                  </a:cubicBezTo>
                  <a:cubicBezTo>
                    <a:pt x="15" y="98"/>
                    <a:pt x="15" y="95"/>
                    <a:pt x="16" y="94"/>
                  </a:cubicBezTo>
                  <a:cubicBezTo>
                    <a:pt x="20" y="93"/>
                    <a:pt x="19" y="96"/>
                    <a:pt x="23" y="96"/>
                  </a:cubicBezTo>
                  <a:cubicBezTo>
                    <a:pt x="22" y="95"/>
                    <a:pt x="22" y="95"/>
                    <a:pt x="19" y="94"/>
                  </a:cubicBezTo>
                  <a:cubicBezTo>
                    <a:pt x="21" y="92"/>
                    <a:pt x="15" y="89"/>
                    <a:pt x="21" y="88"/>
                  </a:cubicBezTo>
                  <a:cubicBezTo>
                    <a:pt x="21" y="86"/>
                    <a:pt x="19" y="86"/>
                    <a:pt x="17" y="85"/>
                  </a:cubicBezTo>
                  <a:cubicBezTo>
                    <a:pt x="13" y="85"/>
                    <a:pt x="14" y="87"/>
                    <a:pt x="11" y="88"/>
                  </a:cubicBezTo>
                  <a:cubicBezTo>
                    <a:pt x="12" y="88"/>
                    <a:pt x="12" y="88"/>
                    <a:pt x="12" y="88"/>
                  </a:cubicBezTo>
                  <a:cubicBezTo>
                    <a:pt x="11" y="89"/>
                    <a:pt x="11" y="89"/>
                    <a:pt x="11" y="89"/>
                  </a:cubicBezTo>
                  <a:cubicBezTo>
                    <a:pt x="13" y="88"/>
                    <a:pt x="15" y="90"/>
                    <a:pt x="16" y="90"/>
                  </a:cubicBezTo>
                  <a:cubicBezTo>
                    <a:pt x="16" y="91"/>
                    <a:pt x="16" y="92"/>
                    <a:pt x="14" y="92"/>
                  </a:cubicBezTo>
                  <a:cubicBezTo>
                    <a:pt x="14" y="91"/>
                    <a:pt x="14" y="91"/>
                    <a:pt x="14" y="91"/>
                  </a:cubicBezTo>
                  <a:cubicBezTo>
                    <a:pt x="12" y="92"/>
                    <a:pt x="16" y="93"/>
                    <a:pt x="14" y="94"/>
                  </a:cubicBezTo>
                  <a:cubicBezTo>
                    <a:pt x="13" y="94"/>
                    <a:pt x="13" y="94"/>
                    <a:pt x="12" y="94"/>
                  </a:cubicBezTo>
                  <a:cubicBezTo>
                    <a:pt x="15" y="95"/>
                    <a:pt x="14" y="96"/>
                    <a:pt x="16" y="98"/>
                  </a:cubicBezTo>
                  <a:cubicBezTo>
                    <a:pt x="12" y="97"/>
                    <a:pt x="12" y="97"/>
                    <a:pt x="12" y="97"/>
                  </a:cubicBezTo>
                  <a:cubicBezTo>
                    <a:pt x="16" y="99"/>
                    <a:pt x="15" y="102"/>
                    <a:pt x="12" y="104"/>
                  </a:cubicBezTo>
                  <a:cubicBezTo>
                    <a:pt x="13" y="104"/>
                    <a:pt x="13" y="104"/>
                    <a:pt x="14" y="104"/>
                  </a:cubicBezTo>
                  <a:cubicBezTo>
                    <a:pt x="15" y="106"/>
                    <a:pt x="12" y="106"/>
                    <a:pt x="10" y="106"/>
                  </a:cubicBezTo>
                  <a:cubicBezTo>
                    <a:pt x="13" y="107"/>
                    <a:pt x="6" y="111"/>
                    <a:pt x="10" y="113"/>
                  </a:cubicBezTo>
                  <a:cubicBezTo>
                    <a:pt x="17" y="116"/>
                    <a:pt x="24" y="119"/>
                    <a:pt x="31" y="122"/>
                  </a:cubicBezTo>
                  <a:cubicBezTo>
                    <a:pt x="30" y="122"/>
                    <a:pt x="30" y="121"/>
                    <a:pt x="30" y="121"/>
                  </a:cubicBezTo>
                  <a:cubicBezTo>
                    <a:pt x="30" y="121"/>
                    <a:pt x="30" y="121"/>
                    <a:pt x="31" y="121"/>
                  </a:cubicBezTo>
                  <a:cubicBezTo>
                    <a:pt x="30" y="121"/>
                    <a:pt x="31" y="121"/>
                    <a:pt x="31" y="122"/>
                  </a:cubicBezTo>
                  <a:cubicBezTo>
                    <a:pt x="31" y="121"/>
                    <a:pt x="31" y="121"/>
                    <a:pt x="31" y="121"/>
                  </a:cubicBezTo>
                  <a:cubicBezTo>
                    <a:pt x="33" y="120"/>
                    <a:pt x="33" y="120"/>
                    <a:pt x="36" y="121"/>
                  </a:cubicBezTo>
                  <a:cubicBezTo>
                    <a:pt x="36" y="122"/>
                    <a:pt x="36" y="122"/>
                    <a:pt x="36" y="122"/>
                  </a:cubicBezTo>
                  <a:cubicBezTo>
                    <a:pt x="36" y="122"/>
                    <a:pt x="34" y="123"/>
                    <a:pt x="33" y="123"/>
                  </a:cubicBezTo>
                  <a:cubicBezTo>
                    <a:pt x="31" y="122"/>
                    <a:pt x="31" y="122"/>
                    <a:pt x="31" y="122"/>
                  </a:cubicBezTo>
                  <a:cubicBezTo>
                    <a:pt x="31" y="122"/>
                    <a:pt x="32" y="123"/>
                    <a:pt x="33" y="123"/>
                  </a:cubicBezTo>
                  <a:cubicBezTo>
                    <a:pt x="31" y="124"/>
                    <a:pt x="30" y="124"/>
                    <a:pt x="30" y="126"/>
                  </a:cubicBezTo>
                  <a:cubicBezTo>
                    <a:pt x="30" y="125"/>
                    <a:pt x="32" y="124"/>
                    <a:pt x="33" y="125"/>
                  </a:cubicBezTo>
                  <a:cubicBezTo>
                    <a:pt x="33" y="126"/>
                    <a:pt x="32" y="127"/>
                    <a:pt x="30" y="127"/>
                  </a:cubicBezTo>
                  <a:cubicBezTo>
                    <a:pt x="31" y="130"/>
                    <a:pt x="33" y="127"/>
                    <a:pt x="35" y="128"/>
                  </a:cubicBezTo>
                  <a:cubicBezTo>
                    <a:pt x="32" y="129"/>
                    <a:pt x="35" y="129"/>
                    <a:pt x="37" y="130"/>
                  </a:cubicBezTo>
                  <a:cubicBezTo>
                    <a:pt x="37" y="130"/>
                    <a:pt x="37" y="130"/>
                    <a:pt x="37" y="130"/>
                  </a:cubicBezTo>
                  <a:cubicBezTo>
                    <a:pt x="35" y="130"/>
                    <a:pt x="35" y="130"/>
                    <a:pt x="35" y="130"/>
                  </a:cubicBezTo>
                  <a:cubicBezTo>
                    <a:pt x="34" y="132"/>
                    <a:pt x="35" y="132"/>
                    <a:pt x="37" y="132"/>
                  </a:cubicBezTo>
                  <a:cubicBezTo>
                    <a:pt x="37" y="134"/>
                    <a:pt x="37" y="134"/>
                    <a:pt x="37" y="134"/>
                  </a:cubicBezTo>
                  <a:cubicBezTo>
                    <a:pt x="35" y="133"/>
                    <a:pt x="35" y="133"/>
                    <a:pt x="35" y="133"/>
                  </a:cubicBezTo>
                  <a:cubicBezTo>
                    <a:pt x="36" y="135"/>
                    <a:pt x="36" y="135"/>
                    <a:pt x="36" y="135"/>
                  </a:cubicBezTo>
                  <a:cubicBezTo>
                    <a:pt x="32" y="134"/>
                    <a:pt x="32" y="134"/>
                    <a:pt x="32" y="134"/>
                  </a:cubicBezTo>
                  <a:cubicBezTo>
                    <a:pt x="35" y="136"/>
                    <a:pt x="34" y="136"/>
                    <a:pt x="34" y="138"/>
                  </a:cubicBezTo>
                  <a:cubicBezTo>
                    <a:pt x="35" y="138"/>
                    <a:pt x="36" y="138"/>
                    <a:pt x="37" y="138"/>
                  </a:cubicBezTo>
                  <a:cubicBezTo>
                    <a:pt x="37" y="140"/>
                    <a:pt x="37" y="140"/>
                    <a:pt x="37" y="140"/>
                  </a:cubicBezTo>
                  <a:cubicBezTo>
                    <a:pt x="37" y="140"/>
                    <a:pt x="36" y="140"/>
                    <a:pt x="37" y="141"/>
                  </a:cubicBezTo>
                  <a:cubicBezTo>
                    <a:pt x="35" y="141"/>
                    <a:pt x="33" y="140"/>
                    <a:pt x="35" y="139"/>
                  </a:cubicBezTo>
                  <a:cubicBezTo>
                    <a:pt x="34" y="139"/>
                    <a:pt x="33" y="139"/>
                    <a:pt x="32" y="139"/>
                  </a:cubicBezTo>
                  <a:cubicBezTo>
                    <a:pt x="31" y="140"/>
                    <a:pt x="32" y="141"/>
                    <a:pt x="32" y="142"/>
                  </a:cubicBezTo>
                  <a:cubicBezTo>
                    <a:pt x="17" y="139"/>
                    <a:pt x="17" y="139"/>
                    <a:pt x="17" y="139"/>
                  </a:cubicBezTo>
                  <a:cubicBezTo>
                    <a:pt x="17" y="139"/>
                    <a:pt x="17" y="139"/>
                    <a:pt x="16" y="139"/>
                  </a:cubicBezTo>
                  <a:cubicBezTo>
                    <a:pt x="16" y="143"/>
                    <a:pt x="25" y="141"/>
                    <a:pt x="26" y="142"/>
                  </a:cubicBezTo>
                  <a:cubicBezTo>
                    <a:pt x="27" y="143"/>
                    <a:pt x="29" y="143"/>
                    <a:pt x="27" y="144"/>
                  </a:cubicBezTo>
                  <a:cubicBezTo>
                    <a:pt x="25" y="144"/>
                    <a:pt x="25" y="144"/>
                    <a:pt x="25" y="144"/>
                  </a:cubicBezTo>
                  <a:cubicBezTo>
                    <a:pt x="27" y="146"/>
                    <a:pt x="29" y="144"/>
                    <a:pt x="29" y="146"/>
                  </a:cubicBezTo>
                  <a:cubicBezTo>
                    <a:pt x="31" y="148"/>
                    <a:pt x="29" y="145"/>
                    <a:pt x="31" y="146"/>
                  </a:cubicBezTo>
                  <a:cubicBezTo>
                    <a:pt x="31" y="147"/>
                    <a:pt x="31" y="147"/>
                    <a:pt x="32" y="147"/>
                  </a:cubicBezTo>
                  <a:cubicBezTo>
                    <a:pt x="31" y="148"/>
                    <a:pt x="30" y="148"/>
                    <a:pt x="29" y="148"/>
                  </a:cubicBezTo>
                  <a:cubicBezTo>
                    <a:pt x="29" y="148"/>
                    <a:pt x="29" y="149"/>
                    <a:pt x="29" y="149"/>
                  </a:cubicBezTo>
                  <a:cubicBezTo>
                    <a:pt x="27" y="150"/>
                    <a:pt x="27" y="150"/>
                    <a:pt x="27" y="150"/>
                  </a:cubicBezTo>
                  <a:cubicBezTo>
                    <a:pt x="26" y="148"/>
                    <a:pt x="27" y="150"/>
                    <a:pt x="26" y="147"/>
                  </a:cubicBezTo>
                  <a:cubicBezTo>
                    <a:pt x="23" y="146"/>
                    <a:pt x="21" y="146"/>
                    <a:pt x="18" y="145"/>
                  </a:cubicBezTo>
                  <a:cubicBezTo>
                    <a:pt x="19" y="146"/>
                    <a:pt x="21" y="146"/>
                    <a:pt x="21" y="147"/>
                  </a:cubicBezTo>
                  <a:cubicBezTo>
                    <a:pt x="20" y="149"/>
                    <a:pt x="19" y="147"/>
                    <a:pt x="18" y="147"/>
                  </a:cubicBezTo>
                  <a:cubicBezTo>
                    <a:pt x="22" y="149"/>
                    <a:pt x="14" y="149"/>
                    <a:pt x="18" y="151"/>
                  </a:cubicBezTo>
                  <a:cubicBezTo>
                    <a:pt x="22" y="151"/>
                    <a:pt x="22" y="151"/>
                    <a:pt x="25" y="150"/>
                  </a:cubicBezTo>
                  <a:cubicBezTo>
                    <a:pt x="26" y="151"/>
                    <a:pt x="23" y="152"/>
                    <a:pt x="20" y="152"/>
                  </a:cubicBezTo>
                  <a:cubicBezTo>
                    <a:pt x="23" y="153"/>
                    <a:pt x="23" y="153"/>
                    <a:pt x="23" y="153"/>
                  </a:cubicBezTo>
                  <a:cubicBezTo>
                    <a:pt x="22" y="153"/>
                    <a:pt x="22" y="154"/>
                    <a:pt x="21" y="154"/>
                  </a:cubicBezTo>
                  <a:cubicBezTo>
                    <a:pt x="23" y="154"/>
                    <a:pt x="23" y="154"/>
                    <a:pt x="23" y="154"/>
                  </a:cubicBezTo>
                  <a:cubicBezTo>
                    <a:pt x="25" y="153"/>
                    <a:pt x="27" y="153"/>
                    <a:pt x="25" y="151"/>
                  </a:cubicBezTo>
                  <a:cubicBezTo>
                    <a:pt x="28" y="152"/>
                    <a:pt x="31" y="151"/>
                    <a:pt x="32" y="153"/>
                  </a:cubicBezTo>
                  <a:cubicBezTo>
                    <a:pt x="32" y="153"/>
                    <a:pt x="30" y="153"/>
                    <a:pt x="29" y="153"/>
                  </a:cubicBezTo>
                  <a:cubicBezTo>
                    <a:pt x="29" y="153"/>
                    <a:pt x="29" y="153"/>
                    <a:pt x="29" y="153"/>
                  </a:cubicBezTo>
                  <a:cubicBezTo>
                    <a:pt x="29" y="153"/>
                    <a:pt x="29" y="153"/>
                    <a:pt x="29" y="153"/>
                  </a:cubicBezTo>
                  <a:cubicBezTo>
                    <a:pt x="29" y="154"/>
                    <a:pt x="29" y="154"/>
                    <a:pt x="29" y="154"/>
                  </a:cubicBezTo>
                  <a:cubicBezTo>
                    <a:pt x="30" y="157"/>
                    <a:pt x="23" y="157"/>
                    <a:pt x="25" y="161"/>
                  </a:cubicBezTo>
                  <a:cubicBezTo>
                    <a:pt x="23" y="160"/>
                    <a:pt x="26" y="158"/>
                    <a:pt x="23" y="156"/>
                  </a:cubicBezTo>
                  <a:cubicBezTo>
                    <a:pt x="20" y="157"/>
                    <a:pt x="24" y="158"/>
                    <a:pt x="24" y="159"/>
                  </a:cubicBezTo>
                  <a:cubicBezTo>
                    <a:pt x="22" y="158"/>
                    <a:pt x="21" y="158"/>
                    <a:pt x="20" y="159"/>
                  </a:cubicBezTo>
                  <a:cubicBezTo>
                    <a:pt x="22" y="159"/>
                    <a:pt x="22" y="159"/>
                    <a:pt x="22" y="159"/>
                  </a:cubicBezTo>
                  <a:cubicBezTo>
                    <a:pt x="21" y="160"/>
                    <a:pt x="22" y="161"/>
                    <a:pt x="21" y="161"/>
                  </a:cubicBezTo>
                  <a:cubicBezTo>
                    <a:pt x="21" y="161"/>
                    <a:pt x="22" y="161"/>
                    <a:pt x="23" y="160"/>
                  </a:cubicBezTo>
                  <a:cubicBezTo>
                    <a:pt x="25" y="162"/>
                    <a:pt x="26" y="165"/>
                    <a:pt x="25" y="168"/>
                  </a:cubicBezTo>
                  <a:cubicBezTo>
                    <a:pt x="21" y="167"/>
                    <a:pt x="23" y="164"/>
                    <a:pt x="19" y="165"/>
                  </a:cubicBezTo>
                  <a:cubicBezTo>
                    <a:pt x="20" y="167"/>
                    <a:pt x="24" y="168"/>
                    <a:pt x="22" y="170"/>
                  </a:cubicBezTo>
                  <a:cubicBezTo>
                    <a:pt x="20" y="169"/>
                    <a:pt x="19" y="170"/>
                    <a:pt x="18" y="170"/>
                  </a:cubicBezTo>
                  <a:cubicBezTo>
                    <a:pt x="23" y="173"/>
                    <a:pt x="23" y="173"/>
                    <a:pt x="23" y="173"/>
                  </a:cubicBezTo>
                  <a:cubicBezTo>
                    <a:pt x="22" y="174"/>
                    <a:pt x="22" y="176"/>
                    <a:pt x="23" y="177"/>
                  </a:cubicBezTo>
                  <a:cubicBezTo>
                    <a:pt x="22" y="177"/>
                    <a:pt x="22" y="176"/>
                    <a:pt x="23" y="176"/>
                  </a:cubicBezTo>
                  <a:cubicBezTo>
                    <a:pt x="28" y="178"/>
                    <a:pt x="21" y="179"/>
                    <a:pt x="23" y="181"/>
                  </a:cubicBezTo>
                  <a:cubicBezTo>
                    <a:pt x="21" y="180"/>
                    <a:pt x="21" y="180"/>
                    <a:pt x="21" y="180"/>
                  </a:cubicBezTo>
                  <a:cubicBezTo>
                    <a:pt x="20" y="181"/>
                    <a:pt x="21" y="184"/>
                    <a:pt x="23" y="185"/>
                  </a:cubicBezTo>
                  <a:cubicBezTo>
                    <a:pt x="20" y="185"/>
                    <a:pt x="20" y="185"/>
                    <a:pt x="20" y="185"/>
                  </a:cubicBezTo>
                  <a:cubicBezTo>
                    <a:pt x="24" y="185"/>
                    <a:pt x="25" y="188"/>
                    <a:pt x="26" y="189"/>
                  </a:cubicBezTo>
                  <a:cubicBezTo>
                    <a:pt x="24" y="185"/>
                    <a:pt x="30" y="185"/>
                    <a:pt x="27" y="181"/>
                  </a:cubicBezTo>
                  <a:cubicBezTo>
                    <a:pt x="30" y="182"/>
                    <a:pt x="31" y="183"/>
                    <a:pt x="32" y="184"/>
                  </a:cubicBezTo>
                  <a:cubicBezTo>
                    <a:pt x="32" y="184"/>
                    <a:pt x="32" y="185"/>
                    <a:pt x="33" y="185"/>
                  </a:cubicBezTo>
                  <a:cubicBezTo>
                    <a:pt x="31" y="186"/>
                    <a:pt x="35" y="187"/>
                    <a:pt x="34" y="188"/>
                  </a:cubicBezTo>
                  <a:cubicBezTo>
                    <a:pt x="33" y="188"/>
                    <a:pt x="33" y="188"/>
                    <a:pt x="32" y="188"/>
                  </a:cubicBezTo>
                  <a:cubicBezTo>
                    <a:pt x="32" y="188"/>
                    <a:pt x="32" y="188"/>
                    <a:pt x="32" y="188"/>
                  </a:cubicBezTo>
                  <a:cubicBezTo>
                    <a:pt x="31" y="188"/>
                    <a:pt x="31" y="188"/>
                    <a:pt x="30" y="188"/>
                  </a:cubicBezTo>
                  <a:cubicBezTo>
                    <a:pt x="30" y="188"/>
                    <a:pt x="29" y="188"/>
                    <a:pt x="29" y="188"/>
                  </a:cubicBezTo>
                  <a:cubicBezTo>
                    <a:pt x="29" y="188"/>
                    <a:pt x="29" y="188"/>
                    <a:pt x="29" y="188"/>
                  </a:cubicBezTo>
                  <a:cubicBezTo>
                    <a:pt x="29" y="188"/>
                    <a:pt x="29" y="188"/>
                    <a:pt x="29" y="188"/>
                  </a:cubicBezTo>
                  <a:cubicBezTo>
                    <a:pt x="29" y="188"/>
                    <a:pt x="28" y="189"/>
                    <a:pt x="28" y="189"/>
                  </a:cubicBezTo>
                  <a:cubicBezTo>
                    <a:pt x="29" y="189"/>
                    <a:pt x="29" y="189"/>
                    <a:pt x="29" y="189"/>
                  </a:cubicBezTo>
                  <a:cubicBezTo>
                    <a:pt x="29" y="189"/>
                    <a:pt x="29" y="189"/>
                    <a:pt x="29" y="189"/>
                  </a:cubicBezTo>
                  <a:cubicBezTo>
                    <a:pt x="28" y="190"/>
                    <a:pt x="28" y="191"/>
                    <a:pt x="26" y="192"/>
                  </a:cubicBezTo>
                  <a:cubicBezTo>
                    <a:pt x="27" y="192"/>
                    <a:pt x="28" y="191"/>
                    <a:pt x="29" y="191"/>
                  </a:cubicBezTo>
                  <a:cubicBezTo>
                    <a:pt x="29" y="191"/>
                    <a:pt x="29" y="191"/>
                    <a:pt x="29" y="191"/>
                  </a:cubicBezTo>
                  <a:cubicBezTo>
                    <a:pt x="29" y="191"/>
                    <a:pt x="29" y="191"/>
                    <a:pt x="29" y="191"/>
                  </a:cubicBezTo>
                  <a:cubicBezTo>
                    <a:pt x="29" y="191"/>
                    <a:pt x="30" y="191"/>
                    <a:pt x="30" y="191"/>
                  </a:cubicBezTo>
                  <a:cubicBezTo>
                    <a:pt x="29" y="192"/>
                    <a:pt x="29" y="192"/>
                    <a:pt x="29" y="192"/>
                  </a:cubicBezTo>
                  <a:cubicBezTo>
                    <a:pt x="29" y="192"/>
                    <a:pt x="30" y="192"/>
                    <a:pt x="30" y="192"/>
                  </a:cubicBezTo>
                  <a:cubicBezTo>
                    <a:pt x="30" y="192"/>
                    <a:pt x="30" y="193"/>
                    <a:pt x="30" y="193"/>
                  </a:cubicBezTo>
                  <a:cubicBezTo>
                    <a:pt x="30" y="193"/>
                    <a:pt x="30" y="192"/>
                    <a:pt x="30" y="192"/>
                  </a:cubicBezTo>
                  <a:cubicBezTo>
                    <a:pt x="29" y="193"/>
                    <a:pt x="29" y="193"/>
                    <a:pt x="29" y="193"/>
                  </a:cubicBezTo>
                  <a:cubicBezTo>
                    <a:pt x="27" y="193"/>
                    <a:pt x="24" y="192"/>
                    <a:pt x="23" y="195"/>
                  </a:cubicBezTo>
                  <a:cubicBezTo>
                    <a:pt x="22" y="194"/>
                    <a:pt x="23" y="193"/>
                    <a:pt x="20" y="193"/>
                  </a:cubicBezTo>
                  <a:cubicBezTo>
                    <a:pt x="21" y="191"/>
                    <a:pt x="21" y="191"/>
                    <a:pt x="21" y="191"/>
                  </a:cubicBezTo>
                  <a:cubicBezTo>
                    <a:pt x="18" y="191"/>
                    <a:pt x="18" y="191"/>
                    <a:pt x="18" y="191"/>
                  </a:cubicBezTo>
                  <a:cubicBezTo>
                    <a:pt x="18" y="194"/>
                    <a:pt x="22" y="195"/>
                    <a:pt x="27" y="197"/>
                  </a:cubicBezTo>
                  <a:cubicBezTo>
                    <a:pt x="24" y="194"/>
                    <a:pt x="30" y="196"/>
                    <a:pt x="31" y="195"/>
                  </a:cubicBezTo>
                  <a:cubicBezTo>
                    <a:pt x="31" y="196"/>
                    <a:pt x="32" y="196"/>
                    <a:pt x="32" y="196"/>
                  </a:cubicBezTo>
                  <a:cubicBezTo>
                    <a:pt x="32" y="196"/>
                    <a:pt x="31" y="196"/>
                    <a:pt x="31" y="196"/>
                  </a:cubicBezTo>
                  <a:cubicBezTo>
                    <a:pt x="32" y="197"/>
                    <a:pt x="32" y="197"/>
                    <a:pt x="32" y="197"/>
                  </a:cubicBezTo>
                  <a:cubicBezTo>
                    <a:pt x="32" y="197"/>
                    <a:pt x="32" y="197"/>
                    <a:pt x="31" y="198"/>
                  </a:cubicBezTo>
                  <a:cubicBezTo>
                    <a:pt x="31" y="198"/>
                    <a:pt x="31" y="198"/>
                    <a:pt x="31" y="198"/>
                  </a:cubicBezTo>
                  <a:cubicBezTo>
                    <a:pt x="31" y="198"/>
                    <a:pt x="30" y="197"/>
                    <a:pt x="30" y="197"/>
                  </a:cubicBezTo>
                  <a:cubicBezTo>
                    <a:pt x="30" y="197"/>
                    <a:pt x="30" y="198"/>
                    <a:pt x="31" y="198"/>
                  </a:cubicBezTo>
                  <a:cubicBezTo>
                    <a:pt x="30" y="198"/>
                    <a:pt x="30" y="198"/>
                    <a:pt x="29" y="198"/>
                  </a:cubicBezTo>
                  <a:cubicBezTo>
                    <a:pt x="29" y="199"/>
                    <a:pt x="30" y="199"/>
                    <a:pt x="31" y="198"/>
                  </a:cubicBezTo>
                  <a:cubicBezTo>
                    <a:pt x="31" y="198"/>
                    <a:pt x="31" y="198"/>
                    <a:pt x="31" y="198"/>
                  </a:cubicBezTo>
                  <a:cubicBezTo>
                    <a:pt x="27" y="200"/>
                    <a:pt x="25" y="204"/>
                    <a:pt x="19" y="203"/>
                  </a:cubicBezTo>
                  <a:cubicBezTo>
                    <a:pt x="17" y="204"/>
                    <a:pt x="21" y="209"/>
                    <a:pt x="21" y="213"/>
                  </a:cubicBezTo>
                  <a:cubicBezTo>
                    <a:pt x="19" y="212"/>
                    <a:pt x="19" y="212"/>
                    <a:pt x="19" y="212"/>
                  </a:cubicBezTo>
                  <a:cubicBezTo>
                    <a:pt x="12" y="215"/>
                    <a:pt x="24" y="215"/>
                    <a:pt x="26" y="217"/>
                  </a:cubicBezTo>
                  <a:cubicBezTo>
                    <a:pt x="23" y="215"/>
                    <a:pt x="23" y="219"/>
                    <a:pt x="20" y="219"/>
                  </a:cubicBezTo>
                  <a:cubicBezTo>
                    <a:pt x="21" y="220"/>
                    <a:pt x="22" y="220"/>
                    <a:pt x="22" y="221"/>
                  </a:cubicBezTo>
                  <a:cubicBezTo>
                    <a:pt x="20" y="221"/>
                    <a:pt x="18" y="220"/>
                    <a:pt x="16" y="220"/>
                  </a:cubicBezTo>
                  <a:cubicBezTo>
                    <a:pt x="15" y="220"/>
                    <a:pt x="14" y="223"/>
                    <a:pt x="17" y="224"/>
                  </a:cubicBezTo>
                  <a:cubicBezTo>
                    <a:pt x="20" y="223"/>
                    <a:pt x="20" y="226"/>
                    <a:pt x="22" y="224"/>
                  </a:cubicBezTo>
                  <a:cubicBezTo>
                    <a:pt x="23" y="223"/>
                    <a:pt x="25" y="224"/>
                    <a:pt x="25" y="225"/>
                  </a:cubicBezTo>
                  <a:cubicBezTo>
                    <a:pt x="25" y="225"/>
                    <a:pt x="24" y="225"/>
                    <a:pt x="23" y="225"/>
                  </a:cubicBezTo>
                  <a:cubicBezTo>
                    <a:pt x="23" y="225"/>
                    <a:pt x="22" y="225"/>
                    <a:pt x="22" y="225"/>
                  </a:cubicBezTo>
                  <a:cubicBezTo>
                    <a:pt x="20" y="226"/>
                    <a:pt x="19" y="226"/>
                    <a:pt x="18" y="226"/>
                  </a:cubicBezTo>
                  <a:cubicBezTo>
                    <a:pt x="18" y="226"/>
                    <a:pt x="17" y="226"/>
                    <a:pt x="17" y="226"/>
                  </a:cubicBezTo>
                  <a:cubicBezTo>
                    <a:pt x="13" y="225"/>
                    <a:pt x="14" y="227"/>
                    <a:pt x="11" y="228"/>
                  </a:cubicBezTo>
                  <a:cubicBezTo>
                    <a:pt x="12" y="228"/>
                    <a:pt x="12" y="228"/>
                    <a:pt x="12" y="228"/>
                  </a:cubicBezTo>
                  <a:cubicBezTo>
                    <a:pt x="11" y="230"/>
                    <a:pt x="11" y="230"/>
                    <a:pt x="11" y="230"/>
                  </a:cubicBezTo>
                  <a:cubicBezTo>
                    <a:pt x="13" y="228"/>
                    <a:pt x="15" y="230"/>
                    <a:pt x="16" y="231"/>
                  </a:cubicBezTo>
                  <a:cubicBezTo>
                    <a:pt x="16" y="231"/>
                    <a:pt x="16" y="233"/>
                    <a:pt x="14" y="232"/>
                  </a:cubicBezTo>
                  <a:cubicBezTo>
                    <a:pt x="14" y="231"/>
                    <a:pt x="14" y="231"/>
                    <a:pt x="14" y="231"/>
                  </a:cubicBezTo>
                  <a:cubicBezTo>
                    <a:pt x="12" y="232"/>
                    <a:pt x="16" y="234"/>
                    <a:pt x="14" y="235"/>
                  </a:cubicBezTo>
                  <a:cubicBezTo>
                    <a:pt x="13" y="235"/>
                    <a:pt x="13" y="235"/>
                    <a:pt x="12" y="234"/>
                  </a:cubicBezTo>
                  <a:cubicBezTo>
                    <a:pt x="15" y="236"/>
                    <a:pt x="14" y="237"/>
                    <a:pt x="16" y="239"/>
                  </a:cubicBezTo>
                  <a:cubicBezTo>
                    <a:pt x="12" y="238"/>
                    <a:pt x="12" y="238"/>
                    <a:pt x="12" y="238"/>
                  </a:cubicBezTo>
                  <a:cubicBezTo>
                    <a:pt x="16" y="240"/>
                    <a:pt x="15" y="243"/>
                    <a:pt x="12" y="245"/>
                  </a:cubicBezTo>
                  <a:cubicBezTo>
                    <a:pt x="13" y="245"/>
                    <a:pt x="13" y="244"/>
                    <a:pt x="14" y="245"/>
                  </a:cubicBezTo>
                  <a:cubicBezTo>
                    <a:pt x="15" y="246"/>
                    <a:pt x="12" y="247"/>
                    <a:pt x="10" y="246"/>
                  </a:cubicBezTo>
                  <a:cubicBezTo>
                    <a:pt x="13" y="248"/>
                    <a:pt x="6" y="251"/>
                    <a:pt x="10" y="253"/>
                  </a:cubicBezTo>
                  <a:cubicBezTo>
                    <a:pt x="13" y="254"/>
                    <a:pt x="15" y="255"/>
                    <a:pt x="18" y="257"/>
                  </a:cubicBezTo>
                  <a:cubicBezTo>
                    <a:pt x="17" y="257"/>
                    <a:pt x="17" y="258"/>
                    <a:pt x="15" y="257"/>
                  </a:cubicBezTo>
                  <a:cubicBezTo>
                    <a:pt x="15" y="257"/>
                    <a:pt x="15" y="256"/>
                    <a:pt x="15" y="256"/>
                  </a:cubicBezTo>
                  <a:cubicBezTo>
                    <a:pt x="13" y="258"/>
                    <a:pt x="18" y="259"/>
                    <a:pt x="13" y="260"/>
                  </a:cubicBezTo>
                  <a:cubicBezTo>
                    <a:pt x="14" y="261"/>
                    <a:pt x="15" y="261"/>
                    <a:pt x="15" y="262"/>
                  </a:cubicBezTo>
                  <a:cubicBezTo>
                    <a:pt x="14" y="262"/>
                    <a:pt x="13" y="263"/>
                    <a:pt x="13" y="263"/>
                  </a:cubicBezTo>
                  <a:cubicBezTo>
                    <a:pt x="14" y="264"/>
                    <a:pt x="15" y="266"/>
                    <a:pt x="14" y="267"/>
                  </a:cubicBezTo>
                  <a:cubicBezTo>
                    <a:pt x="14" y="267"/>
                    <a:pt x="14" y="267"/>
                    <a:pt x="13" y="267"/>
                  </a:cubicBezTo>
                  <a:cubicBezTo>
                    <a:pt x="15" y="267"/>
                    <a:pt x="12" y="269"/>
                    <a:pt x="14" y="269"/>
                  </a:cubicBezTo>
                  <a:cubicBezTo>
                    <a:pt x="14" y="270"/>
                    <a:pt x="14" y="270"/>
                    <a:pt x="14" y="270"/>
                  </a:cubicBezTo>
                  <a:cubicBezTo>
                    <a:pt x="14" y="270"/>
                    <a:pt x="14" y="270"/>
                    <a:pt x="13" y="271"/>
                  </a:cubicBezTo>
                  <a:cubicBezTo>
                    <a:pt x="13" y="271"/>
                    <a:pt x="13" y="271"/>
                    <a:pt x="13" y="271"/>
                  </a:cubicBezTo>
                  <a:cubicBezTo>
                    <a:pt x="13" y="271"/>
                    <a:pt x="13" y="271"/>
                    <a:pt x="13" y="271"/>
                  </a:cubicBezTo>
                  <a:cubicBezTo>
                    <a:pt x="13" y="271"/>
                    <a:pt x="12" y="272"/>
                    <a:pt x="11" y="272"/>
                  </a:cubicBezTo>
                  <a:cubicBezTo>
                    <a:pt x="12" y="272"/>
                    <a:pt x="12" y="272"/>
                    <a:pt x="12" y="272"/>
                  </a:cubicBezTo>
                  <a:cubicBezTo>
                    <a:pt x="11" y="273"/>
                    <a:pt x="11" y="273"/>
                    <a:pt x="11" y="273"/>
                  </a:cubicBezTo>
                  <a:cubicBezTo>
                    <a:pt x="12" y="273"/>
                    <a:pt x="12" y="273"/>
                    <a:pt x="13" y="273"/>
                  </a:cubicBezTo>
                  <a:cubicBezTo>
                    <a:pt x="12" y="275"/>
                    <a:pt x="12" y="276"/>
                    <a:pt x="12" y="278"/>
                  </a:cubicBezTo>
                  <a:cubicBezTo>
                    <a:pt x="12" y="278"/>
                    <a:pt x="12" y="278"/>
                    <a:pt x="12" y="278"/>
                  </a:cubicBezTo>
                  <a:cubicBezTo>
                    <a:pt x="12" y="278"/>
                    <a:pt x="12" y="278"/>
                    <a:pt x="12" y="278"/>
                  </a:cubicBezTo>
                  <a:cubicBezTo>
                    <a:pt x="12" y="279"/>
                    <a:pt x="12" y="279"/>
                    <a:pt x="12" y="279"/>
                  </a:cubicBezTo>
                  <a:cubicBezTo>
                    <a:pt x="14" y="279"/>
                    <a:pt x="14" y="279"/>
                    <a:pt x="14" y="279"/>
                  </a:cubicBezTo>
                  <a:cubicBezTo>
                    <a:pt x="15" y="280"/>
                    <a:pt x="15" y="281"/>
                    <a:pt x="16" y="283"/>
                  </a:cubicBezTo>
                  <a:cubicBezTo>
                    <a:pt x="12" y="282"/>
                    <a:pt x="12" y="282"/>
                    <a:pt x="12" y="282"/>
                  </a:cubicBezTo>
                  <a:cubicBezTo>
                    <a:pt x="16" y="283"/>
                    <a:pt x="15" y="287"/>
                    <a:pt x="12" y="289"/>
                  </a:cubicBezTo>
                  <a:cubicBezTo>
                    <a:pt x="13" y="289"/>
                    <a:pt x="13" y="288"/>
                    <a:pt x="14" y="289"/>
                  </a:cubicBezTo>
                  <a:cubicBezTo>
                    <a:pt x="15" y="290"/>
                    <a:pt x="12" y="291"/>
                    <a:pt x="10" y="290"/>
                  </a:cubicBezTo>
                  <a:cubicBezTo>
                    <a:pt x="13" y="292"/>
                    <a:pt x="6" y="295"/>
                    <a:pt x="10" y="297"/>
                  </a:cubicBezTo>
                  <a:cubicBezTo>
                    <a:pt x="14" y="299"/>
                    <a:pt x="18" y="301"/>
                    <a:pt x="22" y="303"/>
                  </a:cubicBezTo>
                  <a:cubicBezTo>
                    <a:pt x="21" y="303"/>
                    <a:pt x="22" y="303"/>
                    <a:pt x="22" y="303"/>
                  </a:cubicBezTo>
                  <a:cubicBezTo>
                    <a:pt x="18" y="302"/>
                    <a:pt x="18" y="302"/>
                    <a:pt x="18" y="302"/>
                  </a:cubicBezTo>
                  <a:cubicBezTo>
                    <a:pt x="15" y="303"/>
                    <a:pt x="16" y="304"/>
                    <a:pt x="15" y="305"/>
                  </a:cubicBezTo>
                  <a:cubicBezTo>
                    <a:pt x="14" y="306"/>
                    <a:pt x="13" y="307"/>
                    <a:pt x="13" y="307"/>
                  </a:cubicBezTo>
                  <a:cubicBezTo>
                    <a:pt x="14" y="308"/>
                    <a:pt x="14" y="308"/>
                    <a:pt x="14" y="308"/>
                  </a:cubicBezTo>
                  <a:cubicBezTo>
                    <a:pt x="14" y="308"/>
                    <a:pt x="13" y="308"/>
                    <a:pt x="13" y="309"/>
                  </a:cubicBezTo>
                  <a:cubicBezTo>
                    <a:pt x="13" y="310"/>
                    <a:pt x="14" y="310"/>
                    <a:pt x="14" y="311"/>
                  </a:cubicBezTo>
                  <a:cubicBezTo>
                    <a:pt x="14" y="313"/>
                    <a:pt x="14" y="314"/>
                    <a:pt x="14" y="315"/>
                  </a:cubicBezTo>
                  <a:cubicBezTo>
                    <a:pt x="14" y="315"/>
                    <a:pt x="14" y="314"/>
                    <a:pt x="13" y="315"/>
                  </a:cubicBezTo>
                  <a:cubicBezTo>
                    <a:pt x="13" y="318"/>
                    <a:pt x="11" y="319"/>
                    <a:pt x="12" y="323"/>
                  </a:cubicBezTo>
                  <a:cubicBezTo>
                    <a:pt x="16" y="324"/>
                    <a:pt x="16" y="324"/>
                    <a:pt x="16" y="324"/>
                  </a:cubicBezTo>
                  <a:cubicBezTo>
                    <a:pt x="16" y="324"/>
                    <a:pt x="16" y="325"/>
                    <a:pt x="16" y="325"/>
                  </a:cubicBezTo>
                  <a:cubicBezTo>
                    <a:pt x="13" y="325"/>
                    <a:pt x="14" y="327"/>
                    <a:pt x="11" y="328"/>
                  </a:cubicBezTo>
                  <a:cubicBezTo>
                    <a:pt x="12" y="327"/>
                    <a:pt x="12" y="327"/>
                    <a:pt x="12" y="328"/>
                  </a:cubicBezTo>
                  <a:cubicBezTo>
                    <a:pt x="11" y="329"/>
                    <a:pt x="11" y="329"/>
                    <a:pt x="11" y="329"/>
                  </a:cubicBezTo>
                  <a:cubicBezTo>
                    <a:pt x="12" y="328"/>
                    <a:pt x="13" y="328"/>
                    <a:pt x="14" y="329"/>
                  </a:cubicBezTo>
                  <a:cubicBezTo>
                    <a:pt x="14" y="329"/>
                    <a:pt x="14" y="329"/>
                    <a:pt x="13" y="330"/>
                  </a:cubicBezTo>
                  <a:cubicBezTo>
                    <a:pt x="14" y="330"/>
                    <a:pt x="15" y="330"/>
                    <a:pt x="15" y="330"/>
                  </a:cubicBezTo>
                  <a:cubicBezTo>
                    <a:pt x="15" y="330"/>
                    <a:pt x="16" y="330"/>
                    <a:pt x="16" y="330"/>
                  </a:cubicBezTo>
                  <a:cubicBezTo>
                    <a:pt x="16" y="331"/>
                    <a:pt x="16" y="331"/>
                    <a:pt x="15" y="331"/>
                  </a:cubicBezTo>
                  <a:cubicBezTo>
                    <a:pt x="15" y="331"/>
                    <a:pt x="15" y="331"/>
                    <a:pt x="15" y="331"/>
                  </a:cubicBezTo>
                  <a:cubicBezTo>
                    <a:pt x="14" y="331"/>
                    <a:pt x="14" y="331"/>
                    <a:pt x="14" y="331"/>
                  </a:cubicBezTo>
                  <a:cubicBezTo>
                    <a:pt x="14" y="331"/>
                    <a:pt x="14" y="331"/>
                    <a:pt x="14" y="331"/>
                  </a:cubicBezTo>
                  <a:cubicBezTo>
                    <a:pt x="14" y="331"/>
                    <a:pt x="14" y="331"/>
                    <a:pt x="14" y="331"/>
                  </a:cubicBezTo>
                  <a:cubicBezTo>
                    <a:pt x="10" y="331"/>
                    <a:pt x="10" y="332"/>
                    <a:pt x="11" y="334"/>
                  </a:cubicBezTo>
                  <a:cubicBezTo>
                    <a:pt x="12" y="333"/>
                    <a:pt x="13" y="334"/>
                    <a:pt x="15" y="334"/>
                  </a:cubicBezTo>
                  <a:cubicBezTo>
                    <a:pt x="15" y="334"/>
                    <a:pt x="14" y="334"/>
                    <a:pt x="14" y="334"/>
                  </a:cubicBezTo>
                  <a:cubicBezTo>
                    <a:pt x="13" y="334"/>
                    <a:pt x="13" y="334"/>
                    <a:pt x="12" y="334"/>
                  </a:cubicBezTo>
                  <a:cubicBezTo>
                    <a:pt x="14" y="335"/>
                    <a:pt x="14" y="335"/>
                    <a:pt x="15" y="336"/>
                  </a:cubicBezTo>
                  <a:cubicBezTo>
                    <a:pt x="15" y="337"/>
                    <a:pt x="14" y="337"/>
                    <a:pt x="14" y="337"/>
                  </a:cubicBezTo>
                  <a:cubicBezTo>
                    <a:pt x="15" y="337"/>
                    <a:pt x="15" y="338"/>
                    <a:pt x="15" y="338"/>
                  </a:cubicBezTo>
                  <a:cubicBezTo>
                    <a:pt x="12" y="337"/>
                    <a:pt x="12" y="337"/>
                    <a:pt x="12" y="337"/>
                  </a:cubicBezTo>
                  <a:cubicBezTo>
                    <a:pt x="14" y="338"/>
                    <a:pt x="15" y="339"/>
                    <a:pt x="15" y="340"/>
                  </a:cubicBezTo>
                  <a:cubicBezTo>
                    <a:pt x="14" y="340"/>
                    <a:pt x="14" y="341"/>
                    <a:pt x="14" y="341"/>
                  </a:cubicBezTo>
                  <a:cubicBezTo>
                    <a:pt x="14" y="342"/>
                    <a:pt x="14" y="342"/>
                    <a:pt x="13" y="343"/>
                  </a:cubicBezTo>
                  <a:cubicBezTo>
                    <a:pt x="13" y="343"/>
                    <a:pt x="13" y="343"/>
                    <a:pt x="12" y="343"/>
                  </a:cubicBezTo>
                  <a:cubicBezTo>
                    <a:pt x="12" y="343"/>
                    <a:pt x="12" y="344"/>
                    <a:pt x="13" y="344"/>
                  </a:cubicBezTo>
                  <a:cubicBezTo>
                    <a:pt x="12" y="344"/>
                    <a:pt x="12" y="344"/>
                    <a:pt x="12" y="344"/>
                  </a:cubicBezTo>
                  <a:cubicBezTo>
                    <a:pt x="13" y="344"/>
                    <a:pt x="13" y="344"/>
                    <a:pt x="14" y="344"/>
                  </a:cubicBezTo>
                  <a:cubicBezTo>
                    <a:pt x="15" y="345"/>
                    <a:pt x="12" y="346"/>
                    <a:pt x="10" y="346"/>
                  </a:cubicBezTo>
                  <a:cubicBezTo>
                    <a:pt x="13" y="347"/>
                    <a:pt x="6" y="350"/>
                    <a:pt x="10" y="353"/>
                  </a:cubicBezTo>
                  <a:cubicBezTo>
                    <a:pt x="12" y="353"/>
                    <a:pt x="14" y="354"/>
                    <a:pt x="15" y="355"/>
                  </a:cubicBezTo>
                  <a:cubicBezTo>
                    <a:pt x="15" y="356"/>
                    <a:pt x="15" y="357"/>
                    <a:pt x="15" y="358"/>
                  </a:cubicBezTo>
                  <a:cubicBezTo>
                    <a:pt x="13" y="358"/>
                    <a:pt x="12" y="358"/>
                    <a:pt x="11" y="358"/>
                  </a:cubicBezTo>
                  <a:cubicBezTo>
                    <a:pt x="15" y="359"/>
                    <a:pt x="15" y="359"/>
                    <a:pt x="16" y="360"/>
                  </a:cubicBezTo>
                  <a:cubicBezTo>
                    <a:pt x="16" y="360"/>
                    <a:pt x="16" y="361"/>
                    <a:pt x="17" y="361"/>
                  </a:cubicBezTo>
                  <a:cubicBezTo>
                    <a:pt x="15" y="360"/>
                    <a:pt x="13" y="362"/>
                    <a:pt x="13" y="363"/>
                  </a:cubicBezTo>
                  <a:cubicBezTo>
                    <a:pt x="15" y="364"/>
                    <a:pt x="15" y="366"/>
                    <a:pt x="14" y="368"/>
                  </a:cubicBezTo>
                  <a:cubicBezTo>
                    <a:pt x="14" y="368"/>
                    <a:pt x="14" y="368"/>
                    <a:pt x="14" y="367"/>
                  </a:cubicBezTo>
                  <a:cubicBezTo>
                    <a:pt x="10" y="368"/>
                    <a:pt x="10" y="368"/>
                    <a:pt x="10" y="368"/>
                  </a:cubicBezTo>
                  <a:cubicBezTo>
                    <a:pt x="12" y="368"/>
                    <a:pt x="13" y="368"/>
                    <a:pt x="14" y="369"/>
                  </a:cubicBezTo>
                  <a:cubicBezTo>
                    <a:pt x="14" y="369"/>
                    <a:pt x="14" y="370"/>
                    <a:pt x="14" y="370"/>
                  </a:cubicBezTo>
                  <a:cubicBezTo>
                    <a:pt x="14" y="370"/>
                    <a:pt x="14" y="370"/>
                    <a:pt x="13" y="370"/>
                  </a:cubicBezTo>
                  <a:cubicBezTo>
                    <a:pt x="13" y="370"/>
                    <a:pt x="13" y="370"/>
                    <a:pt x="13" y="371"/>
                  </a:cubicBezTo>
                  <a:cubicBezTo>
                    <a:pt x="12" y="371"/>
                    <a:pt x="11" y="371"/>
                    <a:pt x="11" y="370"/>
                  </a:cubicBezTo>
                  <a:cubicBezTo>
                    <a:pt x="10" y="371"/>
                    <a:pt x="8" y="372"/>
                    <a:pt x="9" y="373"/>
                  </a:cubicBezTo>
                  <a:cubicBezTo>
                    <a:pt x="10" y="373"/>
                    <a:pt x="11" y="375"/>
                    <a:pt x="12" y="376"/>
                  </a:cubicBezTo>
                  <a:cubicBezTo>
                    <a:pt x="12" y="376"/>
                    <a:pt x="12" y="377"/>
                    <a:pt x="12" y="379"/>
                  </a:cubicBezTo>
                  <a:cubicBezTo>
                    <a:pt x="16" y="379"/>
                    <a:pt x="16" y="379"/>
                    <a:pt x="16" y="379"/>
                  </a:cubicBezTo>
                  <a:cubicBezTo>
                    <a:pt x="16" y="380"/>
                    <a:pt x="16" y="381"/>
                    <a:pt x="17" y="381"/>
                  </a:cubicBezTo>
                  <a:cubicBezTo>
                    <a:pt x="17" y="381"/>
                    <a:pt x="17" y="381"/>
                    <a:pt x="17" y="381"/>
                  </a:cubicBezTo>
                  <a:cubicBezTo>
                    <a:pt x="17" y="381"/>
                    <a:pt x="17" y="381"/>
                    <a:pt x="17" y="381"/>
                  </a:cubicBezTo>
                  <a:cubicBezTo>
                    <a:pt x="18" y="381"/>
                    <a:pt x="20" y="381"/>
                    <a:pt x="21" y="381"/>
                  </a:cubicBezTo>
                  <a:cubicBezTo>
                    <a:pt x="21" y="382"/>
                    <a:pt x="21" y="382"/>
                    <a:pt x="21" y="382"/>
                  </a:cubicBezTo>
                  <a:cubicBezTo>
                    <a:pt x="19" y="383"/>
                    <a:pt x="16" y="383"/>
                    <a:pt x="19" y="384"/>
                  </a:cubicBezTo>
                  <a:cubicBezTo>
                    <a:pt x="19" y="384"/>
                    <a:pt x="19" y="384"/>
                    <a:pt x="19" y="384"/>
                  </a:cubicBezTo>
                  <a:cubicBezTo>
                    <a:pt x="20" y="385"/>
                    <a:pt x="21" y="385"/>
                    <a:pt x="21" y="386"/>
                  </a:cubicBezTo>
                  <a:cubicBezTo>
                    <a:pt x="20" y="386"/>
                    <a:pt x="19" y="386"/>
                    <a:pt x="18" y="385"/>
                  </a:cubicBezTo>
                  <a:cubicBezTo>
                    <a:pt x="18" y="386"/>
                    <a:pt x="20" y="386"/>
                    <a:pt x="21" y="387"/>
                  </a:cubicBezTo>
                  <a:cubicBezTo>
                    <a:pt x="20" y="387"/>
                    <a:pt x="20" y="387"/>
                    <a:pt x="20" y="387"/>
                  </a:cubicBezTo>
                  <a:cubicBezTo>
                    <a:pt x="20" y="387"/>
                    <a:pt x="19" y="387"/>
                    <a:pt x="19" y="386"/>
                  </a:cubicBezTo>
                  <a:cubicBezTo>
                    <a:pt x="19" y="387"/>
                    <a:pt x="19" y="387"/>
                    <a:pt x="19" y="387"/>
                  </a:cubicBezTo>
                  <a:cubicBezTo>
                    <a:pt x="19" y="387"/>
                    <a:pt x="18" y="387"/>
                    <a:pt x="18" y="387"/>
                  </a:cubicBezTo>
                  <a:cubicBezTo>
                    <a:pt x="18" y="387"/>
                    <a:pt x="19" y="387"/>
                    <a:pt x="19" y="387"/>
                  </a:cubicBezTo>
                  <a:cubicBezTo>
                    <a:pt x="19" y="387"/>
                    <a:pt x="19" y="387"/>
                    <a:pt x="19" y="387"/>
                  </a:cubicBezTo>
                  <a:cubicBezTo>
                    <a:pt x="18" y="388"/>
                    <a:pt x="18" y="388"/>
                    <a:pt x="18" y="389"/>
                  </a:cubicBezTo>
                  <a:cubicBezTo>
                    <a:pt x="17" y="389"/>
                    <a:pt x="16" y="390"/>
                    <a:pt x="18" y="391"/>
                  </a:cubicBezTo>
                  <a:cubicBezTo>
                    <a:pt x="18" y="391"/>
                    <a:pt x="19" y="391"/>
                    <a:pt x="19" y="391"/>
                  </a:cubicBezTo>
                  <a:cubicBezTo>
                    <a:pt x="19" y="391"/>
                    <a:pt x="19" y="391"/>
                    <a:pt x="19" y="392"/>
                  </a:cubicBezTo>
                  <a:cubicBezTo>
                    <a:pt x="19" y="392"/>
                    <a:pt x="18" y="392"/>
                    <a:pt x="18" y="393"/>
                  </a:cubicBezTo>
                  <a:cubicBezTo>
                    <a:pt x="15" y="392"/>
                    <a:pt x="17" y="392"/>
                    <a:pt x="13" y="392"/>
                  </a:cubicBezTo>
                  <a:cubicBezTo>
                    <a:pt x="17" y="388"/>
                    <a:pt x="8" y="389"/>
                    <a:pt x="11" y="386"/>
                  </a:cubicBezTo>
                  <a:cubicBezTo>
                    <a:pt x="17" y="386"/>
                    <a:pt x="7" y="383"/>
                    <a:pt x="13" y="382"/>
                  </a:cubicBezTo>
                  <a:cubicBezTo>
                    <a:pt x="12" y="383"/>
                    <a:pt x="17" y="385"/>
                    <a:pt x="17" y="385"/>
                  </a:cubicBezTo>
                  <a:cubicBezTo>
                    <a:pt x="17" y="384"/>
                    <a:pt x="17" y="382"/>
                    <a:pt x="17" y="381"/>
                  </a:cubicBezTo>
                  <a:cubicBezTo>
                    <a:pt x="15" y="382"/>
                    <a:pt x="11" y="382"/>
                    <a:pt x="9" y="381"/>
                  </a:cubicBezTo>
                  <a:cubicBezTo>
                    <a:pt x="11" y="383"/>
                    <a:pt x="7" y="387"/>
                    <a:pt x="6" y="390"/>
                  </a:cubicBezTo>
                  <a:cubicBezTo>
                    <a:pt x="10" y="390"/>
                    <a:pt x="10" y="390"/>
                    <a:pt x="10" y="390"/>
                  </a:cubicBezTo>
                  <a:cubicBezTo>
                    <a:pt x="13" y="392"/>
                    <a:pt x="6" y="389"/>
                    <a:pt x="6" y="391"/>
                  </a:cubicBezTo>
                  <a:cubicBezTo>
                    <a:pt x="9" y="392"/>
                    <a:pt x="9" y="392"/>
                    <a:pt x="9" y="392"/>
                  </a:cubicBezTo>
                  <a:cubicBezTo>
                    <a:pt x="9" y="392"/>
                    <a:pt x="9" y="392"/>
                    <a:pt x="9" y="392"/>
                  </a:cubicBezTo>
                  <a:cubicBezTo>
                    <a:pt x="13" y="394"/>
                    <a:pt x="13" y="394"/>
                    <a:pt x="13" y="394"/>
                  </a:cubicBezTo>
                  <a:cubicBezTo>
                    <a:pt x="12" y="393"/>
                    <a:pt x="9" y="393"/>
                    <a:pt x="11" y="392"/>
                  </a:cubicBezTo>
                  <a:cubicBezTo>
                    <a:pt x="12" y="391"/>
                    <a:pt x="14" y="392"/>
                    <a:pt x="17" y="392"/>
                  </a:cubicBezTo>
                  <a:cubicBezTo>
                    <a:pt x="16" y="393"/>
                    <a:pt x="16" y="395"/>
                    <a:pt x="15" y="395"/>
                  </a:cubicBezTo>
                  <a:cubicBezTo>
                    <a:pt x="15" y="394"/>
                    <a:pt x="15" y="394"/>
                    <a:pt x="15" y="394"/>
                  </a:cubicBezTo>
                  <a:cubicBezTo>
                    <a:pt x="15" y="395"/>
                    <a:pt x="15" y="395"/>
                    <a:pt x="15" y="395"/>
                  </a:cubicBezTo>
                  <a:cubicBezTo>
                    <a:pt x="14" y="394"/>
                    <a:pt x="14" y="394"/>
                    <a:pt x="13" y="394"/>
                  </a:cubicBezTo>
                  <a:cubicBezTo>
                    <a:pt x="14" y="395"/>
                    <a:pt x="14" y="395"/>
                    <a:pt x="14" y="395"/>
                  </a:cubicBezTo>
                  <a:cubicBezTo>
                    <a:pt x="14" y="395"/>
                    <a:pt x="14" y="395"/>
                    <a:pt x="14" y="395"/>
                  </a:cubicBezTo>
                  <a:cubicBezTo>
                    <a:pt x="16" y="396"/>
                    <a:pt x="16" y="396"/>
                    <a:pt x="16" y="396"/>
                  </a:cubicBezTo>
                  <a:cubicBezTo>
                    <a:pt x="15" y="395"/>
                    <a:pt x="15" y="395"/>
                    <a:pt x="15" y="395"/>
                  </a:cubicBezTo>
                  <a:cubicBezTo>
                    <a:pt x="18" y="397"/>
                    <a:pt x="18" y="397"/>
                    <a:pt x="18" y="397"/>
                  </a:cubicBezTo>
                  <a:cubicBezTo>
                    <a:pt x="16" y="397"/>
                    <a:pt x="15" y="396"/>
                    <a:pt x="15" y="396"/>
                  </a:cubicBezTo>
                  <a:cubicBezTo>
                    <a:pt x="15" y="398"/>
                    <a:pt x="15" y="398"/>
                    <a:pt x="15" y="398"/>
                  </a:cubicBezTo>
                  <a:cubicBezTo>
                    <a:pt x="15" y="398"/>
                    <a:pt x="15" y="398"/>
                    <a:pt x="15" y="398"/>
                  </a:cubicBezTo>
                  <a:cubicBezTo>
                    <a:pt x="15" y="397"/>
                    <a:pt x="15" y="397"/>
                    <a:pt x="15" y="397"/>
                  </a:cubicBezTo>
                  <a:cubicBezTo>
                    <a:pt x="13" y="399"/>
                    <a:pt x="17" y="400"/>
                    <a:pt x="14" y="401"/>
                  </a:cubicBezTo>
                  <a:cubicBezTo>
                    <a:pt x="14" y="400"/>
                    <a:pt x="14" y="400"/>
                    <a:pt x="14" y="400"/>
                  </a:cubicBezTo>
                  <a:cubicBezTo>
                    <a:pt x="14" y="400"/>
                    <a:pt x="14" y="401"/>
                    <a:pt x="14" y="401"/>
                  </a:cubicBezTo>
                  <a:cubicBezTo>
                    <a:pt x="13" y="401"/>
                    <a:pt x="13" y="401"/>
                    <a:pt x="13" y="401"/>
                  </a:cubicBezTo>
                  <a:cubicBezTo>
                    <a:pt x="13" y="401"/>
                    <a:pt x="13" y="401"/>
                    <a:pt x="14" y="401"/>
                  </a:cubicBezTo>
                  <a:cubicBezTo>
                    <a:pt x="14" y="402"/>
                    <a:pt x="15" y="402"/>
                    <a:pt x="15" y="403"/>
                  </a:cubicBezTo>
                  <a:cubicBezTo>
                    <a:pt x="13" y="402"/>
                    <a:pt x="13" y="404"/>
                    <a:pt x="11" y="404"/>
                  </a:cubicBezTo>
                  <a:cubicBezTo>
                    <a:pt x="10" y="404"/>
                    <a:pt x="6" y="404"/>
                    <a:pt x="8" y="403"/>
                  </a:cubicBezTo>
                  <a:cubicBezTo>
                    <a:pt x="8" y="400"/>
                    <a:pt x="11" y="402"/>
                    <a:pt x="11" y="402"/>
                  </a:cubicBezTo>
                  <a:cubicBezTo>
                    <a:pt x="15" y="401"/>
                    <a:pt x="10" y="399"/>
                    <a:pt x="11" y="398"/>
                  </a:cubicBezTo>
                  <a:cubicBezTo>
                    <a:pt x="11" y="397"/>
                    <a:pt x="12" y="398"/>
                    <a:pt x="12" y="398"/>
                  </a:cubicBezTo>
                  <a:cubicBezTo>
                    <a:pt x="12" y="397"/>
                    <a:pt x="12" y="395"/>
                    <a:pt x="9" y="395"/>
                  </a:cubicBezTo>
                  <a:cubicBezTo>
                    <a:pt x="11" y="397"/>
                    <a:pt x="11" y="397"/>
                    <a:pt x="11" y="397"/>
                  </a:cubicBezTo>
                  <a:cubicBezTo>
                    <a:pt x="10" y="398"/>
                    <a:pt x="9" y="396"/>
                    <a:pt x="7" y="397"/>
                  </a:cubicBezTo>
                  <a:cubicBezTo>
                    <a:pt x="8" y="398"/>
                    <a:pt x="8" y="399"/>
                    <a:pt x="8" y="399"/>
                  </a:cubicBezTo>
                  <a:cubicBezTo>
                    <a:pt x="6" y="399"/>
                    <a:pt x="6" y="399"/>
                    <a:pt x="6" y="399"/>
                  </a:cubicBezTo>
                  <a:cubicBezTo>
                    <a:pt x="4" y="401"/>
                    <a:pt x="5" y="403"/>
                    <a:pt x="6" y="405"/>
                  </a:cubicBezTo>
                  <a:cubicBezTo>
                    <a:pt x="10" y="405"/>
                    <a:pt x="12" y="406"/>
                    <a:pt x="15" y="406"/>
                  </a:cubicBezTo>
                  <a:cubicBezTo>
                    <a:pt x="15" y="406"/>
                    <a:pt x="15" y="407"/>
                    <a:pt x="15" y="407"/>
                  </a:cubicBezTo>
                  <a:cubicBezTo>
                    <a:pt x="15" y="407"/>
                    <a:pt x="15" y="407"/>
                    <a:pt x="15" y="407"/>
                  </a:cubicBezTo>
                  <a:cubicBezTo>
                    <a:pt x="14" y="407"/>
                    <a:pt x="14" y="407"/>
                    <a:pt x="13" y="407"/>
                  </a:cubicBezTo>
                  <a:cubicBezTo>
                    <a:pt x="13" y="407"/>
                    <a:pt x="13" y="407"/>
                    <a:pt x="13" y="407"/>
                  </a:cubicBezTo>
                  <a:cubicBezTo>
                    <a:pt x="13" y="407"/>
                    <a:pt x="13" y="407"/>
                    <a:pt x="13" y="407"/>
                  </a:cubicBezTo>
                  <a:cubicBezTo>
                    <a:pt x="13" y="407"/>
                    <a:pt x="12" y="407"/>
                    <a:pt x="12" y="408"/>
                  </a:cubicBezTo>
                  <a:cubicBezTo>
                    <a:pt x="13" y="408"/>
                    <a:pt x="13" y="408"/>
                    <a:pt x="13" y="408"/>
                  </a:cubicBezTo>
                  <a:cubicBezTo>
                    <a:pt x="10" y="409"/>
                    <a:pt x="10" y="409"/>
                    <a:pt x="10" y="409"/>
                  </a:cubicBezTo>
                  <a:cubicBezTo>
                    <a:pt x="13" y="409"/>
                    <a:pt x="13" y="410"/>
                    <a:pt x="14" y="411"/>
                  </a:cubicBezTo>
                  <a:cubicBezTo>
                    <a:pt x="13" y="412"/>
                    <a:pt x="13" y="412"/>
                    <a:pt x="11" y="413"/>
                  </a:cubicBezTo>
                  <a:cubicBezTo>
                    <a:pt x="12" y="413"/>
                    <a:pt x="12" y="413"/>
                    <a:pt x="12" y="413"/>
                  </a:cubicBezTo>
                  <a:cubicBezTo>
                    <a:pt x="12" y="413"/>
                    <a:pt x="12" y="413"/>
                    <a:pt x="12" y="413"/>
                  </a:cubicBezTo>
                  <a:cubicBezTo>
                    <a:pt x="12" y="413"/>
                    <a:pt x="12" y="413"/>
                    <a:pt x="11" y="413"/>
                  </a:cubicBezTo>
                  <a:cubicBezTo>
                    <a:pt x="11" y="413"/>
                    <a:pt x="11" y="413"/>
                    <a:pt x="11" y="413"/>
                  </a:cubicBezTo>
                  <a:cubicBezTo>
                    <a:pt x="11" y="413"/>
                    <a:pt x="11" y="413"/>
                    <a:pt x="11" y="413"/>
                  </a:cubicBezTo>
                  <a:cubicBezTo>
                    <a:pt x="10" y="412"/>
                    <a:pt x="9" y="411"/>
                    <a:pt x="11" y="410"/>
                  </a:cubicBezTo>
                  <a:cubicBezTo>
                    <a:pt x="8" y="411"/>
                    <a:pt x="8" y="411"/>
                    <a:pt x="8" y="411"/>
                  </a:cubicBezTo>
                  <a:cubicBezTo>
                    <a:pt x="7" y="409"/>
                    <a:pt x="10" y="408"/>
                    <a:pt x="7" y="408"/>
                  </a:cubicBezTo>
                  <a:cubicBezTo>
                    <a:pt x="8" y="409"/>
                    <a:pt x="8" y="409"/>
                    <a:pt x="8" y="409"/>
                  </a:cubicBezTo>
                  <a:cubicBezTo>
                    <a:pt x="7" y="409"/>
                    <a:pt x="7" y="409"/>
                    <a:pt x="7" y="409"/>
                  </a:cubicBezTo>
                  <a:cubicBezTo>
                    <a:pt x="7" y="410"/>
                    <a:pt x="9" y="411"/>
                    <a:pt x="8" y="412"/>
                  </a:cubicBezTo>
                  <a:cubicBezTo>
                    <a:pt x="9" y="413"/>
                    <a:pt x="13" y="414"/>
                    <a:pt x="12" y="416"/>
                  </a:cubicBezTo>
                  <a:cubicBezTo>
                    <a:pt x="11" y="416"/>
                    <a:pt x="11" y="416"/>
                    <a:pt x="11" y="416"/>
                  </a:cubicBezTo>
                  <a:cubicBezTo>
                    <a:pt x="14" y="417"/>
                    <a:pt x="13" y="418"/>
                    <a:pt x="12" y="419"/>
                  </a:cubicBezTo>
                  <a:cubicBezTo>
                    <a:pt x="12" y="419"/>
                    <a:pt x="12" y="419"/>
                    <a:pt x="12" y="419"/>
                  </a:cubicBezTo>
                  <a:cubicBezTo>
                    <a:pt x="12" y="419"/>
                    <a:pt x="12" y="419"/>
                    <a:pt x="12" y="419"/>
                  </a:cubicBezTo>
                  <a:cubicBezTo>
                    <a:pt x="11" y="420"/>
                    <a:pt x="9" y="421"/>
                    <a:pt x="11" y="422"/>
                  </a:cubicBezTo>
                  <a:cubicBezTo>
                    <a:pt x="13" y="422"/>
                    <a:pt x="14" y="421"/>
                    <a:pt x="14" y="420"/>
                  </a:cubicBezTo>
                  <a:cubicBezTo>
                    <a:pt x="15" y="421"/>
                    <a:pt x="15" y="422"/>
                    <a:pt x="16" y="424"/>
                  </a:cubicBezTo>
                  <a:cubicBezTo>
                    <a:pt x="14" y="423"/>
                    <a:pt x="14" y="423"/>
                    <a:pt x="14" y="423"/>
                  </a:cubicBezTo>
                  <a:cubicBezTo>
                    <a:pt x="14" y="423"/>
                    <a:pt x="15" y="423"/>
                    <a:pt x="15" y="422"/>
                  </a:cubicBezTo>
                  <a:cubicBezTo>
                    <a:pt x="14" y="423"/>
                    <a:pt x="14" y="423"/>
                    <a:pt x="14" y="423"/>
                  </a:cubicBezTo>
                  <a:cubicBezTo>
                    <a:pt x="12" y="422"/>
                    <a:pt x="12" y="422"/>
                    <a:pt x="12" y="422"/>
                  </a:cubicBezTo>
                  <a:cubicBezTo>
                    <a:pt x="12" y="422"/>
                    <a:pt x="13" y="423"/>
                    <a:pt x="13" y="423"/>
                  </a:cubicBezTo>
                  <a:cubicBezTo>
                    <a:pt x="11" y="423"/>
                    <a:pt x="9" y="422"/>
                    <a:pt x="9" y="421"/>
                  </a:cubicBezTo>
                  <a:cubicBezTo>
                    <a:pt x="4" y="424"/>
                    <a:pt x="4" y="424"/>
                    <a:pt x="4" y="424"/>
                  </a:cubicBezTo>
                  <a:cubicBezTo>
                    <a:pt x="5" y="426"/>
                    <a:pt x="5" y="426"/>
                    <a:pt x="5" y="429"/>
                  </a:cubicBezTo>
                  <a:cubicBezTo>
                    <a:pt x="5" y="430"/>
                    <a:pt x="5" y="432"/>
                    <a:pt x="6" y="434"/>
                  </a:cubicBezTo>
                  <a:cubicBezTo>
                    <a:pt x="5" y="434"/>
                    <a:pt x="5" y="434"/>
                    <a:pt x="5" y="434"/>
                  </a:cubicBezTo>
                  <a:cubicBezTo>
                    <a:pt x="0" y="439"/>
                    <a:pt x="12" y="438"/>
                    <a:pt x="14" y="442"/>
                  </a:cubicBezTo>
                  <a:cubicBezTo>
                    <a:pt x="13" y="442"/>
                    <a:pt x="13" y="442"/>
                    <a:pt x="12" y="442"/>
                  </a:cubicBezTo>
                  <a:cubicBezTo>
                    <a:pt x="12" y="443"/>
                    <a:pt x="12" y="443"/>
                    <a:pt x="13" y="443"/>
                  </a:cubicBezTo>
                  <a:cubicBezTo>
                    <a:pt x="11" y="444"/>
                    <a:pt x="14" y="445"/>
                    <a:pt x="10" y="445"/>
                  </a:cubicBezTo>
                  <a:cubicBezTo>
                    <a:pt x="11" y="444"/>
                    <a:pt x="9" y="444"/>
                    <a:pt x="7" y="445"/>
                  </a:cubicBezTo>
                  <a:cubicBezTo>
                    <a:pt x="9" y="445"/>
                    <a:pt x="12" y="446"/>
                    <a:pt x="10" y="448"/>
                  </a:cubicBezTo>
                  <a:cubicBezTo>
                    <a:pt x="8" y="447"/>
                    <a:pt x="6" y="449"/>
                    <a:pt x="5" y="447"/>
                  </a:cubicBezTo>
                  <a:cubicBezTo>
                    <a:pt x="5" y="449"/>
                    <a:pt x="5" y="450"/>
                    <a:pt x="9" y="452"/>
                  </a:cubicBezTo>
                  <a:cubicBezTo>
                    <a:pt x="13" y="455"/>
                    <a:pt x="4" y="453"/>
                    <a:pt x="7" y="456"/>
                  </a:cubicBezTo>
                  <a:cubicBezTo>
                    <a:pt x="5" y="456"/>
                    <a:pt x="5" y="456"/>
                    <a:pt x="5" y="456"/>
                  </a:cubicBezTo>
                  <a:cubicBezTo>
                    <a:pt x="6" y="458"/>
                    <a:pt x="6" y="458"/>
                    <a:pt x="6" y="458"/>
                  </a:cubicBezTo>
                  <a:cubicBezTo>
                    <a:pt x="8" y="457"/>
                    <a:pt x="8" y="457"/>
                    <a:pt x="8" y="457"/>
                  </a:cubicBezTo>
                  <a:cubicBezTo>
                    <a:pt x="11" y="460"/>
                    <a:pt x="11" y="460"/>
                    <a:pt x="11" y="460"/>
                  </a:cubicBezTo>
                  <a:cubicBezTo>
                    <a:pt x="11" y="460"/>
                    <a:pt x="12" y="461"/>
                    <a:pt x="12" y="461"/>
                  </a:cubicBezTo>
                  <a:cubicBezTo>
                    <a:pt x="12" y="461"/>
                    <a:pt x="12" y="462"/>
                    <a:pt x="12" y="464"/>
                  </a:cubicBezTo>
                  <a:cubicBezTo>
                    <a:pt x="16" y="464"/>
                    <a:pt x="16" y="464"/>
                    <a:pt x="16" y="464"/>
                  </a:cubicBezTo>
                  <a:cubicBezTo>
                    <a:pt x="16" y="465"/>
                    <a:pt x="16" y="465"/>
                    <a:pt x="16" y="465"/>
                  </a:cubicBezTo>
                  <a:cubicBezTo>
                    <a:pt x="15" y="466"/>
                    <a:pt x="15" y="466"/>
                    <a:pt x="15" y="467"/>
                  </a:cubicBezTo>
                  <a:cubicBezTo>
                    <a:pt x="21" y="469"/>
                    <a:pt x="21" y="469"/>
                    <a:pt x="21" y="469"/>
                  </a:cubicBezTo>
                  <a:cubicBezTo>
                    <a:pt x="21" y="470"/>
                    <a:pt x="21" y="471"/>
                    <a:pt x="21" y="471"/>
                  </a:cubicBezTo>
                  <a:cubicBezTo>
                    <a:pt x="20" y="471"/>
                    <a:pt x="19" y="471"/>
                    <a:pt x="18" y="471"/>
                  </a:cubicBezTo>
                  <a:cubicBezTo>
                    <a:pt x="20" y="469"/>
                    <a:pt x="18" y="469"/>
                    <a:pt x="17" y="468"/>
                  </a:cubicBezTo>
                  <a:cubicBezTo>
                    <a:pt x="16" y="468"/>
                    <a:pt x="16" y="468"/>
                    <a:pt x="16" y="468"/>
                  </a:cubicBezTo>
                  <a:cubicBezTo>
                    <a:pt x="16" y="468"/>
                    <a:pt x="16" y="468"/>
                    <a:pt x="15" y="467"/>
                  </a:cubicBezTo>
                  <a:cubicBezTo>
                    <a:pt x="14" y="467"/>
                    <a:pt x="14" y="467"/>
                    <a:pt x="14" y="467"/>
                  </a:cubicBezTo>
                  <a:cubicBezTo>
                    <a:pt x="14" y="467"/>
                    <a:pt x="14" y="467"/>
                    <a:pt x="14" y="467"/>
                  </a:cubicBezTo>
                  <a:cubicBezTo>
                    <a:pt x="13" y="467"/>
                    <a:pt x="13" y="467"/>
                    <a:pt x="13" y="467"/>
                  </a:cubicBezTo>
                  <a:cubicBezTo>
                    <a:pt x="10" y="465"/>
                    <a:pt x="10" y="465"/>
                    <a:pt x="10" y="465"/>
                  </a:cubicBezTo>
                  <a:cubicBezTo>
                    <a:pt x="7" y="465"/>
                    <a:pt x="7" y="465"/>
                    <a:pt x="7" y="465"/>
                  </a:cubicBezTo>
                  <a:cubicBezTo>
                    <a:pt x="10" y="468"/>
                    <a:pt x="10" y="468"/>
                    <a:pt x="10" y="468"/>
                  </a:cubicBezTo>
                  <a:cubicBezTo>
                    <a:pt x="9" y="467"/>
                    <a:pt x="9" y="468"/>
                    <a:pt x="8" y="468"/>
                  </a:cubicBezTo>
                  <a:cubicBezTo>
                    <a:pt x="8" y="468"/>
                    <a:pt x="8" y="469"/>
                    <a:pt x="9" y="469"/>
                  </a:cubicBezTo>
                  <a:cubicBezTo>
                    <a:pt x="9" y="468"/>
                    <a:pt x="9" y="468"/>
                    <a:pt x="9" y="468"/>
                  </a:cubicBezTo>
                  <a:cubicBezTo>
                    <a:pt x="10" y="468"/>
                    <a:pt x="10" y="469"/>
                    <a:pt x="11" y="469"/>
                  </a:cubicBezTo>
                  <a:cubicBezTo>
                    <a:pt x="11" y="469"/>
                    <a:pt x="11" y="469"/>
                    <a:pt x="11" y="469"/>
                  </a:cubicBezTo>
                  <a:cubicBezTo>
                    <a:pt x="11" y="469"/>
                    <a:pt x="11" y="469"/>
                    <a:pt x="11" y="469"/>
                  </a:cubicBezTo>
                  <a:cubicBezTo>
                    <a:pt x="13" y="469"/>
                    <a:pt x="15" y="469"/>
                    <a:pt x="17" y="470"/>
                  </a:cubicBezTo>
                  <a:cubicBezTo>
                    <a:pt x="15" y="470"/>
                    <a:pt x="12" y="471"/>
                    <a:pt x="11" y="469"/>
                  </a:cubicBezTo>
                  <a:cubicBezTo>
                    <a:pt x="11" y="469"/>
                    <a:pt x="11" y="470"/>
                    <a:pt x="11" y="470"/>
                  </a:cubicBezTo>
                  <a:cubicBezTo>
                    <a:pt x="10" y="470"/>
                    <a:pt x="9" y="469"/>
                    <a:pt x="9" y="469"/>
                  </a:cubicBezTo>
                  <a:cubicBezTo>
                    <a:pt x="10" y="470"/>
                    <a:pt x="10" y="470"/>
                    <a:pt x="10" y="470"/>
                  </a:cubicBezTo>
                  <a:cubicBezTo>
                    <a:pt x="10" y="470"/>
                    <a:pt x="9" y="471"/>
                    <a:pt x="9" y="471"/>
                  </a:cubicBezTo>
                  <a:cubicBezTo>
                    <a:pt x="9" y="471"/>
                    <a:pt x="9" y="472"/>
                    <a:pt x="9" y="472"/>
                  </a:cubicBezTo>
                  <a:cubicBezTo>
                    <a:pt x="8" y="471"/>
                    <a:pt x="6" y="470"/>
                    <a:pt x="5" y="471"/>
                  </a:cubicBezTo>
                  <a:cubicBezTo>
                    <a:pt x="7" y="471"/>
                    <a:pt x="8" y="473"/>
                    <a:pt x="10" y="472"/>
                  </a:cubicBezTo>
                  <a:cubicBezTo>
                    <a:pt x="10" y="473"/>
                    <a:pt x="10" y="474"/>
                    <a:pt x="11" y="474"/>
                  </a:cubicBezTo>
                  <a:cubicBezTo>
                    <a:pt x="10" y="474"/>
                    <a:pt x="9" y="474"/>
                    <a:pt x="7" y="474"/>
                  </a:cubicBezTo>
                  <a:cubicBezTo>
                    <a:pt x="9" y="475"/>
                    <a:pt x="11" y="475"/>
                    <a:pt x="12" y="475"/>
                  </a:cubicBezTo>
                  <a:cubicBezTo>
                    <a:pt x="12" y="475"/>
                    <a:pt x="12" y="475"/>
                    <a:pt x="12" y="475"/>
                  </a:cubicBezTo>
                  <a:cubicBezTo>
                    <a:pt x="10" y="478"/>
                    <a:pt x="4" y="479"/>
                    <a:pt x="7" y="482"/>
                  </a:cubicBezTo>
                  <a:cubicBezTo>
                    <a:pt x="7" y="483"/>
                    <a:pt x="5" y="480"/>
                    <a:pt x="8" y="481"/>
                  </a:cubicBezTo>
                  <a:cubicBezTo>
                    <a:pt x="12" y="483"/>
                    <a:pt x="4" y="484"/>
                    <a:pt x="6" y="486"/>
                  </a:cubicBezTo>
                  <a:cubicBezTo>
                    <a:pt x="8" y="485"/>
                    <a:pt x="8" y="485"/>
                    <a:pt x="8" y="485"/>
                  </a:cubicBezTo>
                  <a:cubicBezTo>
                    <a:pt x="7" y="486"/>
                    <a:pt x="7" y="488"/>
                    <a:pt x="6" y="489"/>
                  </a:cubicBezTo>
                  <a:cubicBezTo>
                    <a:pt x="6" y="489"/>
                    <a:pt x="6" y="489"/>
                    <a:pt x="6" y="489"/>
                  </a:cubicBezTo>
                  <a:cubicBezTo>
                    <a:pt x="6" y="489"/>
                    <a:pt x="6" y="490"/>
                    <a:pt x="6" y="490"/>
                  </a:cubicBezTo>
                  <a:cubicBezTo>
                    <a:pt x="6" y="490"/>
                    <a:pt x="6" y="491"/>
                    <a:pt x="6" y="491"/>
                  </a:cubicBezTo>
                  <a:cubicBezTo>
                    <a:pt x="9" y="492"/>
                    <a:pt x="9" y="492"/>
                    <a:pt x="9" y="492"/>
                  </a:cubicBezTo>
                  <a:cubicBezTo>
                    <a:pt x="9" y="492"/>
                    <a:pt x="9" y="492"/>
                    <a:pt x="9" y="492"/>
                  </a:cubicBezTo>
                  <a:cubicBezTo>
                    <a:pt x="13" y="493"/>
                    <a:pt x="13" y="493"/>
                    <a:pt x="13" y="493"/>
                  </a:cubicBezTo>
                  <a:cubicBezTo>
                    <a:pt x="12" y="492"/>
                    <a:pt x="11" y="492"/>
                    <a:pt x="11" y="492"/>
                  </a:cubicBezTo>
                  <a:cubicBezTo>
                    <a:pt x="12" y="493"/>
                    <a:pt x="14" y="493"/>
                    <a:pt x="14" y="494"/>
                  </a:cubicBezTo>
                  <a:cubicBezTo>
                    <a:pt x="14" y="495"/>
                    <a:pt x="14" y="495"/>
                    <a:pt x="14" y="495"/>
                  </a:cubicBezTo>
                  <a:cubicBezTo>
                    <a:pt x="14" y="495"/>
                    <a:pt x="14" y="495"/>
                    <a:pt x="14" y="495"/>
                  </a:cubicBezTo>
                  <a:cubicBezTo>
                    <a:pt x="14" y="495"/>
                    <a:pt x="14" y="495"/>
                    <a:pt x="14" y="495"/>
                  </a:cubicBezTo>
                  <a:cubicBezTo>
                    <a:pt x="14" y="495"/>
                    <a:pt x="14" y="495"/>
                    <a:pt x="14" y="495"/>
                  </a:cubicBezTo>
                  <a:cubicBezTo>
                    <a:pt x="16" y="495"/>
                    <a:pt x="16" y="495"/>
                    <a:pt x="16" y="495"/>
                  </a:cubicBezTo>
                  <a:cubicBezTo>
                    <a:pt x="15" y="494"/>
                    <a:pt x="15" y="494"/>
                    <a:pt x="15" y="494"/>
                  </a:cubicBezTo>
                  <a:cubicBezTo>
                    <a:pt x="16" y="495"/>
                    <a:pt x="16" y="495"/>
                    <a:pt x="16" y="495"/>
                  </a:cubicBezTo>
                  <a:cubicBezTo>
                    <a:pt x="16" y="495"/>
                    <a:pt x="16" y="495"/>
                    <a:pt x="16" y="496"/>
                  </a:cubicBezTo>
                  <a:cubicBezTo>
                    <a:pt x="15" y="496"/>
                    <a:pt x="15" y="495"/>
                    <a:pt x="15" y="495"/>
                  </a:cubicBezTo>
                  <a:cubicBezTo>
                    <a:pt x="15" y="497"/>
                    <a:pt x="15" y="497"/>
                    <a:pt x="15" y="497"/>
                  </a:cubicBezTo>
                  <a:cubicBezTo>
                    <a:pt x="15" y="497"/>
                    <a:pt x="15" y="497"/>
                    <a:pt x="15" y="497"/>
                  </a:cubicBezTo>
                  <a:cubicBezTo>
                    <a:pt x="15" y="497"/>
                    <a:pt x="15" y="496"/>
                    <a:pt x="15" y="496"/>
                  </a:cubicBezTo>
                  <a:cubicBezTo>
                    <a:pt x="15" y="496"/>
                    <a:pt x="14" y="497"/>
                    <a:pt x="14" y="497"/>
                  </a:cubicBezTo>
                  <a:cubicBezTo>
                    <a:pt x="14" y="496"/>
                    <a:pt x="14" y="496"/>
                    <a:pt x="14" y="496"/>
                  </a:cubicBezTo>
                  <a:cubicBezTo>
                    <a:pt x="13" y="497"/>
                    <a:pt x="12" y="496"/>
                    <a:pt x="12" y="496"/>
                  </a:cubicBezTo>
                  <a:cubicBezTo>
                    <a:pt x="11" y="495"/>
                    <a:pt x="11" y="494"/>
                    <a:pt x="9" y="494"/>
                  </a:cubicBezTo>
                  <a:cubicBezTo>
                    <a:pt x="11" y="496"/>
                    <a:pt x="11" y="496"/>
                    <a:pt x="11" y="496"/>
                  </a:cubicBezTo>
                  <a:cubicBezTo>
                    <a:pt x="11" y="497"/>
                    <a:pt x="11" y="497"/>
                    <a:pt x="11" y="497"/>
                  </a:cubicBezTo>
                  <a:cubicBezTo>
                    <a:pt x="10" y="497"/>
                    <a:pt x="8" y="496"/>
                    <a:pt x="7" y="497"/>
                  </a:cubicBezTo>
                  <a:cubicBezTo>
                    <a:pt x="8" y="497"/>
                    <a:pt x="8" y="498"/>
                    <a:pt x="8" y="499"/>
                  </a:cubicBezTo>
                  <a:cubicBezTo>
                    <a:pt x="6" y="499"/>
                    <a:pt x="6" y="499"/>
                    <a:pt x="6" y="499"/>
                  </a:cubicBezTo>
                  <a:cubicBezTo>
                    <a:pt x="4" y="500"/>
                    <a:pt x="5" y="503"/>
                    <a:pt x="6" y="505"/>
                  </a:cubicBezTo>
                  <a:cubicBezTo>
                    <a:pt x="8" y="505"/>
                    <a:pt x="10" y="505"/>
                    <a:pt x="12" y="505"/>
                  </a:cubicBezTo>
                  <a:cubicBezTo>
                    <a:pt x="12" y="506"/>
                    <a:pt x="11" y="507"/>
                    <a:pt x="12" y="508"/>
                  </a:cubicBezTo>
                  <a:cubicBezTo>
                    <a:pt x="10" y="508"/>
                    <a:pt x="10" y="508"/>
                    <a:pt x="10" y="508"/>
                  </a:cubicBezTo>
                  <a:cubicBezTo>
                    <a:pt x="11" y="508"/>
                    <a:pt x="12" y="509"/>
                    <a:pt x="12" y="509"/>
                  </a:cubicBezTo>
                  <a:cubicBezTo>
                    <a:pt x="13" y="509"/>
                    <a:pt x="13" y="509"/>
                    <a:pt x="13" y="509"/>
                  </a:cubicBezTo>
                  <a:cubicBezTo>
                    <a:pt x="13" y="510"/>
                    <a:pt x="13" y="510"/>
                    <a:pt x="13" y="510"/>
                  </a:cubicBezTo>
                  <a:cubicBezTo>
                    <a:pt x="12" y="510"/>
                    <a:pt x="12" y="510"/>
                    <a:pt x="11" y="510"/>
                  </a:cubicBezTo>
                  <a:cubicBezTo>
                    <a:pt x="11" y="510"/>
                    <a:pt x="11" y="510"/>
                    <a:pt x="11" y="509"/>
                  </a:cubicBezTo>
                  <a:cubicBezTo>
                    <a:pt x="11" y="510"/>
                    <a:pt x="11" y="510"/>
                    <a:pt x="11" y="510"/>
                  </a:cubicBezTo>
                  <a:cubicBezTo>
                    <a:pt x="11" y="509"/>
                    <a:pt x="11" y="509"/>
                    <a:pt x="10" y="509"/>
                  </a:cubicBezTo>
                  <a:cubicBezTo>
                    <a:pt x="11" y="509"/>
                    <a:pt x="11" y="510"/>
                    <a:pt x="11" y="510"/>
                  </a:cubicBezTo>
                  <a:cubicBezTo>
                    <a:pt x="11" y="510"/>
                    <a:pt x="11" y="511"/>
                    <a:pt x="11" y="511"/>
                  </a:cubicBezTo>
                  <a:cubicBezTo>
                    <a:pt x="11" y="511"/>
                    <a:pt x="12" y="511"/>
                    <a:pt x="12" y="511"/>
                  </a:cubicBezTo>
                  <a:cubicBezTo>
                    <a:pt x="12" y="511"/>
                    <a:pt x="12" y="511"/>
                    <a:pt x="13" y="511"/>
                  </a:cubicBezTo>
                  <a:cubicBezTo>
                    <a:pt x="12" y="512"/>
                    <a:pt x="12" y="512"/>
                    <a:pt x="11" y="512"/>
                  </a:cubicBezTo>
                  <a:cubicBezTo>
                    <a:pt x="12" y="512"/>
                    <a:pt x="12" y="512"/>
                    <a:pt x="12" y="512"/>
                  </a:cubicBezTo>
                  <a:cubicBezTo>
                    <a:pt x="12" y="512"/>
                    <a:pt x="12" y="512"/>
                    <a:pt x="12" y="512"/>
                  </a:cubicBezTo>
                  <a:cubicBezTo>
                    <a:pt x="12" y="512"/>
                    <a:pt x="12" y="512"/>
                    <a:pt x="11" y="512"/>
                  </a:cubicBezTo>
                  <a:cubicBezTo>
                    <a:pt x="11" y="512"/>
                    <a:pt x="11" y="512"/>
                    <a:pt x="11" y="512"/>
                  </a:cubicBezTo>
                  <a:cubicBezTo>
                    <a:pt x="11" y="512"/>
                    <a:pt x="11" y="512"/>
                    <a:pt x="11" y="512"/>
                  </a:cubicBezTo>
                  <a:cubicBezTo>
                    <a:pt x="10" y="511"/>
                    <a:pt x="9" y="511"/>
                    <a:pt x="11" y="510"/>
                  </a:cubicBezTo>
                  <a:cubicBezTo>
                    <a:pt x="8" y="510"/>
                    <a:pt x="8" y="510"/>
                    <a:pt x="8" y="510"/>
                  </a:cubicBezTo>
                  <a:cubicBezTo>
                    <a:pt x="7" y="509"/>
                    <a:pt x="10" y="508"/>
                    <a:pt x="7" y="507"/>
                  </a:cubicBezTo>
                  <a:cubicBezTo>
                    <a:pt x="8" y="508"/>
                    <a:pt x="8" y="508"/>
                    <a:pt x="8" y="508"/>
                  </a:cubicBezTo>
                  <a:cubicBezTo>
                    <a:pt x="7" y="509"/>
                    <a:pt x="7" y="509"/>
                    <a:pt x="7" y="509"/>
                  </a:cubicBezTo>
                  <a:cubicBezTo>
                    <a:pt x="7" y="510"/>
                    <a:pt x="9" y="511"/>
                    <a:pt x="8" y="512"/>
                  </a:cubicBezTo>
                  <a:cubicBezTo>
                    <a:pt x="9" y="513"/>
                    <a:pt x="13" y="513"/>
                    <a:pt x="12" y="516"/>
                  </a:cubicBezTo>
                  <a:cubicBezTo>
                    <a:pt x="11" y="515"/>
                    <a:pt x="11" y="515"/>
                    <a:pt x="11" y="515"/>
                  </a:cubicBezTo>
                  <a:cubicBezTo>
                    <a:pt x="12" y="516"/>
                    <a:pt x="13" y="516"/>
                    <a:pt x="13" y="516"/>
                  </a:cubicBezTo>
                  <a:cubicBezTo>
                    <a:pt x="13" y="516"/>
                    <a:pt x="13" y="516"/>
                    <a:pt x="13" y="516"/>
                  </a:cubicBezTo>
                  <a:cubicBezTo>
                    <a:pt x="13" y="517"/>
                    <a:pt x="13" y="517"/>
                    <a:pt x="13" y="517"/>
                  </a:cubicBezTo>
                  <a:cubicBezTo>
                    <a:pt x="13" y="517"/>
                    <a:pt x="13" y="518"/>
                    <a:pt x="12" y="518"/>
                  </a:cubicBezTo>
                  <a:cubicBezTo>
                    <a:pt x="12" y="518"/>
                    <a:pt x="12" y="518"/>
                    <a:pt x="12" y="518"/>
                  </a:cubicBezTo>
                  <a:cubicBezTo>
                    <a:pt x="12" y="518"/>
                    <a:pt x="12" y="518"/>
                    <a:pt x="12" y="518"/>
                  </a:cubicBezTo>
                  <a:cubicBezTo>
                    <a:pt x="11" y="519"/>
                    <a:pt x="9" y="520"/>
                    <a:pt x="11" y="521"/>
                  </a:cubicBezTo>
                  <a:cubicBezTo>
                    <a:pt x="13" y="521"/>
                    <a:pt x="14" y="521"/>
                    <a:pt x="14" y="520"/>
                  </a:cubicBezTo>
                  <a:cubicBezTo>
                    <a:pt x="14" y="520"/>
                    <a:pt x="14" y="520"/>
                    <a:pt x="15" y="521"/>
                  </a:cubicBezTo>
                  <a:cubicBezTo>
                    <a:pt x="15" y="521"/>
                    <a:pt x="15" y="521"/>
                    <a:pt x="15" y="522"/>
                  </a:cubicBezTo>
                  <a:cubicBezTo>
                    <a:pt x="14" y="522"/>
                    <a:pt x="14" y="522"/>
                    <a:pt x="14" y="522"/>
                  </a:cubicBezTo>
                  <a:cubicBezTo>
                    <a:pt x="12" y="522"/>
                    <a:pt x="12" y="522"/>
                    <a:pt x="12" y="522"/>
                  </a:cubicBezTo>
                  <a:cubicBezTo>
                    <a:pt x="12" y="522"/>
                    <a:pt x="13" y="522"/>
                    <a:pt x="13" y="522"/>
                  </a:cubicBezTo>
                  <a:cubicBezTo>
                    <a:pt x="11" y="522"/>
                    <a:pt x="9" y="521"/>
                    <a:pt x="9" y="520"/>
                  </a:cubicBezTo>
                  <a:cubicBezTo>
                    <a:pt x="4" y="523"/>
                    <a:pt x="4" y="523"/>
                    <a:pt x="4" y="523"/>
                  </a:cubicBezTo>
                  <a:cubicBezTo>
                    <a:pt x="5" y="525"/>
                    <a:pt x="5" y="526"/>
                    <a:pt x="5" y="528"/>
                  </a:cubicBezTo>
                  <a:cubicBezTo>
                    <a:pt x="5" y="530"/>
                    <a:pt x="5" y="531"/>
                    <a:pt x="6" y="533"/>
                  </a:cubicBezTo>
                  <a:cubicBezTo>
                    <a:pt x="5" y="533"/>
                    <a:pt x="5" y="533"/>
                    <a:pt x="5" y="533"/>
                  </a:cubicBezTo>
                  <a:cubicBezTo>
                    <a:pt x="0" y="539"/>
                    <a:pt x="13" y="537"/>
                    <a:pt x="14" y="542"/>
                  </a:cubicBezTo>
                  <a:cubicBezTo>
                    <a:pt x="10" y="543"/>
                    <a:pt x="15" y="545"/>
                    <a:pt x="10" y="545"/>
                  </a:cubicBezTo>
                  <a:cubicBezTo>
                    <a:pt x="11" y="543"/>
                    <a:pt x="9" y="543"/>
                    <a:pt x="7" y="544"/>
                  </a:cubicBezTo>
                  <a:cubicBezTo>
                    <a:pt x="9" y="545"/>
                    <a:pt x="12" y="545"/>
                    <a:pt x="10" y="547"/>
                  </a:cubicBezTo>
                  <a:cubicBezTo>
                    <a:pt x="8" y="546"/>
                    <a:pt x="6" y="548"/>
                    <a:pt x="5" y="546"/>
                  </a:cubicBezTo>
                  <a:cubicBezTo>
                    <a:pt x="5" y="549"/>
                    <a:pt x="5" y="550"/>
                    <a:pt x="9" y="551"/>
                  </a:cubicBezTo>
                  <a:cubicBezTo>
                    <a:pt x="13" y="554"/>
                    <a:pt x="4" y="552"/>
                    <a:pt x="7" y="556"/>
                  </a:cubicBezTo>
                  <a:cubicBezTo>
                    <a:pt x="5" y="555"/>
                    <a:pt x="5" y="555"/>
                    <a:pt x="5" y="555"/>
                  </a:cubicBezTo>
                  <a:cubicBezTo>
                    <a:pt x="6" y="558"/>
                    <a:pt x="6" y="558"/>
                    <a:pt x="6" y="558"/>
                  </a:cubicBezTo>
                  <a:cubicBezTo>
                    <a:pt x="8" y="557"/>
                    <a:pt x="8" y="557"/>
                    <a:pt x="8" y="557"/>
                  </a:cubicBezTo>
                  <a:cubicBezTo>
                    <a:pt x="11" y="559"/>
                    <a:pt x="11" y="559"/>
                    <a:pt x="11" y="559"/>
                  </a:cubicBezTo>
                  <a:cubicBezTo>
                    <a:pt x="11" y="560"/>
                    <a:pt x="12" y="560"/>
                    <a:pt x="12" y="560"/>
                  </a:cubicBezTo>
                  <a:cubicBezTo>
                    <a:pt x="12" y="561"/>
                    <a:pt x="12" y="562"/>
                    <a:pt x="12" y="563"/>
                  </a:cubicBezTo>
                  <a:cubicBezTo>
                    <a:pt x="16" y="564"/>
                    <a:pt x="16" y="564"/>
                    <a:pt x="16" y="564"/>
                  </a:cubicBezTo>
                  <a:cubicBezTo>
                    <a:pt x="16" y="564"/>
                    <a:pt x="16" y="564"/>
                    <a:pt x="16" y="564"/>
                  </a:cubicBezTo>
                  <a:cubicBezTo>
                    <a:pt x="15" y="565"/>
                    <a:pt x="15" y="566"/>
                    <a:pt x="15" y="567"/>
                  </a:cubicBezTo>
                  <a:cubicBezTo>
                    <a:pt x="22" y="569"/>
                    <a:pt x="22" y="569"/>
                    <a:pt x="22" y="569"/>
                  </a:cubicBezTo>
                  <a:cubicBezTo>
                    <a:pt x="22" y="569"/>
                    <a:pt x="22" y="570"/>
                    <a:pt x="23" y="570"/>
                  </a:cubicBezTo>
                  <a:cubicBezTo>
                    <a:pt x="22" y="570"/>
                    <a:pt x="22" y="570"/>
                    <a:pt x="22" y="570"/>
                  </a:cubicBezTo>
                  <a:cubicBezTo>
                    <a:pt x="22" y="570"/>
                    <a:pt x="22" y="571"/>
                    <a:pt x="22" y="571"/>
                  </a:cubicBezTo>
                  <a:cubicBezTo>
                    <a:pt x="21" y="571"/>
                    <a:pt x="19" y="570"/>
                    <a:pt x="18" y="570"/>
                  </a:cubicBezTo>
                  <a:cubicBezTo>
                    <a:pt x="20" y="569"/>
                    <a:pt x="18" y="568"/>
                    <a:pt x="16" y="567"/>
                  </a:cubicBezTo>
                  <a:cubicBezTo>
                    <a:pt x="16" y="567"/>
                    <a:pt x="16" y="567"/>
                    <a:pt x="15" y="567"/>
                  </a:cubicBezTo>
                  <a:cubicBezTo>
                    <a:pt x="10" y="565"/>
                    <a:pt x="10" y="565"/>
                    <a:pt x="10" y="565"/>
                  </a:cubicBezTo>
                  <a:cubicBezTo>
                    <a:pt x="7" y="564"/>
                    <a:pt x="7" y="564"/>
                    <a:pt x="7" y="564"/>
                  </a:cubicBezTo>
                  <a:cubicBezTo>
                    <a:pt x="10" y="567"/>
                    <a:pt x="10" y="567"/>
                    <a:pt x="10" y="567"/>
                  </a:cubicBezTo>
                  <a:cubicBezTo>
                    <a:pt x="9" y="567"/>
                    <a:pt x="9" y="568"/>
                    <a:pt x="8" y="567"/>
                  </a:cubicBezTo>
                  <a:cubicBezTo>
                    <a:pt x="8" y="568"/>
                    <a:pt x="8" y="568"/>
                    <a:pt x="9" y="568"/>
                  </a:cubicBezTo>
                  <a:cubicBezTo>
                    <a:pt x="9" y="568"/>
                    <a:pt x="9" y="568"/>
                    <a:pt x="9" y="568"/>
                  </a:cubicBezTo>
                  <a:cubicBezTo>
                    <a:pt x="13" y="569"/>
                    <a:pt x="15" y="568"/>
                    <a:pt x="18" y="570"/>
                  </a:cubicBezTo>
                  <a:cubicBezTo>
                    <a:pt x="18" y="570"/>
                    <a:pt x="18" y="570"/>
                    <a:pt x="18" y="570"/>
                  </a:cubicBezTo>
                  <a:cubicBezTo>
                    <a:pt x="19" y="571"/>
                    <a:pt x="21" y="571"/>
                    <a:pt x="21" y="572"/>
                  </a:cubicBezTo>
                  <a:cubicBezTo>
                    <a:pt x="21" y="572"/>
                    <a:pt x="21" y="572"/>
                    <a:pt x="21" y="572"/>
                  </a:cubicBezTo>
                  <a:cubicBezTo>
                    <a:pt x="20" y="572"/>
                    <a:pt x="20" y="572"/>
                    <a:pt x="20" y="572"/>
                  </a:cubicBezTo>
                  <a:cubicBezTo>
                    <a:pt x="19" y="572"/>
                    <a:pt x="19" y="571"/>
                    <a:pt x="18" y="571"/>
                  </a:cubicBezTo>
                  <a:cubicBezTo>
                    <a:pt x="19" y="572"/>
                    <a:pt x="19" y="572"/>
                    <a:pt x="19" y="572"/>
                  </a:cubicBezTo>
                  <a:cubicBezTo>
                    <a:pt x="19" y="572"/>
                    <a:pt x="18" y="573"/>
                    <a:pt x="17" y="573"/>
                  </a:cubicBezTo>
                  <a:cubicBezTo>
                    <a:pt x="18" y="572"/>
                    <a:pt x="18" y="572"/>
                    <a:pt x="17" y="571"/>
                  </a:cubicBezTo>
                  <a:cubicBezTo>
                    <a:pt x="16" y="572"/>
                    <a:pt x="16" y="572"/>
                    <a:pt x="16" y="572"/>
                  </a:cubicBezTo>
                  <a:cubicBezTo>
                    <a:pt x="16" y="571"/>
                    <a:pt x="11" y="569"/>
                    <a:pt x="9" y="569"/>
                  </a:cubicBezTo>
                  <a:cubicBezTo>
                    <a:pt x="12" y="569"/>
                    <a:pt x="9" y="570"/>
                    <a:pt x="9" y="571"/>
                  </a:cubicBezTo>
                  <a:cubicBezTo>
                    <a:pt x="8" y="570"/>
                    <a:pt x="6" y="569"/>
                    <a:pt x="5" y="570"/>
                  </a:cubicBezTo>
                  <a:cubicBezTo>
                    <a:pt x="7" y="571"/>
                    <a:pt x="9" y="573"/>
                    <a:pt x="10" y="571"/>
                  </a:cubicBezTo>
                  <a:cubicBezTo>
                    <a:pt x="11" y="572"/>
                    <a:pt x="13" y="573"/>
                    <a:pt x="12" y="574"/>
                  </a:cubicBezTo>
                  <a:cubicBezTo>
                    <a:pt x="10" y="573"/>
                    <a:pt x="9" y="574"/>
                    <a:pt x="7" y="573"/>
                  </a:cubicBezTo>
                  <a:cubicBezTo>
                    <a:pt x="9" y="574"/>
                    <a:pt x="12" y="574"/>
                    <a:pt x="13" y="574"/>
                  </a:cubicBezTo>
                  <a:cubicBezTo>
                    <a:pt x="10" y="577"/>
                    <a:pt x="4" y="579"/>
                    <a:pt x="7" y="582"/>
                  </a:cubicBezTo>
                  <a:cubicBezTo>
                    <a:pt x="7" y="582"/>
                    <a:pt x="5" y="580"/>
                    <a:pt x="8" y="580"/>
                  </a:cubicBezTo>
                  <a:cubicBezTo>
                    <a:pt x="12" y="582"/>
                    <a:pt x="4" y="583"/>
                    <a:pt x="6" y="585"/>
                  </a:cubicBezTo>
                  <a:cubicBezTo>
                    <a:pt x="9" y="584"/>
                    <a:pt x="9" y="584"/>
                    <a:pt x="9" y="584"/>
                  </a:cubicBezTo>
                  <a:cubicBezTo>
                    <a:pt x="10" y="585"/>
                    <a:pt x="11" y="586"/>
                    <a:pt x="11" y="587"/>
                  </a:cubicBezTo>
                  <a:cubicBezTo>
                    <a:pt x="10" y="587"/>
                    <a:pt x="8" y="589"/>
                    <a:pt x="6" y="588"/>
                  </a:cubicBezTo>
                  <a:cubicBezTo>
                    <a:pt x="5" y="591"/>
                    <a:pt x="12" y="591"/>
                    <a:pt x="14" y="593"/>
                  </a:cubicBezTo>
                  <a:cubicBezTo>
                    <a:pt x="13" y="593"/>
                    <a:pt x="13" y="594"/>
                    <a:pt x="14" y="594"/>
                  </a:cubicBezTo>
                  <a:cubicBezTo>
                    <a:pt x="14" y="594"/>
                    <a:pt x="14" y="594"/>
                    <a:pt x="14" y="595"/>
                  </a:cubicBezTo>
                  <a:cubicBezTo>
                    <a:pt x="14" y="594"/>
                    <a:pt x="14" y="594"/>
                    <a:pt x="14" y="594"/>
                  </a:cubicBezTo>
                  <a:cubicBezTo>
                    <a:pt x="14" y="594"/>
                    <a:pt x="14" y="594"/>
                    <a:pt x="14" y="594"/>
                  </a:cubicBezTo>
                  <a:cubicBezTo>
                    <a:pt x="14" y="594"/>
                    <a:pt x="14" y="594"/>
                    <a:pt x="14" y="594"/>
                  </a:cubicBezTo>
                  <a:cubicBezTo>
                    <a:pt x="14" y="594"/>
                    <a:pt x="15" y="593"/>
                    <a:pt x="15" y="593"/>
                  </a:cubicBezTo>
                  <a:cubicBezTo>
                    <a:pt x="15" y="593"/>
                    <a:pt x="15" y="593"/>
                    <a:pt x="16" y="593"/>
                  </a:cubicBezTo>
                  <a:cubicBezTo>
                    <a:pt x="16" y="595"/>
                    <a:pt x="16" y="597"/>
                    <a:pt x="17" y="597"/>
                  </a:cubicBezTo>
                  <a:cubicBezTo>
                    <a:pt x="18" y="596"/>
                    <a:pt x="18" y="596"/>
                    <a:pt x="18" y="596"/>
                  </a:cubicBezTo>
                  <a:cubicBezTo>
                    <a:pt x="19" y="598"/>
                    <a:pt x="20" y="599"/>
                    <a:pt x="22" y="600"/>
                  </a:cubicBezTo>
                  <a:cubicBezTo>
                    <a:pt x="22" y="600"/>
                    <a:pt x="22" y="600"/>
                    <a:pt x="22" y="600"/>
                  </a:cubicBezTo>
                  <a:cubicBezTo>
                    <a:pt x="20" y="600"/>
                    <a:pt x="16" y="597"/>
                    <a:pt x="15" y="597"/>
                  </a:cubicBezTo>
                  <a:cubicBezTo>
                    <a:pt x="14" y="595"/>
                    <a:pt x="14" y="595"/>
                    <a:pt x="14" y="595"/>
                  </a:cubicBezTo>
                  <a:cubicBezTo>
                    <a:pt x="13" y="596"/>
                    <a:pt x="12" y="595"/>
                    <a:pt x="11" y="595"/>
                  </a:cubicBezTo>
                  <a:cubicBezTo>
                    <a:pt x="11" y="598"/>
                    <a:pt x="11" y="598"/>
                    <a:pt x="11" y="598"/>
                  </a:cubicBezTo>
                  <a:cubicBezTo>
                    <a:pt x="12" y="598"/>
                    <a:pt x="14" y="598"/>
                    <a:pt x="15" y="598"/>
                  </a:cubicBezTo>
                  <a:cubicBezTo>
                    <a:pt x="15" y="598"/>
                    <a:pt x="15" y="598"/>
                    <a:pt x="15" y="598"/>
                  </a:cubicBezTo>
                  <a:cubicBezTo>
                    <a:pt x="16" y="598"/>
                    <a:pt x="16" y="599"/>
                    <a:pt x="16" y="600"/>
                  </a:cubicBezTo>
                  <a:cubicBezTo>
                    <a:pt x="15" y="601"/>
                    <a:pt x="14" y="601"/>
                    <a:pt x="12" y="600"/>
                  </a:cubicBezTo>
                  <a:cubicBezTo>
                    <a:pt x="12" y="600"/>
                    <a:pt x="12" y="600"/>
                    <a:pt x="12" y="600"/>
                  </a:cubicBezTo>
                  <a:cubicBezTo>
                    <a:pt x="11" y="600"/>
                    <a:pt x="11" y="600"/>
                    <a:pt x="11" y="600"/>
                  </a:cubicBezTo>
                  <a:cubicBezTo>
                    <a:pt x="11" y="600"/>
                    <a:pt x="11" y="600"/>
                    <a:pt x="11" y="600"/>
                  </a:cubicBezTo>
                  <a:cubicBezTo>
                    <a:pt x="11" y="600"/>
                    <a:pt x="11" y="600"/>
                    <a:pt x="10" y="600"/>
                  </a:cubicBezTo>
                  <a:cubicBezTo>
                    <a:pt x="11" y="601"/>
                    <a:pt x="8" y="602"/>
                    <a:pt x="8" y="603"/>
                  </a:cubicBezTo>
                  <a:cubicBezTo>
                    <a:pt x="14" y="602"/>
                    <a:pt x="10" y="606"/>
                    <a:pt x="12" y="607"/>
                  </a:cubicBezTo>
                  <a:cubicBezTo>
                    <a:pt x="13" y="609"/>
                    <a:pt x="13" y="609"/>
                    <a:pt x="13" y="609"/>
                  </a:cubicBezTo>
                  <a:cubicBezTo>
                    <a:pt x="13" y="609"/>
                    <a:pt x="13" y="609"/>
                    <a:pt x="13" y="609"/>
                  </a:cubicBezTo>
                  <a:cubicBezTo>
                    <a:pt x="12" y="609"/>
                    <a:pt x="11" y="609"/>
                    <a:pt x="10" y="608"/>
                  </a:cubicBezTo>
                  <a:cubicBezTo>
                    <a:pt x="11" y="609"/>
                    <a:pt x="11" y="611"/>
                    <a:pt x="13" y="611"/>
                  </a:cubicBezTo>
                  <a:cubicBezTo>
                    <a:pt x="14" y="615"/>
                    <a:pt x="14" y="615"/>
                    <a:pt x="14" y="615"/>
                  </a:cubicBezTo>
                  <a:cubicBezTo>
                    <a:pt x="14" y="616"/>
                    <a:pt x="13" y="616"/>
                    <a:pt x="13" y="616"/>
                  </a:cubicBezTo>
                  <a:cubicBezTo>
                    <a:pt x="13" y="616"/>
                    <a:pt x="14" y="616"/>
                    <a:pt x="14" y="616"/>
                  </a:cubicBezTo>
                  <a:cubicBezTo>
                    <a:pt x="15" y="623"/>
                    <a:pt x="16" y="629"/>
                    <a:pt x="18" y="636"/>
                  </a:cubicBezTo>
                  <a:cubicBezTo>
                    <a:pt x="18" y="635"/>
                    <a:pt x="19" y="634"/>
                    <a:pt x="20" y="633"/>
                  </a:cubicBezTo>
                  <a:cubicBezTo>
                    <a:pt x="20" y="633"/>
                    <a:pt x="20" y="633"/>
                    <a:pt x="20" y="633"/>
                  </a:cubicBezTo>
                  <a:cubicBezTo>
                    <a:pt x="20" y="634"/>
                    <a:pt x="20" y="634"/>
                    <a:pt x="21" y="635"/>
                  </a:cubicBezTo>
                  <a:cubicBezTo>
                    <a:pt x="20" y="635"/>
                    <a:pt x="20" y="635"/>
                    <a:pt x="20" y="635"/>
                  </a:cubicBezTo>
                  <a:cubicBezTo>
                    <a:pt x="21" y="636"/>
                    <a:pt x="21" y="636"/>
                    <a:pt x="21" y="636"/>
                  </a:cubicBezTo>
                  <a:cubicBezTo>
                    <a:pt x="21" y="636"/>
                    <a:pt x="21" y="637"/>
                    <a:pt x="21" y="637"/>
                  </a:cubicBezTo>
                  <a:cubicBezTo>
                    <a:pt x="20" y="637"/>
                    <a:pt x="20" y="637"/>
                    <a:pt x="20" y="637"/>
                  </a:cubicBezTo>
                  <a:cubicBezTo>
                    <a:pt x="19" y="636"/>
                    <a:pt x="19" y="636"/>
                    <a:pt x="19" y="636"/>
                  </a:cubicBezTo>
                  <a:cubicBezTo>
                    <a:pt x="19" y="636"/>
                    <a:pt x="18" y="636"/>
                    <a:pt x="18" y="637"/>
                  </a:cubicBezTo>
                  <a:cubicBezTo>
                    <a:pt x="18" y="636"/>
                    <a:pt x="18" y="636"/>
                    <a:pt x="18" y="636"/>
                  </a:cubicBezTo>
                  <a:cubicBezTo>
                    <a:pt x="18" y="636"/>
                    <a:pt x="18" y="636"/>
                    <a:pt x="18" y="637"/>
                  </a:cubicBezTo>
                  <a:cubicBezTo>
                    <a:pt x="15" y="639"/>
                    <a:pt x="19" y="639"/>
                    <a:pt x="23" y="640"/>
                  </a:cubicBezTo>
                  <a:cubicBezTo>
                    <a:pt x="22" y="640"/>
                    <a:pt x="21" y="641"/>
                    <a:pt x="21" y="641"/>
                  </a:cubicBezTo>
                  <a:cubicBezTo>
                    <a:pt x="21" y="643"/>
                    <a:pt x="21" y="643"/>
                    <a:pt x="21" y="643"/>
                  </a:cubicBezTo>
                  <a:cubicBezTo>
                    <a:pt x="21" y="643"/>
                    <a:pt x="21" y="644"/>
                    <a:pt x="20" y="644"/>
                  </a:cubicBezTo>
                  <a:cubicBezTo>
                    <a:pt x="21" y="644"/>
                    <a:pt x="21" y="644"/>
                    <a:pt x="21" y="644"/>
                  </a:cubicBezTo>
                  <a:cubicBezTo>
                    <a:pt x="21" y="644"/>
                    <a:pt x="21" y="644"/>
                    <a:pt x="21" y="644"/>
                  </a:cubicBezTo>
                  <a:cubicBezTo>
                    <a:pt x="21" y="645"/>
                    <a:pt x="22" y="645"/>
                    <a:pt x="22" y="645"/>
                  </a:cubicBezTo>
                  <a:cubicBezTo>
                    <a:pt x="22" y="645"/>
                    <a:pt x="22" y="645"/>
                    <a:pt x="22" y="645"/>
                  </a:cubicBezTo>
                  <a:cubicBezTo>
                    <a:pt x="22" y="646"/>
                    <a:pt x="23" y="648"/>
                    <a:pt x="24" y="649"/>
                  </a:cubicBezTo>
                  <a:cubicBezTo>
                    <a:pt x="23" y="649"/>
                    <a:pt x="23" y="649"/>
                    <a:pt x="22" y="650"/>
                  </a:cubicBezTo>
                  <a:cubicBezTo>
                    <a:pt x="22" y="650"/>
                    <a:pt x="22" y="650"/>
                    <a:pt x="22" y="650"/>
                  </a:cubicBezTo>
                  <a:cubicBezTo>
                    <a:pt x="20" y="650"/>
                    <a:pt x="18" y="650"/>
                    <a:pt x="18" y="651"/>
                  </a:cubicBezTo>
                  <a:cubicBezTo>
                    <a:pt x="21" y="652"/>
                    <a:pt x="21" y="652"/>
                    <a:pt x="21" y="652"/>
                  </a:cubicBezTo>
                  <a:cubicBezTo>
                    <a:pt x="20" y="653"/>
                    <a:pt x="21" y="654"/>
                    <a:pt x="21" y="655"/>
                  </a:cubicBezTo>
                  <a:cubicBezTo>
                    <a:pt x="21" y="655"/>
                    <a:pt x="21" y="655"/>
                    <a:pt x="21" y="655"/>
                  </a:cubicBezTo>
                  <a:cubicBezTo>
                    <a:pt x="21" y="655"/>
                    <a:pt x="21" y="655"/>
                    <a:pt x="21" y="655"/>
                  </a:cubicBezTo>
                  <a:cubicBezTo>
                    <a:pt x="21" y="656"/>
                    <a:pt x="21" y="656"/>
                    <a:pt x="20" y="657"/>
                  </a:cubicBezTo>
                  <a:cubicBezTo>
                    <a:pt x="20" y="656"/>
                    <a:pt x="20" y="656"/>
                    <a:pt x="20" y="656"/>
                  </a:cubicBezTo>
                  <a:cubicBezTo>
                    <a:pt x="19" y="658"/>
                    <a:pt x="23" y="658"/>
                    <a:pt x="24" y="657"/>
                  </a:cubicBezTo>
                  <a:cubicBezTo>
                    <a:pt x="25" y="658"/>
                    <a:pt x="25" y="658"/>
                    <a:pt x="25" y="658"/>
                  </a:cubicBezTo>
                  <a:cubicBezTo>
                    <a:pt x="25" y="658"/>
                    <a:pt x="25" y="658"/>
                    <a:pt x="25" y="658"/>
                  </a:cubicBezTo>
                  <a:cubicBezTo>
                    <a:pt x="24" y="658"/>
                    <a:pt x="24" y="658"/>
                    <a:pt x="24" y="658"/>
                  </a:cubicBezTo>
                  <a:cubicBezTo>
                    <a:pt x="24" y="658"/>
                    <a:pt x="25" y="658"/>
                    <a:pt x="25" y="659"/>
                  </a:cubicBezTo>
                  <a:cubicBezTo>
                    <a:pt x="24" y="659"/>
                    <a:pt x="24" y="659"/>
                    <a:pt x="24" y="659"/>
                  </a:cubicBezTo>
                  <a:cubicBezTo>
                    <a:pt x="25" y="660"/>
                    <a:pt x="27" y="661"/>
                    <a:pt x="28" y="662"/>
                  </a:cubicBezTo>
                  <a:cubicBezTo>
                    <a:pt x="28" y="662"/>
                    <a:pt x="28" y="662"/>
                    <a:pt x="29" y="663"/>
                  </a:cubicBezTo>
                  <a:cubicBezTo>
                    <a:pt x="28" y="663"/>
                    <a:pt x="28" y="662"/>
                    <a:pt x="27" y="662"/>
                  </a:cubicBezTo>
                  <a:cubicBezTo>
                    <a:pt x="27" y="662"/>
                    <a:pt x="27" y="662"/>
                    <a:pt x="27" y="662"/>
                  </a:cubicBezTo>
                  <a:cubicBezTo>
                    <a:pt x="27" y="662"/>
                    <a:pt x="27" y="662"/>
                    <a:pt x="27" y="662"/>
                  </a:cubicBezTo>
                  <a:cubicBezTo>
                    <a:pt x="26" y="662"/>
                    <a:pt x="25" y="661"/>
                    <a:pt x="24" y="661"/>
                  </a:cubicBezTo>
                  <a:cubicBezTo>
                    <a:pt x="24" y="661"/>
                    <a:pt x="24" y="661"/>
                    <a:pt x="24" y="661"/>
                  </a:cubicBezTo>
                  <a:cubicBezTo>
                    <a:pt x="24" y="661"/>
                    <a:pt x="24" y="661"/>
                    <a:pt x="24" y="661"/>
                  </a:cubicBezTo>
                  <a:cubicBezTo>
                    <a:pt x="24" y="661"/>
                    <a:pt x="24" y="661"/>
                    <a:pt x="24" y="661"/>
                  </a:cubicBezTo>
                  <a:cubicBezTo>
                    <a:pt x="23" y="660"/>
                    <a:pt x="24" y="659"/>
                    <a:pt x="22" y="660"/>
                  </a:cubicBezTo>
                  <a:cubicBezTo>
                    <a:pt x="22" y="660"/>
                    <a:pt x="22" y="660"/>
                    <a:pt x="22" y="660"/>
                  </a:cubicBezTo>
                  <a:cubicBezTo>
                    <a:pt x="22" y="660"/>
                    <a:pt x="22" y="660"/>
                    <a:pt x="22" y="660"/>
                  </a:cubicBezTo>
                  <a:cubicBezTo>
                    <a:pt x="22" y="660"/>
                    <a:pt x="22" y="660"/>
                    <a:pt x="22" y="660"/>
                  </a:cubicBezTo>
                  <a:cubicBezTo>
                    <a:pt x="22" y="661"/>
                    <a:pt x="22" y="661"/>
                    <a:pt x="23" y="661"/>
                  </a:cubicBezTo>
                  <a:cubicBezTo>
                    <a:pt x="23" y="661"/>
                    <a:pt x="24" y="662"/>
                    <a:pt x="24" y="662"/>
                  </a:cubicBezTo>
                  <a:cubicBezTo>
                    <a:pt x="22" y="662"/>
                    <a:pt x="20" y="662"/>
                    <a:pt x="18" y="662"/>
                  </a:cubicBezTo>
                  <a:cubicBezTo>
                    <a:pt x="23" y="664"/>
                    <a:pt x="19" y="669"/>
                    <a:pt x="25" y="670"/>
                  </a:cubicBezTo>
                  <a:cubicBezTo>
                    <a:pt x="25" y="671"/>
                    <a:pt x="26" y="671"/>
                    <a:pt x="26" y="671"/>
                  </a:cubicBezTo>
                  <a:cubicBezTo>
                    <a:pt x="26" y="671"/>
                    <a:pt x="26" y="671"/>
                    <a:pt x="26" y="671"/>
                  </a:cubicBezTo>
                  <a:cubicBezTo>
                    <a:pt x="26" y="671"/>
                    <a:pt x="26" y="671"/>
                    <a:pt x="26" y="671"/>
                  </a:cubicBezTo>
                  <a:cubicBezTo>
                    <a:pt x="26" y="671"/>
                    <a:pt x="26" y="671"/>
                    <a:pt x="27" y="671"/>
                  </a:cubicBezTo>
                  <a:cubicBezTo>
                    <a:pt x="26" y="671"/>
                    <a:pt x="26" y="672"/>
                    <a:pt x="26" y="672"/>
                  </a:cubicBezTo>
                  <a:cubicBezTo>
                    <a:pt x="25" y="673"/>
                    <a:pt x="25" y="673"/>
                    <a:pt x="25" y="673"/>
                  </a:cubicBezTo>
                  <a:cubicBezTo>
                    <a:pt x="26" y="675"/>
                    <a:pt x="24" y="676"/>
                    <a:pt x="26" y="679"/>
                  </a:cubicBezTo>
                  <a:cubicBezTo>
                    <a:pt x="24" y="678"/>
                    <a:pt x="24" y="678"/>
                    <a:pt x="24" y="678"/>
                  </a:cubicBezTo>
                  <a:cubicBezTo>
                    <a:pt x="22" y="680"/>
                    <a:pt x="23" y="681"/>
                    <a:pt x="25" y="682"/>
                  </a:cubicBezTo>
                  <a:cubicBezTo>
                    <a:pt x="24" y="682"/>
                    <a:pt x="24" y="682"/>
                    <a:pt x="24" y="682"/>
                  </a:cubicBezTo>
                  <a:cubicBezTo>
                    <a:pt x="23" y="682"/>
                    <a:pt x="23" y="682"/>
                    <a:pt x="23" y="682"/>
                  </a:cubicBezTo>
                  <a:cubicBezTo>
                    <a:pt x="21" y="683"/>
                    <a:pt x="21" y="683"/>
                    <a:pt x="21" y="683"/>
                  </a:cubicBezTo>
                  <a:cubicBezTo>
                    <a:pt x="19" y="683"/>
                    <a:pt x="18" y="683"/>
                    <a:pt x="18" y="682"/>
                  </a:cubicBezTo>
                  <a:cubicBezTo>
                    <a:pt x="18" y="682"/>
                    <a:pt x="19" y="681"/>
                    <a:pt x="19" y="682"/>
                  </a:cubicBezTo>
                  <a:cubicBezTo>
                    <a:pt x="16" y="680"/>
                    <a:pt x="18" y="683"/>
                    <a:pt x="15" y="682"/>
                  </a:cubicBezTo>
                  <a:cubicBezTo>
                    <a:pt x="15" y="681"/>
                    <a:pt x="15" y="681"/>
                    <a:pt x="15" y="680"/>
                  </a:cubicBezTo>
                  <a:cubicBezTo>
                    <a:pt x="13" y="683"/>
                    <a:pt x="18" y="684"/>
                    <a:pt x="13" y="685"/>
                  </a:cubicBezTo>
                  <a:cubicBezTo>
                    <a:pt x="16" y="686"/>
                    <a:pt x="19" y="688"/>
                    <a:pt x="16" y="690"/>
                  </a:cubicBezTo>
                  <a:cubicBezTo>
                    <a:pt x="14" y="689"/>
                    <a:pt x="16" y="692"/>
                    <a:pt x="13" y="691"/>
                  </a:cubicBezTo>
                  <a:cubicBezTo>
                    <a:pt x="15" y="692"/>
                    <a:pt x="12" y="693"/>
                    <a:pt x="14" y="694"/>
                  </a:cubicBezTo>
                  <a:cubicBezTo>
                    <a:pt x="14" y="694"/>
                    <a:pt x="14" y="693"/>
                    <a:pt x="15" y="692"/>
                  </a:cubicBezTo>
                  <a:cubicBezTo>
                    <a:pt x="15" y="693"/>
                    <a:pt x="18" y="693"/>
                    <a:pt x="17" y="694"/>
                  </a:cubicBezTo>
                  <a:cubicBezTo>
                    <a:pt x="17" y="694"/>
                    <a:pt x="16" y="694"/>
                    <a:pt x="16" y="694"/>
                  </a:cubicBezTo>
                  <a:cubicBezTo>
                    <a:pt x="18" y="695"/>
                    <a:pt x="24" y="695"/>
                    <a:pt x="24" y="697"/>
                  </a:cubicBezTo>
                  <a:cubicBezTo>
                    <a:pt x="24" y="698"/>
                    <a:pt x="24" y="699"/>
                    <a:pt x="23" y="699"/>
                  </a:cubicBezTo>
                  <a:cubicBezTo>
                    <a:pt x="22" y="699"/>
                    <a:pt x="22" y="699"/>
                    <a:pt x="22" y="699"/>
                  </a:cubicBezTo>
                  <a:cubicBezTo>
                    <a:pt x="23" y="699"/>
                    <a:pt x="23" y="699"/>
                    <a:pt x="23" y="699"/>
                  </a:cubicBezTo>
                  <a:cubicBezTo>
                    <a:pt x="21" y="700"/>
                    <a:pt x="15" y="696"/>
                    <a:pt x="14" y="697"/>
                  </a:cubicBezTo>
                  <a:cubicBezTo>
                    <a:pt x="16" y="697"/>
                    <a:pt x="17" y="700"/>
                    <a:pt x="15" y="701"/>
                  </a:cubicBezTo>
                  <a:cubicBezTo>
                    <a:pt x="15" y="700"/>
                    <a:pt x="15" y="700"/>
                    <a:pt x="15" y="700"/>
                  </a:cubicBezTo>
                  <a:cubicBezTo>
                    <a:pt x="15" y="701"/>
                    <a:pt x="17" y="702"/>
                    <a:pt x="15" y="702"/>
                  </a:cubicBezTo>
                  <a:cubicBezTo>
                    <a:pt x="18" y="703"/>
                    <a:pt x="20" y="704"/>
                    <a:pt x="22" y="704"/>
                  </a:cubicBezTo>
                  <a:cubicBezTo>
                    <a:pt x="23" y="705"/>
                    <a:pt x="23" y="705"/>
                    <a:pt x="23" y="705"/>
                  </a:cubicBezTo>
                  <a:cubicBezTo>
                    <a:pt x="22" y="705"/>
                    <a:pt x="22" y="705"/>
                    <a:pt x="21" y="705"/>
                  </a:cubicBezTo>
                  <a:cubicBezTo>
                    <a:pt x="22" y="705"/>
                    <a:pt x="22" y="705"/>
                    <a:pt x="23" y="705"/>
                  </a:cubicBezTo>
                  <a:cubicBezTo>
                    <a:pt x="23" y="707"/>
                    <a:pt x="23" y="707"/>
                    <a:pt x="23" y="707"/>
                  </a:cubicBezTo>
                  <a:cubicBezTo>
                    <a:pt x="21" y="706"/>
                    <a:pt x="21" y="706"/>
                    <a:pt x="21" y="706"/>
                  </a:cubicBezTo>
                  <a:cubicBezTo>
                    <a:pt x="22" y="707"/>
                    <a:pt x="22" y="707"/>
                    <a:pt x="22" y="707"/>
                  </a:cubicBezTo>
                  <a:cubicBezTo>
                    <a:pt x="22" y="708"/>
                    <a:pt x="21" y="708"/>
                    <a:pt x="21" y="708"/>
                  </a:cubicBezTo>
                  <a:cubicBezTo>
                    <a:pt x="20" y="708"/>
                    <a:pt x="20" y="707"/>
                    <a:pt x="20" y="706"/>
                  </a:cubicBezTo>
                  <a:cubicBezTo>
                    <a:pt x="18" y="707"/>
                    <a:pt x="18" y="707"/>
                    <a:pt x="20" y="708"/>
                  </a:cubicBezTo>
                  <a:cubicBezTo>
                    <a:pt x="20" y="708"/>
                    <a:pt x="20" y="708"/>
                    <a:pt x="20" y="708"/>
                  </a:cubicBezTo>
                  <a:cubicBezTo>
                    <a:pt x="20" y="708"/>
                    <a:pt x="20" y="708"/>
                    <a:pt x="20" y="708"/>
                  </a:cubicBezTo>
                  <a:cubicBezTo>
                    <a:pt x="19" y="708"/>
                    <a:pt x="19" y="709"/>
                    <a:pt x="20" y="710"/>
                  </a:cubicBezTo>
                  <a:cubicBezTo>
                    <a:pt x="20" y="710"/>
                    <a:pt x="19" y="709"/>
                    <a:pt x="21" y="709"/>
                  </a:cubicBezTo>
                  <a:cubicBezTo>
                    <a:pt x="25" y="711"/>
                    <a:pt x="17" y="711"/>
                    <a:pt x="18" y="712"/>
                  </a:cubicBezTo>
                  <a:cubicBezTo>
                    <a:pt x="20" y="712"/>
                    <a:pt x="20" y="712"/>
                    <a:pt x="20" y="712"/>
                  </a:cubicBezTo>
                  <a:cubicBezTo>
                    <a:pt x="20" y="713"/>
                    <a:pt x="19" y="713"/>
                    <a:pt x="20" y="714"/>
                  </a:cubicBezTo>
                  <a:cubicBezTo>
                    <a:pt x="21" y="713"/>
                    <a:pt x="22" y="714"/>
                    <a:pt x="23" y="713"/>
                  </a:cubicBezTo>
                  <a:cubicBezTo>
                    <a:pt x="23" y="713"/>
                    <a:pt x="23" y="713"/>
                    <a:pt x="24" y="714"/>
                  </a:cubicBezTo>
                  <a:cubicBezTo>
                    <a:pt x="22" y="714"/>
                    <a:pt x="19" y="715"/>
                    <a:pt x="18" y="714"/>
                  </a:cubicBezTo>
                  <a:cubicBezTo>
                    <a:pt x="16" y="716"/>
                    <a:pt x="22" y="716"/>
                    <a:pt x="24" y="717"/>
                  </a:cubicBezTo>
                  <a:cubicBezTo>
                    <a:pt x="24" y="717"/>
                    <a:pt x="24" y="717"/>
                    <a:pt x="24" y="717"/>
                  </a:cubicBezTo>
                  <a:cubicBezTo>
                    <a:pt x="24" y="717"/>
                    <a:pt x="25" y="718"/>
                    <a:pt x="25" y="718"/>
                  </a:cubicBezTo>
                  <a:cubicBezTo>
                    <a:pt x="25" y="718"/>
                    <a:pt x="25" y="718"/>
                    <a:pt x="25" y="719"/>
                  </a:cubicBezTo>
                  <a:cubicBezTo>
                    <a:pt x="25" y="719"/>
                    <a:pt x="25" y="718"/>
                    <a:pt x="25" y="718"/>
                  </a:cubicBezTo>
                  <a:cubicBezTo>
                    <a:pt x="27" y="720"/>
                    <a:pt x="27" y="722"/>
                    <a:pt x="30" y="723"/>
                  </a:cubicBezTo>
                  <a:cubicBezTo>
                    <a:pt x="30" y="722"/>
                    <a:pt x="30" y="722"/>
                    <a:pt x="30" y="722"/>
                  </a:cubicBezTo>
                  <a:cubicBezTo>
                    <a:pt x="30" y="722"/>
                    <a:pt x="29" y="721"/>
                    <a:pt x="30" y="721"/>
                  </a:cubicBezTo>
                  <a:cubicBezTo>
                    <a:pt x="30" y="722"/>
                    <a:pt x="32" y="722"/>
                    <a:pt x="34" y="723"/>
                  </a:cubicBezTo>
                  <a:cubicBezTo>
                    <a:pt x="34" y="722"/>
                    <a:pt x="31" y="721"/>
                    <a:pt x="30" y="721"/>
                  </a:cubicBezTo>
                  <a:cubicBezTo>
                    <a:pt x="30" y="721"/>
                    <a:pt x="30" y="721"/>
                    <a:pt x="30" y="721"/>
                  </a:cubicBezTo>
                  <a:cubicBezTo>
                    <a:pt x="31" y="722"/>
                    <a:pt x="34" y="720"/>
                    <a:pt x="35" y="721"/>
                  </a:cubicBezTo>
                  <a:cubicBezTo>
                    <a:pt x="37" y="723"/>
                    <a:pt x="33" y="725"/>
                    <a:pt x="36" y="726"/>
                  </a:cubicBezTo>
                  <a:cubicBezTo>
                    <a:pt x="36" y="728"/>
                    <a:pt x="36" y="728"/>
                    <a:pt x="36" y="728"/>
                  </a:cubicBezTo>
                  <a:cubicBezTo>
                    <a:pt x="35" y="731"/>
                    <a:pt x="34" y="735"/>
                    <a:pt x="34" y="738"/>
                  </a:cubicBezTo>
                  <a:cubicBezTo>
                    <a:pt x="32" y="737"/>
                    <a:pt x="32" y="735"/>
                    <a:pt x="32" y="735"/>
                  </a:cubicBezTo>
                  <a:cubicBezTo>
                    <a:pt x="32" y="735"/>
                    <a:pt x="32" y="735"/>
                    <a:pt x="32" y="735"/>
                  </a:cubicBezTo>
                  <a:cubicBezTo>
                    <a:pt x="29" y="732"/>
                    <a:pt x="32" y="733"/>
                    <a:pt x="30" y="731"/>
                  </a:cubicBezTo>
                  <a:cubicBezTo>
                    <a:pt x="34" y="732"/>
                    <a:pt x="34" y="732"/>
                    <a:pt x="34" y="732"/>
                  </a:cubicBezTo>
                  <a:cubicBezTo>
                    <a:pt x="35" y="731"/>
                    <a:pt x="31" y="731"/>
                    <a:pt x="32" y="730"/>
                  </a:cubicBezTo>
                  <a:cubicBezTo>
                    <a:pt x="32" y="730"/>
                    <a:pt x="34" y="730"/>
                    <a:pt x="35" y="731"/>
                  </a:cubicBezTo>
                  <a:cubicBezTo>
                    <a:pt x="32" y="729"/>
                    <a:pt x="32" y="729"/>
                    <a:pt x="32" y="729"/>
                  </a:cubicBezTo>
                  <a:cubicBezTo>
                    <a:pt x="35" y="728"/>
                    <a:pt x="36" y="725"/>
                    <a:pt x="32" y="724"/>
                  </a:cubicBezTo>
                  <a:cubicBezTo>
                    <a:pt x="33" y="725"/>
                    <a:pt x="34" y="726"/>
                    <a:pt x="34" y="727"/>
                  </a:cubicBezTo>
                  <a:cubicBezTo>
                    <a:pt x="34" y="727"/>
                    <a:pt x="34" y="727"/>
                    <a:pt x="34" y="727"/>
                  </a:cubicBezTo>
                  <a:cubicBezTo>
                    <a:pt x="34" y="726"/>
                    <a:pt x="31" y="725"/>
                    <a:pt x="31" y="724"/>
                  </a:cubicBezTo>
                  <a:cubicBezTo>
                    <a:pt x="31" y="724"/>
                    <a:pt x="30" y="725"/>
                    <a:pt x="29" y="725"/>
                  </a:cubicBezTo>
                  <a:cubicBezTo>
                    <a:pt x="28" y="725"/>
                    <a:pt x="28" y="724"/>
                    <a:pt x="27" y="724"/>
                  </a:cubicBezTo>
                  <a:cubicBezTo>
                    <a:pt x="27" y="724"/>
                    <a:pt x="27" y="724"/>
                    <a:pt x="27" y="725"/>
                  </a:cubicBezTo>
                  <a:cubicBezTo>
                    <a:pt x="26" y="724"/>
                    <a:pt x="27" y="723"/>
                    <a:pt x="27" y="722"/>
                  </a:cubicBezTo>
                  <a:cubicBezTo>
                    <a:pt x="25" y="723"/>
                    <a:pt x="24" y="722"/>
                    <a:pt x="22" y="722"/>
                  </a:cubicBezTo>
                  <a:cubicBezTo>
                    <a:pt x="22" y="722"/>
                    <a:pt x="22" y="722"/>
                    <a:pt x="22" y="722"/>
                  </a:cubicBezTo>
                  <a:cubicBezTo>
                    <a:pt x="21" y="722"/>
                    <a:pt x="21" y="722"/>
                    <a:pt x="21" y="722"/>
                  </a:cubicBezTo>
                  <a:cubicBezTo>
                    <a:pt x="21" y="722"/>
                    <a:pt x="21" y="722"/>
                    <a:pt x="21" y="722"/>
                  </a:cubicBezTo>
                  <a:cubicBezTo>
                    <a:pt x="21" y="722"/>
                    <a:pt x="21" y="722"/>
                    <a:pt x="20" y="722"/>
                  </a:cubicBezTo>
                  <a:cubicBezTo>
                    <a:pt x="21" y="723"/>
                    <a:pt x="18" y="723"/>
                    <a:pt x="18" y="724"/>
                  </a:cubicBezTo>
                  <a:cubicBezTo>
                    <a:pt x="24" y="723"/>
                    <a:pt x="19" y="726"/>
                    <a:pt x="21" y="726"/>
                  </a:cubicBezTo>
                  <a:cubicBezTo>
                    <a:pt x="21" y="727"/>
                    <a:pt x="21" y="727"/>
                    <a:pt x="21" y="727"/>
                  </a:cubicBezTo>
                  <a:cubicBezTo>
                    <a:pt x="21" y="728"/>
                    <a:pt x="21" y="728"/>
                    <a:pt x="21" y="728"/>
                  </a:cubicBezTo>
                  <a:cubicBezTo>
                    <a:pt x="21" y="728"/>
                    <a:pt x="20" y="728"/>
                    <a:pt x="19" y="727"/>
                  </a:cubicBezTo>
                  <a:cubicBezTo>
                    <a:pt x="20" y="727"/>
                    <a:pt x="19" y="729"/>
                    <a:pt x="21" y="729"/>
                  </a:cubicBezTo>
                  <a:cubicBezTo>
                    <a:pt x="21" y="732"/>
                    <a:pt x="21" y="732"/>
                    <a:pt x="21" y="732"/>
                  </a:cubicBezTo>
                  <a:cubicBezTo>
                    <a:pt x="21" y="732"/>
                    <a:pt x="21" y="732"/>
                    <a:pt x="20" y="732"/>
                  </a:cubicBezTo>
                  <a:cubicBezTo>
                    <a:pt x="20" y="732"/>
                    <a:pt x="21" y="732"/>
                    <a:pt x="21" y="732"/>
                  </a:cubicBezTo>
                  <a:cubicBezTo>
                    <a:pt x="20" y="745"/>
                    <a:pt x="20" y="745"/>
                    <a:pt x="20" y="745"/>
                  </a:cubicBezTo>
                  <a:cubicBezTo>
                    <a:pt x="21" y="744"/>
                    <a:pt x="22" y="744"/>
                    <a:pt x="23" y="743"/>
                  </a:cubicBezTo>
                  <a:cubicBezTo>
                    <a:pt x="27" y="744"/>
                    <a:pt x="24" y="742"/>
                    <a:pt x="27" y="742"/>
                  </a:cubicBezTo>
                  <a:cubicBezTo>
                    <a:pt x="28" y="743"/>
                    <a:pt x="28" y="744"/>
                    <a:pt x="27" y="744"/>
                  </a:cubicBezTo>
                  <a:cubicBezTo>
                    <a:pt x="29" y="744"/>
                    <a:pt x="30" y="744"/>
                    <a:pt x="33" y="744"/>
                  </a:cubicBezTo>
                  <a:cubicBezTo>
                    <a:pt x="35" y="742"/>
                    <a:pt x="26" y="742"/>
                    <a:pt x="28" y="740"/>
                  </a:cubicBezTo>
                  <a:cubicBezTo>
                    <a:pt x="30" y="740"/>
                    <a:pt x="32" y="741"/>
                    <a:pt x="32" y="740"/>
                  </a:cubicBezTo>
                  <a:cubicBezTo>
                    <a:pt x="32" y="740"/>
                    <a:pt x="32" y="740"/>
                    <a:pt x="32" y="740"/>
                  </a:cubicBezTo>
                  <a:cubicBezTo>
                    <a:pt x="30" y="738"/>
                    <a:pt x="37" y="739"/>
                    <a:pt x="31" y="738"/>
                  </a:cubicBezTo>
                  <a:cubicBezTo>
                    <a:pt x="34" y="738"/>
                    <a:pt x="34" y="738"/>
                    <a:pt x="34" y="738"/>
                  </a:cubicBezTo>
                  <a:cubicBezTo>
                    <a:pt x="34" y="738"/>
                    <a:pt x="34" y="738"/>
                    <a:pt x="34" y="738"/>
                  </a:cubicBezTo>
                  <a:cubicBezTo>
                    <a:pt x="36" y="737"/>
                    <a:pt x="36" y="737"/>
                    <a:pt x="36" y="737"/>
                  </a:cubicBezTo>
                  <a:cubicBezTo>
                    <a:pt x="36" y="739"/>
                    <a:pt x="36" y="739"/>
                    <a:pt x="36" y="739"/>
                  </a:cubicBezTo>
                  <a:cubicBezTo>
                    <a:pt x="35" y="739"/>
                    <a:pt x="35" y="739"/>
                    <a:pt x="35" y="738"/>
                  </a:cubicBezTo>
                  <a:cubicBezTo>
                    <a:pt x="33" y="739"/>
                    <a:pt x="35" y="740"/>
                    <a:pt x="36" y="740"/>
                  </a:cubicBezTo>
                  <a:cubicBezTo>
                    <a:pt x="36" y="742"/>
                    <a:pt x="36" y="742"/>
                    <a:pt x="36" y="742"/>
                  </a:cubicBezTo>
                  <a:cubicBezTo>
                    <a:pt x="34" y="742"/>
                    <a:pt x="33" y="740"/>
                    <a:pt x="33" y="740"/>
                  </a:cubicBezTo>
                  <a:cubicBezTo>
                    <a:pt x="33" y="742"/>
                    <a:pt x="33" y="742"/>
                    <a:pt x="33" y="742"/>
                  </a:cubicBezTo>
                  <a:cubicBezTo>
                    <a:pt x="33" y="741"/>
                    <a:pt x="33" y="741"/>
                    <a:pt x="33" y="741"/>
                  </a:cubicBezTo>
                  <a:cubicBezTo>
                    <a:pt x="34" y="742"/>
                    <a:pt x="35" y="742"/>
                    <a:pt x="36" y="743"/>
                  </a:cubicBezTo>
                  <a:cubicBezTo>
                    <a:pt x="36" y="745"/>
                    <a:pt x="36" y="745"/>
                    <a:pt x="36" y="745"/>
                  </a:cubicBezTo>
                  <a:cubicBezTo>
                    <a:pt x="35" y="745"/>
                    <a:pt x="34" y="745"/>
                    <a:pt x="34" y="745"/>
                  </a:cubicBezTo>
                  <a:cubicBezTo>
                    <a:pt x="33" y="745"/>
                    <a:pt x="33" y="745"/>
                    <a:pt x="34" y="746"/>
                  </a:cubicBezTo>
                  <a:cubicBezTo>
                    <a:pt x="33" y="748"/>
                    <a:pt x="33" y="748"/>
                    <a:pt x="33" y="748"/>
                  </a:cubicBezTo>
                  <a:cubicBezTo>
                    <a:pt x="36" y="747"/>
                    <a:pt x="36" y="747"/>
                    <a:pt x="36" y="747"/>
                  </a:cubicBezTo>
                  <a:cubicBezTo>
                    <a:pt x="35" y="766"/>
                    <a:pt x="35" y="766"/>
                    <a:pt x="35" y="766"/>
                  </a:cubicBezTo>
                  <a:cubicBezTo>
                    <a:pt x="34" y="767"/>
                    <a:pt x="33" y="768"/>
                    <a:pt x="32" y="768"/>
                  </a:cubicBezTo>
                  <a:cubicBezTo>
                    <a:pt x="32" y="768"/>
                    <a:pt x="31" y="768"/>
                    <a:pt x="31" y="767"/>
                  </a:cubicBezTo>
                  <a:cubicBezTo>
                    <a:pt x="24" y="767"/>
                    <a:pt x="24" y="767"/>
                    <a:pt x="24" y="767"/>
                  </a:cubicBezTo>
                  <a:cubicBezTo>
                    <a:pt x="26" y="768"/>
                    <a:pt x="29" y="768"/>
                    <a:pt x="31" y="768"/>
                  </a:cubicBezTo>
                  <a:cubicBezTo>
                    <a:pt x="32" y="769"/>
                    <a:pt x="27" y="768"/>
                    <a:pt x="30" y="769"/>
                  </a:cubicBezTo>
                  <a:cubicBezTo>
                    <a:pt x="32" y="769"/>
                    <a:pt x="32" y="768"/>
                    <a:pt x="32" y="768"/>
                  </a:cubicBezTo>
                  <a:cubicBezTo>
                    <a:pt x="34" y="768"/>
                    <a:pt x="33" y="770"/>
                    <a:pt x="35" y="771"/>
                  </a:cubicBezTo>
                  <a:cubicBezTo>
                    <a:pt x="34" y="772"/>
                    <a:pt x="34" y="772"/>
                    <a:pt x="34" y="772"/>
                  </a:cubicBezTo>
                  <a:cubicBezTo>
                    <a:pt x="34" y="772"/>
                    <a:pt x="33" y="772"/>
                    <a:pt x="32" y="772"/>
                  </a:cubicBezTo>
                  <a:cubicBezTo>
                    <a:pt x="35" y="775"/>
                    <a:pt x="29" y="779"/>
                    <a:pt x="30" y="783"/>
                  </a:cubicBezTo>
                  <a:cubicBezTo>
                    <a:pt x="31" y="783"/>
                    <a:pt x="32" y="782"/>
                    <a:pt x="34" y="783"/>
                  </a:cubicBezTo>
                  <a:cubicBezTo>
                    <a:pt x="28" y="785"/>
                    <a:pt x="28" y="785"/>
                    <a:pt x="28" y="785"/>
                  </a:cubicBezTo>
                  <a:cubicBezTo>
                    <a:pt x="28" y="785"/>
                    <a:pt x="29" y="785"/>
                    <a:pt x="30" y="786"/>
                  </a:cubicBezTo>
                  <a:cubicBezTo>
                    <a:pt x="29" y="786"/>
                    <a:pt x="29" y="786"/>
                    <a:pt x="29" y="786"/>
                  </a:cubicBezTo>
                  <a:cubicBezTo>
                    <a:pt x="29" y="786"/>
                    <a:pt x="30" y="786"/>
                    <a:pt x="30" y="786"/>
                  </a:cubicBezTo>
                  <a:cubicBezTo>
                    <a:pt x="31" y="786"/>
                    <a:pt x="33" y="787"/>
                    <a:pt x="30" y="787"/>
                  </a:cubicBezTo>
                  <a:cubicBezTo>
                    <a:pt x="31" y="787"/>
                    <a:pt x="33" y="787"/>
                    <a:pt x="33" y="787"/>
                  </a:cubicBezTo>
                  <a:cubicBezTo>
                    <a:pt x="26" y="795"/>
                    <a:pt x="34" y="803"/>
                    <a:pt x="22" y="810"/>
                  </a:cubicBezTo>
                  <a:cubicBezTo>
                    <a:pt x="24" y="809"/>
                    <a:pt x="24" y="810"/>
                    <a:pt x="24" y="811"/>
                  </a:cubicBezTo>
                  <a:cubicBezTo>
                    <a:pt x="25" y="810"/>
                    <a:pt x="26" y="811"/>
                    <a:pt x="28" y="811"/>
                  </a:cubicBezTo>
                  <a:cubicBezTo>
                    <a:pt x="23" y="814"/>
                    <a:pt x="23" y="814"/>
                    <a:pt x="23" y="814"/>
                  </a:cubicBezTo>
                  <a:cubicBezTo>
                    <a:pt x="27" y="815"/>
                    <a:pt x="22" y="817"/>
                    <a:pt x="26" y="818"/>
                  </a:cubicBezTo>
                  <a:cubicBezTo>
                    <a:pt x="25" y="817"/>
                    <a:pt x="25" y="817"/>
                    <a:pt x="25" y="817"/>
                  </a:cubicBezTo>
                  <a:cubicBezTo>
                    <a:pt x="27" y="818"/>
                    <a:pt x="30" y="818"/>
                    <a:pt x="33" y="817"/>
                  </a:cubicBezTo>
                  <a:cubicBezTo>
                    <a:pt x="32" y="821"/>
                    <a:pt x="32" y="821"/>
                    <a:pt x="32" y="821"/>
                  </a:cubicBezTo>
                  <a:cubicBezTo>
                    <a:pt x="33" y="820"/>
                    <a:pt x="33" y="818"/>
                    <a:pt x="33" y="817"/>
                  </a:cubicBezTo>
                  <a:cubicBezTo>
                    <a:pt x="36" y="817"/>
                    <a:pt x="38" y="817"/>
                    <a:pt x="41" y="817"/>
                  </a:cubicBezTo>
                  <a:cubicBezTo>
                    <a:pt x="36" y="815"/>
                    <a:pt x="49" y="814"/>
                    <a:pt x="43" y="811"/>
                  </a:cubicBezTo>
                  <a:cubicBezTo>
                    <a:pt x="44" y="810"/>
                    <a:pt x="45" y="811"/>
                    <a:pt x="46" y="811"/>
                  </a:cubicBezTo>
                  <a:cubicBezTo>
                    <a:pt x="44" y="810"/>
                    <a:pt x="44" y="810"/>
                    <a:pt x="45" y="808"/>
                  </a:cubicBezTo>
                  <a:cubicBezTo>
                    <a:pt x="46" y="808"/>
                    <a:pt x="46" y="808"/>
                    <a:pt x="46" y="808"/>
                  </a:cubicBezTo>
                  <a:cubicBezTo>
                    <a:pt x="46" y="804"/>
                    <a:pt x="49" y="803"/>
                    <a:pt x="52" y="798"/>
                  </a:cubicBezTo>
                  <a:cubicBezTo>
                    <a:pt x="49" y="798"/>
                    <a:pt x="49" y="798"/>
                    <a:pt x="49" y="798"/>
                  </a:cubicBezTo>
                  <a:cubicBezTo>
                    <a:pt x="49" y="797"/>
                    <a:pt x="50" y="797"/>
                    <a:pt x="51" y="797"/>
                  </a:cubicBezTo>
                  <a:cubicBezTo>
                    <a:pt x="47" y="795"/>
                    <a:pt x="50" y="800"/>
                    <a:pt x="46" y="798"/>
                  </a:cubicBezTo>
                  <a:cubicBezTo>
                    <a:pt x="51" y="798"/>
                    <a:pt x="49" y="793"/>
                    <a:pt x="51" y="792"/>
                  </a:cubicBezTo>
                  <a:cubicBezTo>
                    <a:pt x="52" y="793"/>
                    <a:pt x="53" y="795"/>
                    <a:pt x="57" y="796"/>
                  </a:cubicBezTo>
                  <a:cubicBezTo>
                    <a:pt x="56" y="797"/>
                    <a:pt x="55" y="798"/>
                    <a:pt x="54" y="797"/>
                  </a:cubicBezTo>
                  <a:cubicBezTo>
                    <a:pt x="54" y="798"/>
                    <a:pt x="54" y="798"/>
                    <a:pt x="55" y="799"/>
                  </a:cubicBezTo>
                  <a:cubicBezTo>
                    <a:pt x="56" y="798"/>
                    <a:pt x="56" y="797"/>
                    <a:pt x="58" y="798"/>
                  </a:cubicBezTo>
                  <a:cubicBezTo>
                    <a:pt x="58" y="800"/>
                    <a:pt x="56" y="800"/>
                    <a:pt x="56" y="801"/>
                  </a:cubicBezTo>
                  <a:cubicBezTo>
                    <a:pt x="55" y="801"/>
                    <a:pt x="54" y="799"/>
                    <a:pt x="54" y="800"/>
                  </a:cubicBezTo>
                  <a:cubicBezTo>
                    <a:pt x="54" y="803"/>
                    <a:pt x="51" y="807"/>
                    <a:pt x="55" y="811"/>
                  </a:cubicBezTo>
                  <a:cubicBezTo>
                    <a:pt x="55" y="810"/>
                    <a:pt x="53" y="809"/>
                    <a:pt x="55" y="808"/>
                  </a:cubicBezTo>
                  <a:cubicBezTo>
                    <a:pt x="56" y="808"/>
                    <a:pt x="56" y="809"/>
                    <a:pt x="56" y="809"/>
                  </a:cubicBezTo>
                  <a:cubicBezTo>
                    <a:pt x="59" y="810"/>
                    <a:pt x="55" y="808"/>
                    <a:pt x="58" y="807"/>
                  </a:cubicBezTo>
                  <a:cubicBezTo>
                    <a:pt x="58" y="808"/>
                    <a:pt x="58" y="808"/>
                    <a:pt x="58" y="808"/>
                  </a:cubicBezTo>
                  <a:cubicBezTo>
                    <a:pt x="58" y="813"/>
                    <a:pt x="58" y="813"/>
                    <a:pt x="58" y="813"/>
                  </a:cubicBezTo>
                  <a:cubicBezTo>
                    <a:pt x="58" y="812"/>
                    <a:pt x="59" y="811"/>
                    <a:pt x="60" y="810"/>
                  </a:cubicBezTo>
                  <a:cubicBezTo>
                    <a:pt x="63" y="810"/>
                    <a:pt x="63" y="810"/>
                    <a:pt x="63" y="810"/>
                  </a:cubicBezTo>
                  <a:cubicBezTo>
                    <a:pt x="67" y="816"/>
                    <a:pt x="67" y="816"/>
                    <a:pt x="67" y="816"/>
                  </a:cubicBezTo>
                  <a:cubicBezTo>
                    <a:pt x="71" y="813"/>
                    <a:pt x="63" y="808"/>
                    <a:pt x="68" y="806"/>
                  </a:cubicBezTo>
                  <a:cubicBezTo>
                    <a:pt x="69" y="807"/>
                    <a:pt x="70" y="807"/>
                    <a:pt x="70" y="807"/>
                  </a:cubicBezTo>
                  <a:cubicBezTo>
                    <a:pt x="70" y="806"/>
                    <a:pt x="70" y="804"/>
                    <a:pt x="69" y="803"/>
                  </a:cubicBezTo>
                  <a:cubicBezTo>
                    <a:pt x="70" y="802"/>
                    <a:pt x="70" y="802"/>
                    <a:pt x="70" y="802"/>
                  </a:cubicBezTo>
                  <a:cubicBezTo>
                    <a:pt x="71" y="802"/>
                    <a:pt x="75" y="804"/>
                    <a:pt x="74" y="805"/>
                  </a:cubicBezTo>
                  <a:cubicBezTo>
                    <a:pt x="77" y="800"/>
                    <a:pt x="72" y="794"/>
                    <a:pt x="77" y="788"/>
                  </a:cubicBezTo>
                  <a:cubicBezTo>
                    <a:pt x="78" y="788"/>
                    <a:pt x="78" y="789"/>
                    <a:pt x="79" y="789"/>
                  </a:cubicBezTo>
                  <a:cubicBezTo>
                    <a:pt x="78" y="788"/>
                    <a:pt x="78" y="787"/>
                    <a:pt x="77" y="787"/>
                  </a:cubicBezTo>
                  <a:cubicBezTo>
                    <a:pt x="78" y="787"/>
                    <a:pt x="78" y="787"/>
                    <a:pt x="78" y="787"/>
                  </a:cubicBezTo>
                  <a:cubicBezTo>
                    <a:pt x="78" y="786"/>
                    <a:pt x="79" y="786"/>
                    <a:pt x="79" y="785"/>
                  </a:cubicBezTo>
                  <a:cubicBezTo>
                    <a:pt x="80" y="785"/>
                    <a:pt x="80" y="785"/>
                    <a:pt x="80" y="785"/>
                  </a:cubicBezTo>
                  <a:cubicBezTo>
                    <a:pt x="81" y="784"/>
                    <a:pt x="81" y="783"/>
                    <a:pt x="82" y="783"/>
                  </a:cubicBezTo>
                  <a:cubicBezTo>
                    <a:pt x="82" y="783"/>
                    <a:pt x="82" y="783"/>
                    <a:pt x="83" y="783"/>
                  </a:cubicBezTo>
                  <a:cubicBezTo>
                    <a:pt x="83" y="783"/>
                    <a:pt x="83" y="783"/>
                    <a:pt x="83" y="782"/>
                  </a:cubicBezTo>
                  <a:cubicBezTo>
                    <a:pt x="83" y="783"/>
                    <a:pt x="83" y="783"/>
                    <a:pt x="83" y="783"/>
                  </a:cubicBezTo>
                  <a:cubicBezTo>
                    <a:pt x="84" y="782"/>
                    <a:pt x="84" y="781"/>
                    <a:pt x="84" y="781"/>
                  </a:cubicBezTo>
                  <a:cubicBezTo>
                    <a:pt x="85" y="780"/>
                    <a:pt x="85" y="779"/>
                    <a:pt x="84" y="779"/>
                  </a:cubicBezTo>
                  <a:cubicBezTo>
                    <a:pt x="84" y="779"/>
                    <a:pt x="84" y="779"/>
                    <a:pt x="84" y="779"/>
                  </a:cubicBezTo>
                  <a:cubicBezTo>
                    <a:pt x="83" y="779"/>
                    <a:pt x="83" y="778"/>
                    <a:pt x="82" y="777"/>
                  </a:cubicBezTo>
                  <a:cubicBezTo>
                    <a:pt x="83" y="776"/>
                    <a:pt x="83" y="775"/>
                    <a:pt x="83" y="775"/>
                  </a:cubicBezTo>
                  <a:cubicBezTo>
                    <a:pt x="85" y="775"/>
                    <a:pt x="85" y="774"/>
                    <a:pt x="87" y="774"/>
                  </a:cubicBezTo>
                  <a:cubicBezTo>
                    <a:pt x="86" y="772"/>
                    <a:pt x="86" y="769"/>
                    <a:pt x="86" y="766"/>
                  </a:cubicBezTo>
                  <a:cubicBezTo>
                    <a:pt x="88" y="767"/>
                    <a:pt x="90" y="768"/>
                    <a:pt x="91" y="769"/>
                  </a:cubicBezTo>
                  <a:cubicBezTo>
                    <a:pt x="91" y="769"/>
                    <a:pt x="91" y="770"/>
                    <a:pt x="91" y="770"/>
                  </a:cubicBezTo>
                  <a:cubicBezTo>
                    <a:pt x="90" y="770"/>
                    <a:pt x="90" y="770"/>
                    <a:pt x="90" y="770"/>
                  </a:cubicBezTo>
                  <a:cubicBezTo>
                    <a:pt x="90" y="770"/>
                    <a:pt x="91" y="770"/>
                    <a:pt x="91" y="770"/>
                  </a:cubicBezTo>
                  <a:cubicBezTo>
                    <a:pt x="90" y="779"/>
                    <a:pt x="89" y="789"/>
                    <a:pt x="88" y="798"/>
                  </a:cubicBezTo>
                  <a:cubicBezTo>
                    <a:pt x="92" y="779"/>
                    <a:pt x="92" y="779"/>
                    <a:pt x="92" y="779"/>
                  </a:cubicBezTo>
                  <a:cubicBezTo>
                    <a:pt x="93" y="779"/>
                    <a:pt x="94" y="780"/>
                    <a:pt x="96" y="779"/>
                  </a:cubicBezTo>
                  <a:cubicBezTo>
                    <a:pt x="95" y="779"/>
                    <a:pt x="95" y="778"/>
                    <a:pt x="95" y="778"/>
                  </a:cubicBezTo>
                  <a:cubicBezTo>
                    <a:pt x="96" y="778"/>
                    <a:pt x="96" y="778"/>
                    <a:pt x="96" y="778"/>
                  </a:cubicBezTo>
                  <a:cubicBezTo>
                    <a:pt x="95" y="777"/>
                    <a:pt x="95" y="777"/>
                    <a:pt x="95" y="777"/>
                  </a:cubicBezTo>
                  <a:cubicBezTo>
                    <a:pt x="95" y="778"/>
                    <a:pt x="95" y="778"/>
                    <a:pt x="95" y="778"/>
                  </a:cubicBezTo>
                  <a:cubicBezTo>
                    <a:pt x="95" y="777"/>
                    <a:pt x="95" y="777"/>
                    <a:pt x="95" y="777"/>
                  </a:cubicBezTo>
                  <a:cubicBezTo>
                    <a:pt x="96" y="777"/>
                    <a:pt x="96" y="778"/>
                    <a:pt x="97" y="778"/>
                  </a:cubicBezTo>
                  <a:cubicBezTo>
                    <a:pt x="97" y="778"/>
                    <a:pt x="96" y="778"/>
                    <a:pt x="96" y="778"/>
                  </a:cubicBezTo>
                  <a:cubicBezTo>
                    <a:pt x="96" y="778"/>
                    <a:pt x="97" y="779"/>
                    <a:pt x="98" y="779"/>
                  </a:cubicBezTo>
                  <a:cubicBezTo>
                    <a:pt x="98" y="779"/>
                    <a:pt x="98" y="779"/>
                    <a:pt x="98" y="779"/>
                  </a:cubicBezTo>
                  <a:cubicBezTo>
                    <a:pt x="98" y="779"/>
                    <a:pt x="98" y="779"/>
                    <a:pt x="98" y="779"/>
                  </a:cubicBezTo>
                  <a:cubicBezTo>
                    <a:pt x="99" y="780"/>
                    <a:pt x="100" y="781"/>
                    <a:pt x="99" y="781"/>
                  </a:cubicBezTo>
                  <a:cubicBezTo>
                    <a:pt x="98" y="781"/>
                    <a:pt x="100" y="780"/>
                    <a:pt x="97" y="780"/>
                  </a:cubicBezTo>
                  <a:cubicBezTo>
                    <a:pt x="97" y="780"/>
                    <a:pt x="97" y="780"/>
                    <a:pt x="97" y="780"/>
                  </a:cubicBezTo>
                  <a:cubicBezTo>
                    <a:pt x="95" y="780"/>
                    <a:pt x="95" y="780"/>
                    <a:pt x="95" y="780"/>
                  </a:cubicBezTo>
                  <a:cubicBezTo>
                    <a:pt x="98" y="781"/>
                    <a:pt x="98" y="781"/>
                    <a:pt x="98" y="781"/>
                  </a:cubicBezTo>
                  <a:cubicBezTo>
                    <a:pt x="98" y="781"/>
                    <a:pt x="98" y="781"/>
                    <a:pt x="98" y="781"/>
                  </a:cubicBezTo>
                  <a:cubicBezTo>
                    <a:pt x="98" y="781"/>
                    <a:pt x="99" y="781"/>
                    <a:pt x="99" y="781"/>
                  </a:cubicBezTo>
                  <a:cubicBezTo>
                    <a:pt x="99" y="782"/>
                    <a:pt x="99" y="782"/>
                    <a:pt x="99" y="782"/>
                  </a:cubicBezTo>
                  <a:cubicBezTo>
                    <a:pt x="97" y="781"/>
                    <a:pt x="99" y="783"/>
                    <a:pt x="96" y="783"/>
                  </a:cubicBezTo>
                  <a:cubicBezTo>
                    <a:pt x="97" y="783"/>
                    <a:pt x="95" y="784"/>
                    <a:pt x="97" y="785"/>
                  </a:cubicBezTo>
                  <a:cubicBezTo>
                    <a:pt x="96" y="784"/>
                    <a:pt x="96" y="784"/>
                    <a:pt x="97" y="783"/>
                  </a:cubicBezTo>
                  <a:cubicBezTo>
                    <a:pt x="98" y="784"/>
                    <a:pt x="100" y="784"/>
                    <a:pt x="100" y="785"/>
                  </a:cubicBezTo>
                  <a:cubicBezTo>
                    <a:pt x="99" y="785"/>
                    <a:pt x="99" y="785"/>
                    <a:pt x="99" y="785"/>
                  </a:cubicBezTo>
                  <a:cubicBezTo>
                    <a:pt x="99" y="785"/>
                    <a:pt x="100" y="785"/>
                    <a:pt x="101" y="785"/>
                  </a:cubicBezTo>
                  <a:cubicBezTo>
                    <a:pt x="101" y="786"/>
                    <a:pt x="101" y="786"/>
                    <a:pt x="103" y="787"/>
                  </a:cubicBezTo>
                  <a:cubicBezTo>
                    <a:pt x="103" y="787"/>
                    <a:pt x="103" y="788"/>
                    <a:pt x="103" y="788"/>
                  </a:cubicBezTo>
                  <a:cubicBezTo>
                    <a:pt x="100" y="787"/>
                    <a:pt x="98" y="786"/>
                    <a:pt x="97" y="787"/>
                  </a:cubicBezTo>
                  <a:cubicBezTo>
                    <a:pt x="98" y="787"/>
                    <a:pt x="100" y="789"/>
                    <a:pt x="98" y="789"/>
                  </a:cubicBezTo>
                  <a:cubicBezTo>
                    <a:pt x="97" y="789"/>
                    <a:pt x="97" y="789"/>
                    <a:pt x="97" y="789"/>
                  </a:cubicBezTo>
                  <a:cubicBezTo>
                    <a:pt x="98" y="790"/>
                    <a:pt x="99" y="790"/>
                    <a:pt x="98" y="791"/>
                  </a:cubicBezTo>
                  <a:cubicBezTo>
                    <a:pt x="100" y="791"/>
                    <a:pt x="102" y="791"/>
                    <a:pt x="103" y="791"/>
                  </a:cubicBezTo>
                  <a:cubicBezTo>
                    <a:pt x="103" y="792"/>
                    <a:pt x="103" y="792"/>
                    <a:pt x="103" y="792"/>
                  </a:cubicBezTo>
                  <a:cubicBezTo>
                    <a:pt x="104" y="792"/>
                    <a:pt x="102" y="793"/>
                    <a:pt x="101" y="792"/>
                  </a:cubicBezTo>
                  <a:cubicBezTo>
                    <a:pt x="102" y="793"/>
                    <a:pt x="102" y="793"/>
                    <a:pt x="102" y="793"/>
                  </a:cubicBezTo>
                  <a:cubicBezTo>
                    <a:pt x="100" y="794"/>
                    <a:pt x="101" y="794"/>
                    <a:pt x="103" y="794"/>
                  </a:cubicBezTo>
                  <a:cubicBezTo>
                    <a:pt x="103" y="794"/>
                    <a:pt x="103" y="794"/>
                    <a:pt x="103" y="794"/>
                  </a:cubicBezTo>
                  <a:cubicBezTo>
                    <a:pt x="103" y="794"/>
                    <a:pt x="104" y="795"/>
                    <a:pt x="105" y="795"/>
                  </a:cubicBezTo>
                  <a:cubicBezTo>
                    <a:pt x="104" y="795"/>
                    <a:pt x="103" y="795"/>
                    <a:pt x="102" y="795"/>
                  </a:cubicBezTo>
                  <a:cubicBezTo>
                    <a:pt x="104" y="797"/>
                    <a:pt x="104" y="797"/>
                    <a:pt x="104" y="797"/>
                  </a:cubicBezTo>
                  <a:cubicBezTo>
                    <a:pt x="104" y="797"/>
                    <a:pt x="103" y="797"/>
                    <a:pt x="103" y="797"/>
                  </a:cubicBezTo>
                  <a:cubicBezTo>
                    <a:pt x="102" y="798"/>
                    <a:pt x="102" y="798"/>
                    <a:pt x="103" y="799"/>
                  </a:cubicBezTo>
                  <a:cubicBezTo>
                    <a:pt x="104" y="798"/>
                    <a:pt x="105" y="799"/>
                    <a:pt x="106" y="798"/>
                  </a:cubicBezTo>
                  <a:cubicBezTo>
                    <a:pt x="107" y="798"/>
                    <a:pt x="107" y="799"/>
                    <a:pt x="108" y="799"/>
                  </a:cubicBezTo>
                  <a:cubicBezTo>
                    <a:pt x="108" y="799"/>
                    <a:pt x="108" y="799"/>
                    <a:pt x="108" y="799"/>
                  </a:cubicBezTo>
                  <a:cubicBezTo>
                    <a:pt x="108" y="799"/>
                    <a:pt x="108" y="799"/>
                    <a:pt x="108" y="799"/>
                  </a:cubicBezTo>
                  <a:cubicBezTo>
                    <a:pt x="108" y="798"/>
                    <a:pt x="108" y="798"/>
                    <a:pt x="108" y="798"/>
                  </a:cubicBezTo>
                  <a:cubicBezTo>
                    <a:pt x="108" y="798"/>
                    <a:pt x="108" y="798"/>
                    <a:pt x="108" y="798"/>
                  </a:cubicBezTo>
                  <a:cubicBezTo>
                    <a:pt x="109" y="799"/>
                    <a:pt x="109" y="800"/>
                    <a:pt x="108" y="801"/>
                  </a:cubicBezTo>
                  <a:cubicBezTo>
                    <a:pt x="106" y="801"/>
                    <a:pt x="106" y="801"/>
                    <a:pt x="106" y="801"/>
                  </a:cubicBezTo>
                  <a:cubicBezTo>
                    <a:pt x="110" y="802"/>
                    <a:pt x="109" y="804"/>
                    <a:pt x="113" y="805"/>
                  </a:cubicBezTo>
                  <a:cubicBezTo>
                    <a:pt x="113" y="804"/>
                    <a:pt x="113" y="804"/>
                    <a:pt x="113" y="804"/>
                  </a:cubicBezTo>
                  <a:cubicBezTo>
                    <a:pt x="112" y="804"/>
                    <a:pt x="112" y="803"/>
                    <a:pt x="113" y="803"/>
                  </a:cubicBezTo>
                  <a:cubicBezTo>
                    <a:pt x="114" y="804"/>
                    <a:pt x="117" y="803"/>
                    <a:pt x="118" y="804"/>
                  </a:cubicBezTo>
                  <a:cubicBezTo>
                    <a:pt x="120" y="805"/>
                    <a:pt x="116" y="806"/>
                    <a:pt x="120" y="807"/>
                  </a:cubicBezTo>
                  <a:cubicBezTo>
                    <a:pt x="120" y="806"/>
                    <a:pt x="123" y="804"/>
                    <a:pt x="121" y="803"/>
                  </a:cubicBezTo>
                  <a:cubicBezTo>
                    <a:pt x="121" y="804"/>
                    <a:pt x="121" y="804"/>
                    <a:pt x="121" y="804"/>
                  </a:cubicBezTo>
                  <a:cubicBezTo>
                    <a:pt x="116" y="802"/>
                    <a:pt x="116" y="802"/>
                    <a:pt x="116" y="802"/>
                  </a:cubicBezTo>
                  <a:cubicBezTo>
                    <a:pt x="118" y="802"/>
                    <a:pt x="115" y="801"/>
                    <a:pt x="118" y="801"/>
                  </a:cubicBezTo>
                  <a:cubicBezTo>
                    <a:pt x="118" y="801"/>
                    <a:pt x="118" y="802"/>
                    <a:pt x="118" y="802"/>
                  </a:cubicBezTo>
                  <a:cubicBezTo>
                    <a:pt x="120" y="802"/>
                    <a:pt x="119" y="801"/>
                    <a:pt x="120" y="800"/>
                  </a:cubicBezTo>
                  <a:cubicBezTo>
                    <a:pt x="118" y="801"/>
                    <a:pt x="118" y="801"/>
                    <a:pt x="118" y="801"/>
                  </a:cubicBezTo>
                  <a:cubicBezTo>
                    <a:pt x="116" y="799"/>
                    <a:pt x="117" y="797"/>
                    <a:pt x="115" y="796"/>
                  </a:cubicBezTo>
                  <a:cubicBezTo>
                    <a:pt x="117" y="797"/>
                    <a:pt x="117" y="794"/>
                    <a:pt x="120" y="795"/>
                  </a:cubicBezTo>
                  <a:cubicBezTo>
                    <a:pt x="121" y="796"/>
                    <a:pt x="119" y="796"/>
                    <a:pt x="119" y="796"/>
                  </a:cubicBezTo>
                  <a:cubicBezTo>
                    <a:pt x="122" y="796"/>
                    <a:pt x="120" y="795"/>
                    <a:pt x="122" y="795"/>
                  </a:cubicBezTo>
                  <a:cubicBezTo>
                    <a:pt x="120" y="795"/>
                    <a:pt x="119" y="793"/>
                    <a:pt x="117" y="794"/>
                  </a:cubicBezTo>
                  <a:cubicBezTo>
                    <a:pt x="119" y="794"/>
                    <a:pt x="116" y="793"/>
                    <a:pt x="118" y="792"/>
                  </a:cubicBezTo>
                  <a:cubicBezTo>
                    <a:pt x="116" y="792"/>
                    <a:pt x="116" y="792"/>
                    <a:pt x="115" y="791"/>
                  </a:cubicBezTo>
                  <a:cubicBezTo>
                    <a:pt x="116" y="791"/>
                    <a:pt x="116" y="791"/>
                    <a:pt x="117" y="790"/>
                  </a:cubicBezTo>
                  <a:cubicBezTo>
                    <a:pt x="117" y="791"/>
                    <a:pt x="119" y="791"/>
                    <a:pt x="120" y="792"/>
                  </a:cubicBezTo>
                  <a:cubicBezTo>
                    <a:pt x="120" y="792"/>
                    <a:pt x="120" y="792"/>
                    <a:pt x="120" y="792"/>
                  </a:cubicBezTo>
                  <a:cubicBezTo>
                    <a:pt x="119" y="792"/>
                    <a:pt x="119" y="793"/>
                    <a:pt x="120" y="793"/>
                  </a:cubicBezTo>
                  <a:cubicBezTo>
                    <a:pt x="121" y="793"/>
                    <a:pt x="121" y="793"/>
                    <a:pt x="121" y="793"/>
                  </a:cubicBezTo>
                  <a:cubicBezTo>
                    <a:pt x="123" y="794"/>
                    <a:pt x="125" y="795"/>
                    <a:pt x="127" y="796"/>
                  </a:cubicBezTo>
                  <a:cubicBezTo>
                    <a:pt x="127" y="796"/>
                    <a:pt x="127" y="796"/>
                    <a:pt x="127" y="797"/>
                  </a:cubicBezTo>
                  <a:cubicBezTo>
                    <a:pt x="127" y="796"/>
                    <a:pt x="127" y="796"/>
                    <a:pt x="127" y="796"/>
                  </a:cubicBezTo>
                  <a:cubicBezTo>
                    <a:pt x="127" y="796"/>
                    <a:pt x="127" y="797"/>
                    <a:pt x="127" y="797"/>
                  </a:cubicBezTo>
                  <a:cubicBezTo>
                    <a:pt x="127" y="804"/>
                    <a:pt x="126" y="811"/>
                    <a:pt x="126" y="818"/>
                  </a:cubicBezTo>
                  <a:cubicBezTo>
                    <a:pt x="129" y="803"/>
                    <a:pt x="129" y="803"/>
                    <a:pt x="129" y="803"/>
                  </a:cubicBezTo>
                  <a:cubicBezTo>
                    <a:pt x="130" y="804"/>
                    <a:pt x="131" y="804"/>
                    <a:pt x="132" y="804"/>
                  </a:cubicBezTo>
                  <a:cubicBezTo>
                    <a:pt x="132" y="803"/>
                    <a:pt x="131" y="803"/>
                    <a:pt x="132" y="802"/>
                  </a:cubicBezTo>
                  <a:cubicBezTo>
                    <a:pt x="133" y="802"/>
                    <a:pt x="134" y="803"/>
                    <a:pt x="134" y="804"/>
                  </a:cubicBezTo>
                  <a:cubicBezTo>
                    <a:pt x="137" y="804"/>
                    <a:pt x="137" y="804"/>
                    <a:pt x="137" y="804"/>
                  </a:cubicBezTo>
                  <a:cubicBezTo>
                    <a:pt x="141" y="805"/>
                    <a:pt x="136" y="805"/>
                    <a:pt x="139" y="806"/>
                  </a:cubicBezTo>
                  <a:cubicBezTo>
                    <a:pt x="141" y="805"/>
                    <a:pt x="141" y="805"/>
                    <a:pt x="141" y="805"/>
                  </a:cubicBezTo>
                  <a:cubicBezTo>
                    <a:pt x="141" y="805"/>
                    <a:pt x="141" y="805"/>
                    <a:pt x="141" y="805"/>
                  </a:cubicBezTo>
                  <a:cubicBezTo>
                    <a:pt x="141" y="805"/>
                    <a:pt x="141" y="805"/>
                    <a:pt x="140" y="805"/>
                  </a:cubicBezTo>
                  <a:cubicBezTo>
                    <a:pt x="138" y="803"/>
                    <a:pt x="143" y="803"/>
                    <a:pt x="145" y="802"/>
                  </a:cubicBezTo>
                  <a:cubicBezTo>
                    <a:pt x="146" y="802"/>
                    <a:pt x="148" y="803"/>
                    <a:pt x="150" y="803"/>
                  </a:cubicBezTo>
                  <a:cubicBezTo>
                    <a:pt x="150" y="802"/>
                    <a:pt x="146" y="802"/>
                    <a:pt x="146" y="801"/>
                  </a:cubicBezTo>
                  <a:cubicBezTo>
                    <a:pt x="146" y="800"/>
                    <a:pt x="147" y="801"/>
                    <a:pt x="147" y="801"/>
                  </a:cubicBezTo>
                  <a:cubicBezTo>
                    <a:pt x="146" y="800"/>
                    <a:pt x="146" y="800"/>
                    <a:pt x="146" y="800"/>
                  </a:cubicBezTo>
                  <a:cubicBezTo>
                    <a:pt x="147" y="800"/>
                    <a:pt x="147" y="798"/>
                    <a:pt x="149" y="799"/>
                  </a:cubicBezTo>
                  <a:cubicBezTo>
                    <a:pt x="149" y="799"/>
                    <a:pt x="149" y="800"/>
                    <a:pt x="149" y="800"/>
                  </a:cubicBezTo>
                  <a:cubicBezTo>
                    <a:pt x="152" y="799"/>
                    <a:pt x="154" y="796"/>
                    <a:pt x="158" y="796"/>
                  </a:cubicBezTo>
                  <a:cubicBezTo>
                    <a:pt x="158" y="796"/>
                    <a:pt x="157" y="796"/>
                    <a:pt x="158" y="795"/>
                  </a:cubicBezTo>
                  <a:cubicBezTo>
                    <a:pt x="155" y="794"/>
                    <a:pt x="153" y="795"/>
                    <a:pt x="151" y="793"/>
                  </a:cubicBezTo>
                  <a:cubicBezTo>
                    <a:pt x="150" y="794"/>
                    <a:pt x="150" y="794"/>
                    <a:pt x="150" y="794"/>
                  </a:cubicBezTo>
                  <a:cubicBezTo>
                    <a:pt x="150" y="794"/>
                    <a:pt x="151" y="795"/>
                    <a:pt x="151" y="795"/>
                  </a:cubicBezTo>
                  <a:cubicBezTo>
                    <a:pt x="151" y="794"/>
                    <a:pt x="151" y="794"/>
                    <a:pt x="151" y="794"/>
                  </a:cubicBezTo>
                  <a:cubicBezTo>
                    <a:pt x="152" y="794"/>
                    <a:pt x="154" y="794"/>
                    <a:pt x="156" y="795"/>
                  </a:cubicBezTo>
                  <a:cubicBezTo>
                    <a:pt x="156" y="796"/>
                    <a:pt x="152" y="797"/>
                    <a:pt x="151" y="797"/>
                  </a:cubicBezTo>
                  <a:cubicBezTo>
                    <a:pt x="149" y="797"/>
                    <a:pt x="149" y="796"/>
                    <a:pt x="146" y="796"/>
                  </a:cubicBezTo>
                  <a:cubicBezTo>
                    <a:pt x="149" y="796"/>
                    <a:pt x="144" y="795"/>
                    <a:pt x="146" y="794"/>
                  </a:cubicBezTo>
                  <a:cubicBezTo>
                    <a:pt x="147" y="795"/>
                    <a:pt x="147" y="795"/>
                    <a:pt x="147" y="795"/>
                  </a:cubicBezTo>
                  <a:cubicBezTo>
                    <a:pt x="145" y="794"/>
                    <a:pt x="148" y="794"/>
                    <a:pt x="146" y="793"/>
                  </a:cubicBezTo>
                  <a:cubicBezTo>
                    <a:pt x="146" y="793"/>
                    <a:pt x="147" y="793"/>
                    <a:pt x="147" y="793"/>
                  </a:cubicBezTo>
                  <a:cubicBezTo>
                    <a:pt x="146" y="792"/>
                    <a:pt x="145" y="793"/>
                    <a:pt x="143" y="792"/>
                  </a:cubicBezTo>
                  <a:cubicBezTo>
                    <a:pt x="143" y="792"/>
                    <a:pt x="143" y="792"/>
                    <a:pt x="143" y="792"/>
                  </a:cubicBezTo>
                  <a:cubicBezTo>
                    <a:pt x="144" y="791"/>
                    <a:pt x="147" y="792"/>
                    <a:pt x="149" y="791"/>
                  </a:cubicBezTo>
                  <a:cubicBezTo>
                    <a:pt x="153" y="793"/>
                    <a:pt x="154" y="791"/>
                    <a:pt x="157" y="794"/>
                  </a:cubicBezTo>
                  <a:cubicBezTo>
                    <a:pt x="161" y="794"/>
                    <a:pt x="161" y="793"/>
                    <a:pt x="161" y="792"/>
                  </a:cubicBezTo>
                  <a:cubicBezTo>
                    <a:pt x="159" y="792"/>
                    <a:pt x="155" y="791"/>
                    <a:pt x="152" y="792"/>
                  </a:cubicBezTo>
                  <a:cubicBezTo>
                    <a:pt x="150" y="790"/>
                    <a:pt x="143" y="790"/>
                    <a:pt x="146" y="788"/>
                  </a:cubicBezTo>
                  <a:cubicBezTo>
                    <a:pt x="147" y="788"/>
                    <a:pt x="147" y="788"/>
                    <a:pt x="147" y="788"/>
                  </a:cubicBezTo>
                  <a:cubicBezTo>
                    <a:pt x="144" y="787"/>
                    <a:pt x="144" y="787"/>
                    <a:pt x="144" y="787"/>
                  </a:cubicBezTo>
                  <a:cubicBezTo>
                    <a:pt x="146" y="786"/>
                    <a:pt x="146" y="786"/>
                    <a:pt x="146" y="786"/>
                  </a:cubicBezTo>
                  <a:cubicBezTo>
                    <a:pt x="150" y="787"/>
                    <a:pt x="148" y="788"/>
                    <a:pt x="150" y="788"/>
                  </a:cubicBezTo>
                  <a:cubicBezTo>
                    <a:pt x="154" y="787"/>
                    <a:pt x="146" y="786"/>
                    <a:pt x="147" y="785"/>
                  </a:cubicBezTo>
                  <a:cubicBezTo>
                    <a:pt x="151" y="784"/>
                    <a:pt x="149" y="787"/>
                    <a:pt x="153" y="787"/>
                  </a:cubicBezTo>
                  <a:cubicBezTo>
                    <a:pt x="152" y="786"/>
                    <a:pt x="154" y="785"/>
                    <a:pt x="155" y="786"/>
                  </a:cubicBezTo>
                  <a:cubicBezTo>
                    <a:pt x="154" y="787"/>
                    <a:pt x="158" y="787"/>
                    <a:pt x="156" y="788"/>
                  </a:cubicBezTo>
                  <a:cubicBezTo>
                    <a:pt x="154" y="787"/>
                    <a:pt x="154" y="788"/>
                    <a:pt x="153" y="788"/>
                  </a:cubicBezTo>
                  <a:cubicBezTo>
                    <a:pt x="154" y="788"/>
                    <a:pt x="154" y="790"/>
                    <a:pt x="154" y="791"/>
                  </a:cubicBezTo>
                  <a:cubicBezTo>
                    <a:pt x="157" y="791"/>
                    <a:pt x="156" y="790"/>
                    <a:pt x="158" y="789"/>
                  </a:cubicBezTo>
                  <a:cubicBezTo>
                    <a:pt x="154" y="788"/>
                    <a:pt x="160" y="787"/>
                    <a:pt x="157" y="786"/>
                  </a:cubicBezTo>
                  <a:cubicBezTo>
                    <a:pt x="156" y="784"/>
                    <a:pt x="159" y="786"/>
                    <a:pt x="160" y="786"/>
                  </a:cubicBezTo>
                  <a:cubicBezTo>
                    <a:pt x="161" y="784"/>
                    <a:pt x="157" y="785"/>
                    <a:pt x="157" y="785"/>
                  </a:cubicBezTo>
                  <a:cubicBezTo>
                    <a:pt x="155" y="783"/>
                    <a:pt x="160" y="783"/>
                    <a:pt x="161" y="781"/>
                  </a:cubicBezTo>
                  <a:cubicBezTo>
                    <a:pt x="157" y="780"/>
                    <a:pt x="158" y="777"/>
                    <a:pt x="159" y="775"/>
                  </a:cubicBezTo>
                  <a:cubicBezTo>
                    <a:pt x="160" y="775"/>
                    <a:pt x="161" y="775"/>
                    <a:pt x="162" y="775"/>
                  </a:cubicBezTo>
                  <a:cubicBezTo>
                    <a:pt x="157" y="774"/>
                    <a:pt x="159" y="774"/>
                    <a:pt x="156" y="773"/>
                  </a:cubicBezTo>
                  <a:cubicBezTo>
                    <a:pt x="154" y="774"/>
                    <a:pt x="154" y="774"/>
                    <a:pt x="154" y="774"/>
                  </a:cubicBezTo>
                  <a:cubicBezTo>
                    <a:pt x="153" y="773"/>
                    <a:pt x="150" y="772"/>
                    <a:pt x="152" y="772"/>
                  </a:cubicBezTo>
                  <a:cubicBezTo>
                    <a:pt x="153" y="772"/>
                    <a:pt x="153" y="773"/>
                    <a:pt x="155" y="772"/>
                  </a:cubicBezTo>
                  <a:cubicBezTo>
                    <a:pt x="155" y="772"/>
                    <a:pt x="155" y="772"/>
                    <a:pt x="154" y="771"/>
                  </a:cubicBezTo>
                  <a:cubicBezTo>
                    <a:pt x="155" y="772"/>
                    <a:pt x="155" y="772"/>
                    <a:pt x="155" y="772"/>
                  </a:cubicBezTo>
                  <a:cubicBezTo>
                    <a:pt x="157" y="771"/>
                    <a:pt x="155" y="770"/>
                    <a:pt x="154" y="769"/>
                  </a:cubicBezTo>
                  <a:cubicBezTo>
                    <a:pt x="153" y="768"/>
                    <a:pt x="153" y="766"/>
                    <a:pt x="152" y="765"/>
                  </a:cubicBezTo>
                  <a:cubicBezTo>
                    <a:pt x="154" y="765"/>
                    <a:pt x="154" y="765"/>
                    <a:pt x="154" y="765"/>
                  </a:cubicBezTo>
                  <a:cubicBezTo>
                    <a:pt x="156" y="764"/>
                    <a:pt x="153" y="763"/>
                    <a:pt x="151" y="763"/>
                  </a:cubicBezTo>
                  <a:cubicBezTo>
                    <a:pt x="153" y="762"/>
                    <a:pt x="153" y="763"/>
                    <a:pt x="155" y="763"/>
                  </a:cubicBezTo>
                  <a:cubicBezTo>
                    <a:pt x="157" y="764"/>
                    <a:pt x="161" y="765"/>
                    <a:pt x="157" y="765"/>
                  </a:cubicBezTo>
                  <a:cubicBezTo>
                    <a:pt x="157" y="765"/>
                    <a:pt x="158" y="765"/>
                    <a:pt x="157" y="765"/>
                  </a:cubicBezTo>
                  <a:cubicBezTo>
                    <a:pt x="155" y="767"/>
                    <a:pt x="163" y="766"/>
                    <a:pt x="164" y="767"/>
                  </a:cubicBezTo>
                  <a:cubicBezTo>
                    <a:pt x="164" y="767"/>
                    <a:pt x="167" y="766"/>
                    <a:pt x="165" y="765"/>
                  </a:cubicBezTo>
                  <a:cubicBezTo>
                    <a:pt x="165" y="765"/>
                    <a:pt x="163" y="764"/>
                    <a:pt x="162" y="763"/>
                  </a:cubicBezTo>
                  <a:cubicBezTo>
                    <a:pt x="164" y="764"/>
                    <a:pt x="162" y="764"/>
                    <a:pt x="160" y="765"/>
                  </a:cubicBezTo>
                  <a:cubicBezTo>
                    <a:pt x="160" y="764"/>
                    <a:pt x="158" y="764"/>
                    <a:pt x="159" y="764"/>
                  </a:cubicBezTo>
                  <a:cubicBezTo>
                    <a:pt x="160" y="764"/>
                    <a:pt x="160" y="764"/>
                    <a:pt x="160" y="764"/>
                  </a:cubicBezTo>
                  <a:cubicBezTo>
                    <a:pt x="158" y="763"/>
                    <a:pt x="158" y="763"/>
                    <a:pt x="158" y="763"/>
                  </a:cubicBezTo>
                  <a:cubicBezTo>
                    <a:pt x="161" y="763"/>
                    <a:pt x="160" y="761"/>
                    <a:pt x="163" y="762"/>
                  </a:cubicBezTo>
                  <a:cubicBezTo>
                    <a:pt x="163" y="761"/>
                    <a:pt x="161" y="762"/>
                    <a:pt x="160" y="761"/>
                  </a:cubicBezTo>
                  <a:cubicBezTo>
                    <a:pt x="158" y="763"/>
                    <a:pt x="158" y="763"/>
                    <a:pt x="158" y="763"/>
                  </a:cubicBezTo>
                  <a:cubicBezTo>
                    <a:pt x="155" y="763"/>
                    <a:pt x="155" y="763"/>
                    <a:pt x="155" y="763"/>
                  </a:cubicBezTo>
                  <a:cubicBezTo>
                    <a:pt x="153" y="762"/>
                    <a:pt x="156" y="762"/>
                    <a:pt x="155" y="761"/>
                  </a:cubicBezTo>
                  <a:cubicBezTo>
                    <a:pt x="152" y="761"/>
                    <a:pt x="152" y="761"/>
                    <a:pt x="152" y="761"/>
                  </a:cubicBezTo>
                  <a:cubicBezTo>
                    <a:pt x="155" y="760"/>
                    <a:pt x="155" y="760"/>
                    <a:pt x="155" y="760"/>
                  </a:cubicBezTo>
                  <a:cubicBezTo>
                    <a:pt x="153" y="760"/>
                    <a:pt x="154" y="759"/>
                    <a:pt x="153" y="759"/>
                  </a:cubicBezTo>
                  <a:cubicBezTo>
                    <a:pt x="155" y="758"/>
                    <a:pt x="160" y="759"/>
                    <a:pt x="157" y="757"/>
                  </a:cubicBezTo>
                  <a:cubicBezTo>
                    <a:pt x="157" y="758"/>
                    <a:pt x="157" y="758"/>
                    <a:pt x="157" y="758"/>
                  </a:cubicBezTo>
                  <a:cubicBezTo>
                    <a:pt x="156" y="757"/>
                    <a:pt x="155" y="756"/>
                    <a:pt x="156" y="755"/>
                  </a:cubicBezTo>
                  <a:cubicBezTo>
                    <a:pt x="157" y="756"/>
                    <a:pt x="157" y="756"/>
                    <a:pt x="157" y="756"/>
                  </a:cubicBezTo>
                  <a:cubicBezTo>
                    <a:pt x="159" y="755"/>
                    <a:pt x="154" y="752"/>
                    <a:pt x="159" y="752"/>
                  </a:cubicBezTo>
                  <a:cubicBezTo>
                    <a:pt x="162" y="752"/>
                    <a:pt x="160" y="753"/>
                    <a:pt x="163" y="753"/>
                  </a:cubicBezTo>
                  <a:cubicBezTo>
                    <a:pt x="159" y="755"/>
                    <a:pt x="168" y="755"/>
                    <a:pt x="166" y="757"/>
                  </a:cubicBezTo>
                  <a:cubicBezTo>
                    <a:pt x="159" y="757"/>
                    <a:pt x="169" y="759"/>
                    <a:pt x="163" y="759"/>
                  </a:cubicBezTo>
                  <a:cubicBezTo>
                    <a:pt x="164" y="758"/>
                    <a:pt x="159" y="757"/>
                    <a:pt x="159" y="757"/>
                  </a:cubicBezTo>
                  <a:cubicBezTo>
                    <a:pt x="159" y="758"/>
                    <a:pt x="159" y="759"/>
                    <a:pt x="158" y="760"/>
                  </a:cubicBezTo>
                  <a:cubicBezTo>
                    <a:pt x="161" y="759"/>
                    <a:pt x="164" y="760"/>
                    <a:pt x="167" y="760"/>
                  </a:cubicBezTo>
                  <a:cubicBezTo>
                    <a:pt x="166" y="759"/>
                    <a:pt x="166" y="759"/>
                    <a:pt x="167" y="758"/>
                  </a:cubicBezTo>
                  <a:cubicBezTo>
                    <a:pt x="167" y="766"/>
                    <a:pt x="167" y="766"/>
                    <a:pt x="167" y="766"/>
                  </a:cubicBezTo>
                  <a:cubicBezTo>
                    <a:pt x="166" y="767"/>
                    <a:pt x="166" y="768"/>
                    <a:pt x="164" y="768"/>
                  </a:cubicBezTo>
                  <a:cubicBezTo>
                    <a:pt x="166" y="767"/>
                    <a:pt x="165" y="770"/>
                    <a:pt x="167" y="771"/>
                  </a:cubicBezTo>
                  <a:cubicBezTo>
                    <a:pt x="167" y="772"/>
                    <a:pt x="167" y="772"/>
                    <a:pt x="167" y="772"/>
                  </a:cubicBezTo>
                  <a:cubicBezTo>
                    <a:pt x="166" y="772"/>
                    <a:pt x="165" y="772"/>
                    <a:pt x="165" y="772"/>
                  </a:cubicBezTo>
                  <a:cubicBezTo>
                    <a:pt x="167" y="775"/>
                    <a:pt x="162" y="779"/>
                    <a:pt x="162" y="783"/>
                  </a:cubicBezTo>
                  <a:cubicBezTo>
                    <a:pt x="163" y="783"/>
                    <a:pt x="165" y="782"/>
                    <a:pt x="166" y="783"/>
                  </a:cubicBezTo>
                  <a:cubicBezTo>
                    <a:pt x="161" y="785"/>
                    <a:pt x="161" y="785"/>
                    <a:pt x="161" y="785"/>
                  </a:cubicBezTo>
                  <a:cubicBezTo>
                    <a:pt x="161" y="786"/>
                    <a:pt x="166" y="786"/>
                    <a:pt x="163" y="787"/>
                  </a:cubicBezTo>
                  <a:cubicBezTo>
                    <a:pt x="163" y="787"/>
                    <a:pt x="165" y="787"/>
                    <a:pt x="165" y="787"/>
                  </a:cubicBezTo>
                  <a:cubicBezTo>
                    <a:pt x="159" y="794"/>
                    <a:pt x="165" y="802"/>
                    <a:pt x="156" y="808"/>
                  </a:cubicBezTo>
                  <a:cubicBezTo>
                    <a:pt x="155" y="807"/>
                    <a:pt x="154" y="805"/>
                    <a:pt x="149" y="804"/>
                  </a:cubicBezTo>
                  <a:cubicBezTo>
                    <a:pt x="150" y="805"/>
                    <a:pt x="151" y="807"/>
                    <a:pt x="149" y="807"/>
                  </a:cubicBezTo>
                  <a:cubicBezTo>
                    <a:pt x="146" y="807"/>
                    <a:pt x="146" y="807"/>
                    <a:pt x="146" y="807"/>
                  </a:cubicBezTo>
                  <a:cubicBezTo>
                    <a:pt x="149" y="806"/>
                    <a:pt x="147" y="805"/>
                    <a:pt x="147" y="804"/>
                  </a:cubicBezTo>
                  <a:cubicBezTo>
                    <a:pt x="146" y="807"/>
                    <a:pt x="146" y="807"/>
                    <a:pt x="146" y="807"/>
                  </a:cubicBezTo>
                  <a:cubicBezTo>
                    <a:pt x="143" y="808"/>
                    <a:pt x="142" y="807"/>
                    <a:pt x="142" y="806"/>
                  </a:cubicBezTo>
                  <a:cubicBezTo>
                    <a:pt x="142" y="806"/>
                    <a:pt x="142" y="806"/>
                    <a:pt x="141" y="806"/>
                  </a:cubicBezTo>
                  <a:cubicBezTo>
                    <a:pt x="142" y="807"/>
                    <a:pt x="145" y="809"/>
                    <a:pt x="145" y="807"/>
                  </a:cubicBezTo>
                  <a:cubicBezTo>
                    <a:pt x="149" y="807"/>
                    <a:pt x="147" y="808"/>
                    <a:pt x="148" y="809"/>
                  </a:cubicBezTo>
                  <a:cubicBezTo>
                    <a:pt x="149" y="809"/>
                    <a:pt x="150" y="809"/>
                    <a:pt x="151" y="809"/>
                  </a:cubicBezTo>
                  <a:cubicBezTo>
                    <a:pt x="151" y="809"/>
                    <a:pt x="150" y="808"/>
                    <a:pt x="150" y="808"/>
                  </a:cubicBezTo>
                  <a:cubicBezTo>
                    <a:pt x="152" y="808"/>
                    <a:pt x="153" y="809"/>
                    <a:pt x="152" y="809"/>
                  </a:cubicBezTo>
                  <a:cubicBezTo>
                    <a:pt x="154" y="809"/>
                    <a:pt x="154" y="809"/>
                    <a:pt x="155" y="809"/>
                  </a:cubicBezTo>
                  <a:cubicBezTo>
                    <a:pt x="155" y="809"/>
                    <a:pt x="155" y="810"/>
                    <a:pt x="154" y="810"/>
                  </a:cubicBezTo>
                  <a:cubicBezTo>
                    <a:pt x="156" y="809"/>
                    <a:pt x="156" y="810"/>
                    <a:pt x="156" y="811"/>
                  </a:cubicBezTo>
                  <a:cubicBezTo>
                    <a:pt x="157" y="810"/>
                    <a:pt x="159" y="811"/>
                    <a:pt x="160" y="811"/>
                  </a:cubicBezTo>
                  <a:cubicBezTo>
                    <a:pt x="155" y="814"/>
                    <a:pt x="155" y="814"/>
                    <a:pt x="155" y="814"/>
                  </a:cubicBezTo>
                  <a:cubicBezTo>
                    <a:pt x="159" y="815"/>
                    <a:pt x="155" y="817"/>
                    <a:pt x="158" y="818"/>
                  </a:cubicBezTo>
                  <a:cubicBezTo>
                    <a:pt x="158" y="817"/>
                    <a:pt x="158" y="817"/>
                    <a:pt x="158" y="817"/>
                  </a:cubicBezTo>
                  <a:cubicBezTo>
                    <a:pt x="160" y="818"/>
                    <a:pt x="162" y="818"/>
                    <a:pt x="165" y="817"/>
                  </a:cubicBezTo>
                  <a:cubicBezTo>
                    <a:pt x="165" y="821"/>
                    <a:pt x="165" y="821"/>
                    <a:pt x="165" y="821"/>
                  </a:cubicBezTo>
                  <a:cubicBezTo>
                    <a:pt x="165" y="820"/>
                    <a:pt x="165" y="818"/>
                    <a:pt x="166" y="817"/>
                  </a:cubicBezTo>
                  <a:cubicBezTo>
                    <a:pt x="168" y="817"/>
                    <a:pt x="171" y="817"/>
                    <a:pt x="173" y="817"/>
                  </a:cubicBezTo>
                  <a:cubicBezTo>
                    <a:pt x="169" y="815"/>
                    <a:pt x="182" y="814"/>
                    <a:pt x="175" y="811"/>
                  </a:cubicBezTo>
                  <a:cubicBezTo>
                    <a:pt x="177" y="810"/>
                    <a:pt x="177" y="811"/>
                    <a:pt x="178" y="811"/>
                  </a:cubicBezTo>
                  <a:cubicBezTo>
                    <a:pt x="176" y="810"/>
                    <a:pt x="176" y="810"/>
                    <a:pt x="178" y="808"/>
                  </a:cubicBezTo>
                  <a:cubicBezTo>
                    <a:pt x="178" y="808"/>
                    <a:pt x="178" y="808"/>
                    <a:pt x="178" y="808"/>
                  </a:cubicBezTo>
                  <a:cubicBezTo>
                    <a:pt x="179" y="804"/>
                    <a:pt x="181" y="803"/>
                    <a:pt x="184" y="798"/>
                  </a:cubicBezTo>
                  <a:cubicBezTo>
                    <a:pt x="181" y="798"/>
                    <a:pt x="181" y="798"/>
                    <a:pt x="181" y="798"/>
                  </a:cubicBezTo>
                  <a:cubicBezTo>
                    <a:pt x="182" y="797"/>
                    <a:pt x="183" y="797"/>
                    <a:pt x="183" y="797"/>
                  </a:cubicBezTo>
                  <a:cubicBezTo>
                    <a:pt x="180" y="795"/>
                    <a:pt x="182" y="800"/>
                    <a:pt x="178" y="798"/>
                  </a:cubicBezTo>
                  <a:cubicBezTo>
                    <a:pt x="184" y="797"/>
                    <a:pt x="180" y="791"/>
                    <a:pt x="186" y="791"/>
                  </a:cubicBezTo>
                  <a:cubicBezTo>
                    <a:pt x="187" y="789"/>
                    <a:pt x="183" y="791"/>
                    <a:pt x="183" y="790"/>
                  </a:cubicBezTo>
                  <a:cubicBezTo>
                    <a:pt x="185" y="789"/>
                    <a:pt x="185" y="789"/>
                    <a:pt x="185" y="789"/>
                  </a:cubicBezTo>
                  <a:cubicBezTo>
                    <a:pt x="183" y="789"/>
                    <a:pt x="183" y="789"/>
                    <a:pt x="183" y="789"/>
                  </a:cubicBezTo>
                  <a:cubicBezTo>
                    <a:pt x="184" y="788"/>
                    <a:pt x="186" y="787"/>
                    <a:pt x="187" y="787"/>
                  </a:cubicBezTo>
                  <a:cubicBezTo>
                    <a:pt x="187" y="788"/>
                    <a:pt x="188" y="788"/>
                    <a:pt x="188" y="788"/>
                  </a:cubicBezTo>
                  <a:cubicBezTo>
                    <a:pt x="190" y="787"/>
                    <a:pt x="188" y="785"/>
                    <a:pt x="188" y="784"/>
                  </a:cubicBezTo>
                  <a:cubicBezTo>
                    <a:pt x="187" y="786"/>
                    <a:pt x="187" y="786"/>
                    <a:pt x="187" y="786"/>
                  </a:cubicBezTo>
                  <a:cubicBezTo>
                    <a:pt x="186" y="781"/>
                    <a:pt x="189" y="776"/>
                    <a:pt x="186" y="772"/>
                  </a:cubicBezTo>
                  <a:cubicBezTo>
                    <a:pt x="185" y="772"/>
                    <a:pt x="185" y="772"/>
                    <a:pt x="185" y="772"/>
                  </a:cubicBezTo>
                  <a:cubicBezTo>
                    <a:pt x="183" y="769"/>
                    <a:pt x="187" y="770"/>
                    <a:pt x="186" y="767"/>
                  </a:cubicBezTo>
                  <a:cubicBezTo>
                    <a:pt x="186" y="767"/>
                    <a:pt x="186" y="767"/>
                    <a:pt x="186" y="767"/>
                  </a:cubicBezTo>
                  <a:cubicBezTo>
                    <a:pt x="185" y="766"/>
                    <a:pt x="184" y="765"/>
                    <a:pt x="185" y="764"/>
                  </a:cubicBezTo>
                  <a:cubicBezTo>
                    <a:pt x="186" y="765"/>
                    <a:pt x="188" y="763"/>
                    <a:pt x="189" y="764"/>
                  </a:cubicBezTo>
                  <a:cubicBezTo>
                    <a:pt x="187" y="760"/>
                    <a:pt x="187" y="762"/>
                    <a:pt x="183" y="760"/>
                  </a:cubicBezTo>
                  <a:cubicBezTo>
                    <a:pt x="185" y="759"/>
                    <a:pt x="185" y="759"/>
                    <a:pt x="185" y="759"/>
                  </a:cubicBezTo>
                  <a:cubicBezTo>
                    <a:pt x="183" y="758"/>
                    <a:pt x="182" y="758"/>
                    <a:pt x="182" y="757"/>
                  </a:cubicBezTo>
                  <a:cubicBezTo>
                    <a:pt x="183" y="758"/>
                    <a:pt x="185" y="756"/>
                    <a:pt x="187" y="757"/>
                  </a:cubicBezTo>
                  <a:cubicBezTo>
                    <a:pt x="192" y="754"/>
                    <a:pt x="183" y="752"/>
                    <a:pt x="190" y="751"/>
                  </a:cubicBezTo>
                  <a:cubicBezTo>
                    <a:pt x="184" y="749"/>
                    <a:pt x="187" y="754"/>
                    <a:pt x="185" y="753"/>
                  </a:cubicBezTo>
                  <a:cubicBezTo>
                    <a:pt x="183" y="753"/>
                    <a:pt x="181" y="751"/>
                    <a:pt x="182" y="750"/>
                  </a:cubicBezTo>
                  <a:cubicBezTo>
                    <a:pt x="182" y="749"/>
                    <a:pt x="189" y="748"/>
                    <a:pt x="190" y="746"/>
                  </a:cubicBezTo>
                  <a:cubicBezTo>
                    <a:pt x="189" y="746"/>
                    <a:pt x="190" y="746"/>
                    <a:pt x="190" y="746"/>
                  </a:cubicBezTo>
                  <a:cubicBezTo>
                    <a:pt x="191" y="745"/>
                    <a:pt x="188" y="744"/>
                    <a:pt x="190" y="743"/>
                  </a:cubicBezTo>
                  <a:cubicBezTo>
                    <a:pt x="187" y="742"/>
                    <a:pt x="191" y="741"/>
                    <a:pt x="186" y="741"/>
                  </a:cubicBezTo>
                  <a:cubicBezTo>
                    <a:pt x="187" y="743"/>
                    <a:pt x="187" y="743"/>
                    <a:pt x="187" y="743"/>
                  </a:cubicBezTo>
                  <a:cubicBezTo>
                    <a:pt x="186" y="742"/>
                    <a:pt x="181" y="740"/>
                    <a:pt x="183" y="738"/>
                  </a:cubicBezTo>
                  <a:cubicBezTo>
                    <a:pt x="184" y="738"/>
                    <a:pt x="186" y="739"/>
                    <a:pt x="186" y="739"/>
                  </a:cubicBezTo>
                  <a:cubicBezTo>
                    <a:pt x="188" y="739"/>
                    <a:pt x="185" y="738"/>
                    <a:pt x="187" y="737"/>
                  </a:cubicBezTo>
                  <a:cubicBezTo>
                    <a:pt x="191" y="738"/>
                    <a:pt x="188" y="741"/>
                    <a:pt x="191" y="742"/>
                  </a:cubicBezTo>
                  <a:cubicBezTo>
                    <a:pt x="193" y="741"/>
                    <a:pt x="188" y="739"/>
                    <a:pt x="193" y="740"/>
                  </a:cubicBezTo>
                  <a:cubicBezTo>
                    <a:pt x="187" y="739"/>
                    <a:pt x="194" y="737"/>
                    <a:pt x="189" y="735"/>
                  </a:cubicBezTo>
                  <a:cubicBezTo>
                    <a:pt x="192" y="735"/>
                    <a:pt x="192" y="735"/>
                    <a:pt x="192" y="735"/>
                  </a:cubicBezTo>
                  <a:cubicBezTo>
                    <a:pt x="191" y="735"/>
                    <a:pt x="190" y="734"/>
                    <a:pt x="190" y="734"/>
                  </a:cubicBezTo>
                  <a:cubicBezTo>
                    <a:pt x="194" y="735"/>
                    <a:pt x="194" y="735"/>
                    <a:pt x="194" y="735"/>
                  </a:cubicBezTo>
                  <a:cubicBezTo>
                    <a:pt x="191" y="733"/>
                    <a:pt x="197" y="732"/>
                    <a:pt x="195" y="731"/>
                  </a:cubicBezTo>
                  <a:cubicBezTo>
                    <a:pt x="195" y="734"/>
                    <a:pt x="192" y="731"/>
                    <a:pt x="190" y="732"/>
                  </a:cubicBezTo>
                  <a:cubicBezTo>
                    <a:pt x="186" y="729"/>
                    <a:pt x="197" y="730"/>
                    <a:pt x="196" y="726"/>
                  </a:cubicBezTo>
                  <a:cubicBezTo>
                    <a:pt x="196" y="727"/>
                    <a:pt x="194" y="728"/>
                    <a:pt x="193" y="727"/>
                  </a:cubicBezTo>
                  <a:cubicBezTo>
                    <a:pt x="193" y="726"/>
                    <a:pt x="194" y="725"/>
                    <a:pt x="196" y="725"/>
                  </a:cubicBezTo>
                  <a:cubicBezTo>
                    <a:pt x="195" y="722"/>
                    <a:pt x="193" y="725"/>
                    <a:pt x="191" y="724"/>
                  </a:cubicBezTo>
                  <a:cubicBezTo>
                    <a:pt x="195" y="723"/>
                    <a:pt x="190" y="723"/>
                    <a:pt x="189" y="721"/>
                  </a:cubicBezTo>
                  <a:cubicBezTo>
                    <a:pt x="192" y="721"/>
                    <a:pt x="192" y="721"/>
                    <a:pt x="192" y="721"/>
                  </a:cubicBezTo>
                  <a:cubicBezTo>
                    <a:pt x="194" y="718"/>
                    <a:pt x="186" y="720"/>
                    <a:pt x="188" y="718"/>
                  </a:cubicBezTo>
                  <a:cubicBezTo>
                    <a:pt x="192" y="719"/>
                    <a:pt x="192" y="719"/>
                    <a:pt x="192" y="719"/>
                  </a:cubicBezTo>
                  <a:cubicBezTo>
                    <a:pt x="191" y="717"/>
                    <a:pt x="191" y="717"/>
                    <a:pt x="191" y="717"/>
                  </a:cubicBezTo>
                  <a:cubicBezTo>
                    <a:pt x="194" y="718"/>
                    <a:pt x="194" y="718"/>
                    <a:pt x="194" y="718"/>
                  </a:cubicBezTo>
                  <a:cubicBezTo>
                    <a:pt x="192" y="716"/>
                    <a:pt x="193" y="716"/>
                    <a:pt x="194" y="714"/>
                  </a:cubicBezTo>
                  <a:cubicBezTo>
                    <a:pt x="192" y="714"/>
                    <a:pt x="189" y="714"/>
                    <a:pt x="189" y="712"/>
                  </a:cubicBezTo>
                  <a:cubicBezTo>
                    <a:pt x="190" y="711"/>
                    <a:pt x="191" y="713"/>
                    <a:pt x="191" y="711"/>
                  </a:cubicBezTo>
                  <a:cubicBezTo>
                    <a:pt x="193" y="711"/>
                    <a:pt x="195" y="712"/>
                    <a:pt x="192" y="713"/>
                  </a:cubicBezTo>
                  <a:cubicBezTo>
                    <a:pt x="193" y="713"/>
                    <a:pt x="194" y="713"/>
                    <a:pt x="195" y="713"/>
                  </a:cubicBezTo>
                  <a:cubicBezTo>
                    <a:pt x="197" y="712"/>
                    <a:pt x="195" y="711"/>
                    <a:pt x="195" y="710"/>
                  </a:cubicBezTo>
                  <a:cubicBezTo>
                    <a:pt x="195" y="710"/>
                    <a:pt x="195" y="711"/>
                    <a:pt x="195" y="711"/>
                  </a:cubicBezTo>
                  <a:cubicBezTo>
                    <a:pt x="191" y="708"/>
                    <a:pt x="191" y="708"/>
                    <a:pt x="191" y="708"/>
                  </a:cubicBezTo>
                  <a:cubicBezTo>
                    <a:pt x="192" y="707"/>
                    <a:pt x="193" y="708"/>
                    <a:pt x="194" y="708"/>
                  </a:cubicBezTo>
                  <a:cubicBezTo>
                    <a:pt x="193" y="707"/>
                    <a:pt x="192" y="707"/>
                    <a:pt x="192" y="706"/>
                  </a:cubicBezTo>
                  <a:cubicBezTo>
                    <a:pt x="194" y="706"/>
                    <a:pt x="197" y="706"/>
                    <a:pt x="198" y="708"/>
                  </a:cubicBezTo>
                  <a:cubicBezTo>
                    <a:pt x="197" y="707"/>
                    <a:pt x="196" y="705"/>
                    <a:pt x="195" y="704"/>
                  </a:cubicBezTo>
                  <a:cubicBezTo>
                    <a:pt x="196" y="704"/>
                    <a:pt x="198" y="703"/>
                    <a:pt x="199" y="703"/>
                  </a:cubicBezTo>
                  <a:cubicBezTo>
                    <a:pt x="200" y="702"/>
                    <a:pt x="194" y="700"/>
                    <a:pt x="196" y="697"/>
                  </a:cubicBezTo>
                  <a:cubicBezTo>
                    <a:pt x="196" y="697"/>
                    <a:pt x="195" y="697"/>
                    <a:pt x="195" y="697"/>
                  </a:cubicBezTo>
                  <a:cubicBezTo>
                    <a:pt x="195" y="695"/>
                    <a:pt x="198" y="693"/>
                    <a:pt x="195" y="691"/>
                  </a:cubicBezTo>
                  <a:cubicBezTo>
                    <a:pt x="199" y="689"/>
                    <a:pt x="199" y="689"/>
                    <a:pt x="199" y="689"/>
                  </a:cubicBezTo>
                  <a:cubicBezTo>
                    <a:pt x="198" y="688"/>
                    <a:pt x="194" y="691"/>
                    <a:pt x="192" y="688"/>
                  </a:cubicBezTo>
                  <a:cubicBezTo>
                    <a:pt x="192" y="688"/>
                    <a:pt x="192" y="687"/>
                    <a:pt x="193" y="687"/>
                  </a:cubicBezTo>
                  <a:cubicBezTo>
                    <a:pt x="193" y="687"/>
                    <a:pt x="194" y="687"/>
                    <a:pt x="194" y="687"/>
                  </a:cubicBezTo>
                  <a:cubicBezTo>
                    <a:pt x="195" y="687"/>
                    <a:pt x="197" y="687"/>
                    <a:pt x="197" y="687"/>
                  </a:cubicBezTo>
                  <a:cubicBezTo>
                    <a:pt x="196" y="686"/>
                    <a:pt x="195" y="686"/>
                    <a:pt x="194" y="685"/>
                  </a:cubicBezTo>
                  <a:cubicBezTo>
                    <a:pt x="195" y="685"/>
                    <a:pt x="197" y="685"/>
                    <a:pt x="197" y="684"/>
                  </a:cubicBezTo>
                  <a:cubicBezTo>
                    <a:pt x="193" y="684"/>
                    <a:pt x="194" y="683"/>
                    <a:pt x="195" y="682"/>
                  </a:cubicBezTo>
                  <a:cubicBezTo>
                    <a:pt x="195" y="683"/>
                    <a:pt x="194" y="683"/>
                    <a:pt x="195" y="684"/>
                  </a:cubicBezTo>
                  <a:cubicBezTo>
                    <a:pt x="197" y="682"/>
                    <a:pt x="197" y="682"/>
                    <a:pt x="197" y="682"/>
                  </a:cubicBezTo>
                  <a:cubicBezTo>
                    <a:pt x="201" y="684"/>
                    <a:pt x="199" y="685"/>
                    <a:pt x="203" y="684"/>
                  </a:cubicBezTo>
                  <a:cubicBezTo>
                    <a:pt x="195" y="684"/>
                    <a:pt x="201" y="679"/>
                    <a:pt x="195" y="678"/>
                  </a:cubicBezTo>
                  <a:cubicBezTo>
                    <a:pt x="196" y="677"/>
                    <a:pt x="196" y="677"/>
                    <a:pt x="196" y="677"/>
                  </a:cubicBezTo>
                  <a:cubicBezTo>
                    <a:pt x="196" y="677"/>
                    <a:pt x="196" y="677"/>
                    <a:pt x="196" y="677"/>
                  </a:cubicBezTo>
                  <a:cubicBezTo>
                    <a:pt x="197" y="677"/>
                    <a:pt x="197" y="676"/>
                    <a:pt x="196" y="676"/>
                  </a:cubicBezTo>
                  <a:cubicBezTo>
                    <a:pt x="196" y="676"/>
                    <a:pt x="196" y="676"/>
                    <a:pt x="196" y="676"/>
                  </a:cubicBezTo>
                  <a:cubicBezTo>
                    <a:pt x="197" y="676"/>
                    <a:pt x="197" y="676"/>
                    <a:pt x="197" y="676"/>
                  </a:cubicBezTo>
                  <a:cubicBezTo>
                    <a:pt x="197" y="675"/>
                    <a:pt x="197" y="675"/>
                    <a:pt x="196" y="675"/>
                  </a:cubicBezTo>
                  <a:cubicBezTo>
                    <a:pt x="196" y="675"/>
                    <a:pt x="197" y="675"/>
                    <a:pt x="197" y="674"/>
                  </a:cubicBezTo>
                  <a:cubicBezTo>
                    <a:pt x="198" y="674"/>
                    <a:pt x="198" y="674"/>
                    <a:pt x="198" y="674"/>
                  </a:cubicBezTo>
                  <a:cubicBezTo>
                    <a:pt x="198" y="674"/>
                    <a:pt x="198" y="674"/>
                    <a:pt x="198" y="674"/>
                  </a:cubicBezTo>
                  <a:cubicBezTo>
                    <a:pt x="197" y="674"/>
                    <a:pt x="197" y="674"/>
                    <a:pt x="197" y="674"/>
                  </a:cubicBezTo>
                  <a:cubicBezTo>
                    <a:pt x="198" y="670"/>
                    <a:pt x="200" y="666"/>
                    <a:pt x="201" y="662"/>
                  </a:cubicBezTo>
                  <a:cubicBezTo>
                    <a:pt x="201" y="662"/>
                    <a:pt x="200" y="662"/>
                    <a:pt x="199" y="663"/>
                  </a:cubicBezTo>
                  <a:cubicBezTo>
                    <a:pt x="199" y="662"/>
                    <a:pt x="199" y="662"/>
                    <a:pt x="199" y="662"/>
                  </a:cubicBezTo>
                  <a:cubicBezTo>
                    <a:pt x="200" y="662"/>
                    <a:pt x="200" y="661"/>
                    <a:pt x="202" y="660"/>
                  </a:cubicBezTo>
                  <a:cubicBezTo>
                    <a:pt x="201" y="660"/>
                    <a:pt x="200" y="660"/>
                    <a:pt x="199" y="661"/>
                  </a:cubicBezTo>
                  <a:cubicBezTo>
                    <a:pt x="199" y="661"/>
                    <a:pt x="199" y="661"/>
                    <a:pt x="199" y="661"/>
                  </a:cubicBezTo>
                  <a:cubicBezTo>
                    <a:pt x="199" y="660"/>
                    <a:pt x="200" y="660"/>
                    <a:pt x="200" y="660"/>
                  </a:cubicBezTo>
                  <a:cubicBezTo>
                    <a:pt x="200" y="660"/>
                    <a:pt x="199" y="660"/>
                    <a:pt x="199" y="661"/>
                  </a:cubicBezTo>
                  <a:cubicBezTo>
                    <a:pt x="199" y="659"/>
                    <a:pt x="199" y="659"/>
                    <a:pt x="199" y="659"/>
                  </a:cubicBezTo>
                  <a:cubicBezTo>
                    <a:pt x="199" y="659"/>
                    <a:pt x="199" y="659"/>
                    <a:pt x="199" y="659"/>
                  </a:cubicBezTo>
                  <a:cubicBezTo>
                    <a:pt x="199" y="659"/>
                    <a:pt x="199" y="659"/>
                    <a:pt x="199" y="659"/>
                  </a:cubicBezTo>
                  <a:cubicBezTo>
                    <a:pt x="199" y="659"/>
                    <a:pt x="199" y="659"/>
                    <a:pt x="199" y="659"/>
                  </a:cubicBezTo>
                  <a:cubicBezTo>
                    <a:pt x="198" y="659"/>
                    <a:pt x="198" y="659"/>
                    <a:pt x="197" y="659"/>
                  </a:cubicBezTo>
                  <a:cubicBezTo>
                    <a:pt x="196" y="659"/>
                    <a:pt x="196" y="659"/>
                    <a:pt x="196" y="659"/>
                  </a:cubicBezTo>
                  <a:cubicBezTo>
                    <a:pt x="196" y="658"/>
                    <a:pt x="197" y="658"/>
                    <a:pt x="199" y="658"/>
                  </a:cubicBezTo>
                  <a:cubicBezTo>
                    <a:pt x="199" y="659"/>
                    <a:pt x="198" y="659"/>
                    <a:pt x="198" y="659"/>
                  </a:cubicBezTo>
                  <a:cubicBezTo>
                    <a:pt x="200" y="658"/>
                    <a:pt x="200" y="658"/>
                    <a:pt x="200" y="658"/>
                  </a:cubicBezTo>
                  <a:cubicBezTo>
                    <a:pt x="200" y="658"/>
                    <a:pt x="200" y="658"/>
                    <a:pt x="200" y="658"/>
                  </a:cubicBezTo>
                  <a:cubicBezTo>
                    <a:pt x="200" y="658"/>
                    <a:pt x="200" y="658"/>
                    <a:pt x="201" y="658"/>
                  </a:cubicBezTo>
                  <a:cubicBezTo>
                    <a:pt x="201" y="656"/>
                    <a:pt x="201" y="656"/>
                    <a:pt x="201" y="656"/>
                  </a:cubicBezTo>
                  <a:cubicBezTo>
                    <a:pt x="202" y="656"/>
                    <a:pt x="202" y="656"/>
                    <a:pt x="202" y="656"/>
                  </a:cubicBezTo>
                  <a:cubicBezTo>
                    <a:pt x="202" y="656"/>
                    <a:pt x="201" y="656"/>
                    <a:pt x="201" y="656"/>
                  </a:cubicBezTo>
                  <a:cubicBezTo>
                    <a:pt x="202" y="648"/>
                    <a:pt x="202" y="648"/>
                    <a:pt x="202" y="648"/>
                  </a:cubicBezTo>
                  <a:cubicBezTo>
                    <a:pt x="201" y="646"/>
                    <a:pt x="199" y="648"/>
                    <a:pt x="196" y="647"/>
                  </a:cubicBezTo>
                  <a:cubicBezTo>
                    <a:pt x="196" y="646"/>
                    <a:pt x="197" y="645"/>
                    <a:pt x="198" y="644"/>
                  </a:cubicBezTo>
                  <a:cubicBezTo>
                    <a:pt x="198" y="644"/>
                    <a:pt x="198" y="644"/>
                    <a:pt x="198" y="644"/>
                  </a:cubicBezTo>
                  <a:cubicBezTo>
                    <a:pt x="199" y="644"/>
                    <a:pt x="199" y="644"/>
                    <a:pt x="199" y="644"/>
                  </a:cubicBezTo>
                  <a:cubicBezTo>
                    <a:pt x="198" y="644"/>
                    <a:pt x="197" y="643"/>
                    <a:pt x="196" y="643"/>
                  </a:cubicBezTo>
                  <a:cubicBezTo>
                    <a:pt x="197" y="643"/>
                    <a:pt x="198" y="642"/>
                    <a:pt x="200" y="642"/>
                  </a:cubicBezTo>
                  <a:cubicBezTo>
                    <a:pt x="199" y="643"/>
                    <a:pt x="199" y="643"/>
                    <a:pt x="199" y="643"/>
                  </a:cubicBezTo>
                  <a:cubicBezTo>
                    <a:pt x="200" y="643"/>
                    <a:pt x="200" y="643"/>
                    <a:pt x="200" y="643"/>
                  </a:cubicBezTo>
                  <a:cubicBezTo>
                    <a:pt x="200" y="642"/>
                    <a:pt x="200" y="642"/>
                    <a:pt x="200" y="642"/>
                  </a:cubicBezTo>
                  <a:cubicBezTo>
                    <a:pt x="200" y="642"/>
                    <a:pt x="201" y="642"/>
                    <a:pt x="201" y="643"/>
                  </a:cubicBezTo>
                  <a:cubicBezTo>
                    <a:pt x="201" y="642"/>
                    <a:pt x="200" y="642"/>
                    <a:pt x="200" y="642"/>
                  </a:cubicBezTo>
                  <a:cubicBezTo>
                    <a:pt x="200" y="642"/>
                    <a:pt x="200" y="642"/>
                    <a:pt x="200" y="642"/>
                  </a:cubicBezTo>
                  <a:cubicBezTo>
                    <a:pt x="200" y="642"/>
                    <a:pt x="200" y="642"/>
                    <a:pt x="200" y="642"/>
                  </a:cubicBezTo>
                  <a:cubicBezTo>
                    <a:pt x="199" y="641"/>
                    <a:pt x="202" y="638"/>
                    <a:pt x="201" y="637"/>
                  </a:cubicBezTo>
                  <a:cubicBezTo>
                    <a:pt x="204" y="637"/>
                    <a:pt x="204" y="637"/>
                    <a:pt x="204" y="637"/>
                  </a:cubicBezTo>
                  <a:cubicBezTo>
                    <a:pt x="203" y="636"/>
                    <a:pt x="202" y="636"/>
                    <a:pt x="200" y="636"/>
                  </a:cubicBezTo>
                  <a:cubicBezTo>
                    <a:pt x="200" y="636"/>
                    <a:pt x="200" y="636"/>
                    <a:pt x="200" y="636"/>
                  </a:cubicBezTo>
                  <a:cubicBezTo>
                    <a:pt x="200" y="635"/>
                    <a:pt x="199" y="635"/>
                    <a:pt x="199" y="635"/>
                  </a:cubicBezTo>
                  <a:cubicBezTo>
                    <a:pt x="199" y="635"/>
                    <a:pt x="199" y="635"/>
                    <a:pt x="198" y="634"/>
                  </a:cubicBezTo>
                  <a:cubicBezTo>
                    <a:pt x="198" y="634"/>
                    <a:pt x="198" y="634"/>
                    <a:pt x="198" y="634"/>
                  </a:cubicBezTo>
                  <a:cubicBezTo>
                    <a:pt x="195" y="633"/>
                    <a:pt x="192" y="632"/>
                    <a:pt x="189" y="630"/>
                  </a:cubicBezTo>
                  <a:cubicBezTo>
                    <a:pt x="192" y="630"/>
                    <a:pt x="192" y="630"/>
                    <a:pt x="192" y="630"/>
                  </a:cubicBezTo>
                  <a:cubicBezTo>
                    <a:pt x="190" y="630"/>
                    <a:pt x="190" y="630"/>
                    <a:pt x="190" y="630"/>
                  </a:cubicBezTo>
                  <a:cubicBezTo>
                    <a:pt x="192" y="628"/>
                    <a:pt x="192" y="628"/>
                    <a:pt x="192" y="628"/>
                  </a:cubicBezTo>
                  <a:cubicBezTo>
                    <a:pt x="192" y="628"/>
                    <a:pt x="192" y="628"/>
                    <a:pt x="192" y="628"/>
                  </a:cubicBezTo>
                  <a:cubicBezTo>
                    <a:pt x="192" y="628"/>
                    <a:pt x="192" y="628"/>
                    <a:pt x="192" y="627"/>
                  </a:cubicBezTo>
                  <a:cubicBezTo>
                    <a:pt x="194" y="627"/>
                    <a:pt x="192" y="628"/>
                    <a:pt x="194" y="628"/>
                  </a:cubicBezTo>
                  <a:cubicBezTo>
                    <a:pt x="195" y="628"/>
                    <a:pt x="194" y="628"/>
                    <a:pt x="194" y="627"/>
                  </a:cubicBezTo>
                  <a:cubicBezTo>
                    <a:pt x="195" y="628"/>
                    <a:pt x="197" y="626"/>
                    <a:pt x="197" y="625"/>
                  </a:cubicBezTo>
                  <a:cubicBezTo>
                    <a:pt x="195" y="623"/>
                    <a:pt x="196" y="620"/>
                    <a:pt x="196" y="618"/>
                  </a:cubicBezTo>
                  <a:cubicBezTo>
                    <a:pt x="196" y="618"/>
                    <a:pt x="197" y="618"/>
                    <a:pt x="197" y="618"/>
                  </a:cubicBezTo>
                  <a:cubicBezTo>
                    <a:pt x="198" y="615"/>
                    <a:pt x="199" y="613"/>
                    <a:pt x="198" y="610"/>
                  </a:cubicBezTo>
                  <a:cubicBezTo>
                    <a:pt x="193" y="609"/>
                    <a:pt x="193" y="609"/>
                    <a:pt x="193" y="609"/>
                  </a:cubicBezTo>
                  <a:cubicBezTo>
                    <a:pt x="192" y="609"/>
                    <a:pt x="192" y="609"/>
                    <a:pt x="193" y="609"/>
                  </a:cubicBezTo>
                  <a:cubicBezTo>
                    <a:pt x="192" y="610"/>
                    <a:pt x="192" y="610"/>
                    <a:pt x="192" y="610"/>
                  </a:cubicBezTo>
                  <a:cubicBezTo>
                    <a:pt x="191" y="610"/>
                    <a:pt x="191" y="610"/>
                    <a:pt x="191" y="610"/>
                  </a:cubicBezTo>
                  <a:cubicBezTo>
                    <a:pt x="191" y="611"/>
                    <a:pt x="190" y="611"/>
                    <a:pt x="190" y="611"/>
                  </a:cubicBezTo>
                  <a:cubicBezTo>
                    <a:pt x="190" y="610"/>
                    <a:pt x="190" y="609"/>
                    <a:pt x="190" y="608"/>
                  </a:cubicBezTo>
                  <a:cubicBezTo>
                    <a:pt x="193" y="609"/>
                    <a:pt x="193" y="609"/>
                    <a:pt x="193" y="609"/>
                  </a:cubicBezTo>
                  <a:cubicBezTo>
                    <a:pt x="193" y="609"/>
                    <a:pt x="194" y="609"/>
                    <a:pt x="195" y="609"/>
                  </a:cubicBezTo>
                  <a:cubicBezTo>
                    <a:pt x="195" y="608"/>
                    <a:pt x="195" y="608"/>
                    <a:pt x="194" y="608"/>
                  </a:cubicBezTo>
                  <a:cubicBezTo>
                    <a:pt x="195" y="608"/>
                    <a:pt x="194" y="607"/>
                    <a:pt x="194" y="607"/>
                  </a:cubicBezTo>
                  <a:cubicBezTo>
                    <a:pt x="194" y="607"/>
                    <a:pt x="194" y="607"/>
                    <a:pt x="194" y="608"/>
                  </a:cubicBezTo>
                  <a:cubicBezTo>
                    <a:pt x="193" y="607"/>
                    <a:pt x="191" y="607"/>
                    <a:pt x="189" y="607"/>
                  </a:cubicBezTo>
                  <a:cubicBezTo>
                    <a:pt x="189" y="606"/>
                    <a:pt x="189" y="606"/>
                    <a:pt x="189" y="605"/>
                  </a:cubicBezTo>
                  <a:cubicBezTo>
                    <a:pt x="190" y="606"/>
                    <a:pt x="190" y="606"/>
                    <a:pt x="191" y="606"/>
                  </a:cubicBezTo>
                  <a:cubicBezTo>
                    <a:pt x="195" y="604"/>
                    <a:pt x="195" y="604"/>
                    <a:pt x="195" y="604"/>
                  </a:cubicBezTo>
                  <a:cubicBezTo>
                    <a:pt x="195" y="601"/>
                    <a:pt x="197" y="600"/>
                    <a:pt x="196" y="596"/>
                  </a:cubicBezTo>
                  <a:cubicBezTo>
                    <a:pt x="197" y="597"/>
                    <a:pt x="197" y="597"/>
                    <a:pt x="197" y="597"/>
                  </a:cubicBezTo>
                  <a:cubicBezTo>
                    <a:pt x="202" y="594"/>
                    <a:pt x="197" y="592"/>
                    <a:pt x="194" y="591"/>
                  </a:cubicBezTo>
                  <a:cubicBezTo>
                    <a:pt x="195" y="590"/>
                    <a:pt x="196" y="592"/>
                    <a:pt x="198" y="591"/>
                  </a:cubicBezTo>
                  <a:cubicBezTo>
                    <a:pt x="197" y="589"/>
                    <a:pt x="196" y="587"/>
                    <a:pt x="194" y="586"/>
                  </a:cubicBezTo>
                  <a:cubicBezTo>
                    <a:pt x="194" y="586"/>
                    <a:pt x="194" y="586"/>
                    <a:pt x="195" y="586"/>
                  </a:cubicBezTo>
                  <a:cubicBezTo>
                    <a:pt x="194" y="587"/>
                    <a:pt x="196" y="587"/>
                    <a:pt x="198" y="587"/>
                  </a:cubicBezTo>
                  <a:cubicBezTo>
                    <a:pt x="197" y="586"/>
                    <a:pt x="196" y="586"/>
                    <a:pt x="196" y="586"/>
                  </a:cubicBezTo>
                  <a:cubicBezTo>
                    <a:pt x="196" y="585"/>
                    <a:pt x="196" y="585"/>
                    <a:pt x="195" y="585"/>
                  </a:cubicBezTo>
                  <a:cubicBezTo>
                    <a:pt x="195" y="584"/>
                    <a:pt x="195" y="584"/>
                    <a:pt x="195" y="584"/>
                  </a:cubicBezTo>
                  <a:cubicBezTo>
                    <a:pt x="197" y="585"/>
                    <a:pt x="200" y="583"/>
                    <a:pt x="200" y="585"/>
                  </a:cubicBezTo>
                  <a:cubicBezTo>
                    <a:pt x="201" y="583"/>
                    <a:pt x="201" y="582"/>
                    <a:pt x="198" y="581"/>
                  </a:cubicBezTo>
                  <a:cubicBezTo>
                    <a:pt x="195" y="577"/>
                    <a:pt x="203" y="580"/>
                    <a:pt x="201" y="577"/>
                  </a:cubicBezTo>
                  <a:cubicBezTo>
                    <a:pt x="203" y="577"/>
                    <a:pt x="203" y="577"/>
                    <a:pt x="203" y="577"/>
                  </a:cubicBezTo>
                  <a:cubicBezTo>
                    <a:pt x="203" y="575"/>
                    <a:pt x="203" y="575"/>
                    <a:pt x="203" y="575"/>
                  </a:cubicBezTo>
                  <a:cubicBezTo>
                    <a:pt x="200" y="576"/>
                    <a:pt x="200" y="576"/>
                    <a:pt x="200" y="576"/>
                  </a:cubicBezTo>
                  <a:cubicBezTo>
                    <a:pt x="198" y="573"/>
                    <a:pt x="198" y="573"/>
                    <a:pt x="198" y="573"/>
                  </a:cubicBezTo>
                  <a:cubicBezTo>
                    <a:pt x="198" y="573"/>
                    <a:pt x="197" y="572"/>
                    <a:pt x="197" y="572"/>
                  </a:cubicBezTo>
                  <a:cubicBezTo>
                    <a:pt x="197" y="572"/>
                    <a:pt x="197" y="572"/>
                    <a:pt x="197" y="572"/>
                  </a:cubicBezTo>
                  <a:cubicBezTo>
                    <a:pt x="197" y="572"/>
                    <a:pt x="197" y="572"/>
                    <a:pt x="197" y="572"/>
                  </a:cubicBezTo>
                  <a:cubicBezTo>
                    <a:pt x="198" y="571"/>
                    <a:pt x="196" y="572"/>
                    <a:pt x="197" y="570"/>
                  </a:cubicBezTo>
                  <a:cubicBezTo>
                    <a:pt x="195" y="569"/>
                    <a:pt x="194" y="569"/>
                    <a:pt x="192" y="569"/>
                  </a:cubicBezTo>
                  <a:cubicBezTo>
                    <a:pt x="193" y="569"/>
                    <a:pt x="194" y="568"/>
                    <a:pt x="195" y="568"/>
                  </a:cubicBezTo>
                  <a:cubicBezTo>
                    <a:pt x="195" y="568"/>
                    <a:pt x="196" y="568"/>
                    <a:pt x="196" y="568"/>
                  </a:cubicBezTo>
                  <a:cubicBezTo>
                    <a:pt x="197" y="568"/>
                    <a:pt x="198" y="568"/>
                    <a:pt x="199" y="568"/>
                  </a:cubicBezTo>
                  <a:cubicBezTo>
                    <a:pt x="201" y="569"/>
                    <a:pt x="201" y="569"/>
                    <a:pt x="201" y="569"/>
                  </a:cubicBezTo>
                  <a:cubicBezTo>
                    <a:pt x="203" y="569"/>
                    <a:pt x="203" y="569"/>
                    <a:pt x="203" y="569"/>
                  </a:cubicBezTo>
                  <a:cubicBezTo>
                    <a:pt x="201" y="567"/>
                    <a:pt x="201" y="567"/>
                    <a:pt x="201" y="567"/>
                  </a:cubicBezTo>
                  <a:cubicBezTo>
                    <a:pt x="202" y="567"/>
                    <a:pt x="202" y="566"/>
                    <a:pt x="204" y="567"/>
                  </a:cubicBezTo>
                  <a:cubicBezTo>
                    <a:pt x="203" y="567"/>
                    <a:pt x="203" y="566"/>
                    <a:pt x="202" y="566"/>
                  </a:cubicBezTo>
                  <a:cubicBezTo>
                    <a:pt x="202" y="566"/>
                    <a:pt x="202" y="566"/>
                    <a:pt x="202" y="566"/>
                  </a:cubicBezTo>
                  <a:cubicBezTo>
                    <a:pt x="201" y="566"/>
                    <a:pt x="201" y="566"/>
                    <a:pt x="200" y="566"/>
                  </a:cubicBezTo>
                  <a:cubicBezTo>
                    <a:pt x="200" y="565"/>
                    <a:pt x="200" y="565"/>
                    <a:pt x="200" y="565"/>
                  </a:cubicBezTo>
                  <a:cubicBezTo>
                    <a:pt x="200" y="565"/>
                    <a:pt x="200" y="565"/>
                    <a:pt x="200" y="565"/>
                  </a:cubicBezTo>
                  <a:cubicBezTo>
                    <a:pt x="198" y="565"/>
                    <a:pt x="197" y="565"/>
                    <a:pt x="195" y="564"/>
                  </a:cubicBezTo>
                  <a:cubicBezTo>
                    <a:pt x="196" y="563"/>
                    <a:pt x="196" y="563"/>
                    <a:pt x="196" y="562"/>
                  </a:cubicBezTo>
                  <a:cubicBezTo>
                    <a:pt x="196" y="562"/>
                    <a:pt x="196" y="562"/>
                    <a:pt x="196" y="562"/>
                  </a:cubicBezTo>
                  <a:cubicBezTo>
                    <a:pt x="196" y="561"/>
                    <a:pt x="196" y="561"/>
                    <a:pt x="196" y="561"/>
                  </a:cubicBezTo>
                  <a:cubicBezTo>
                    <a:pt x="197" y="563"/>
                    <a:pt x="200" y="565"/>
                    <a:pt x="203" y="565"/>
                  </a:cubicBezTo>
                  <a:cubicBezTo>
                    <a:pt x="199" y="565"/>
                    <a:pt x="203" y="564"/>
                    <a:pt x="204" y="564"/>
                  </a:cubicBezTo>
                  <a:cubicBezTo>
                    <a:pt x="204" y="564"/>
                    <a:pt x="206" y="565"/>
                    <a:pt x="206" y="565"/>
                  </a:cubicBezTo>
                  <a:cubicBezTo>
                    <a:pt x="205" y="564"/>
                    <a:pt x="204" y="562"/>
                    <a:pt x="202" y="563"/>
                  </a:cubicBezTo>
                  <a:cubicBezTo>
                    <a:pt x="201" y="562"/>
                    <a:pt x="200" y="561"/>
                    <a:pt x="201" y="561"/>
                  </a:cubicBezTo>
                  <a:cubicBezTo>
                    <a:pt x="202" y="562"/>
                    <a:pt x="204" y="561"/>
                    <a:pt x="206" y="562"/>
                  </a:cubicBezTo>
                  <a:cubicBezTo>
                    <a:pt x="204" y="561"/>
                    <a:pt x="202" y="560"/>
                    <a:pt x="201" y="560"/>
                  </a:cubicBezTo>
                  <a:cubicBezTo>
                    <a:pt x="204" y="558"/>
                    <a:pt x="210" y="558"/>
                    <a:pt x="209" y="555"/>
                  </a:cubicBezTo>
                  <a:cubicBezTo>
                    <a:pt x="208" y="555"/>
                    <a:pt x="209" y="557"/>
                    <a:pt x="207" y="556"/>
                  </a:cubicBezTo>
                  <a:cubicBezTo>
                    <a:pt x="204" y="554"/>
                    <a:pt x="212" y="554"/>
                    <a:pt x="211" y="552"/>
                  </a:cubicBezTo>
                  <a:cubicBezTo>
                    <a:pt x="207" y="552"/>
                    <a:pt x="207" y="552"/>
                    <a:pt x="207" y="552"/>
                  </a:cubicBezTo>
                  <a:cubicBezTo>
                    <a:pt x="206" y="552"/>
                    <a:pt x="206" y="550"/>
                    <a:pt x="206" y="550"/>
                  </a:cubicBezTo>
                  <a:cubicBezTo>
                    <a:pt x="207" y="550"/>
                    <a:pt x="210" y="548"/>
                    <a:pt x="211" y="550"/>
                  </a:cubicBezTo>
                  <a:cubicBezTo>
                    <a:pt x="214" y="547"/>
                    <a:pt x="203" y="546"/>
                    <a:pt x="205" y="543"/>
                  </a:cubicBezTo>
                  <a:cubicBezTo>
                    <a:pt x="204" y="545"/>
                    <a:pt x="204" y="545"/>
                    <a:pt x="204" y="546"/>
                  </a:cubicBezTo>
                  <a:cubicBezTo>
                    <a:pt x="202" y="544"/>
                    <a:pt x="202" y="546"/>
                    <a:pt x="200" y="545"/>
                  </a:cubicBezTo>
                  <a:cubicBezTo>
                    <a:pt x="202" y="545"/>
                    <a:pt x="201" y="542"/>
                    <a:pt x="203" y="544"/>
                  </a:cubicBezTo>
                  <a:cubicBezTo>
                    <a:pt x="204" y="543"/>
                    <a:pt x="205" y="541"/>
                    <a:pt x="203" y="540"/>
                  </a:cubicBezTo>
                  <a:cubicBezTo>
                    <a:pt x="202" y="541"/>
                    <a:pt x="202" y="541"/>
                    <a:pt x="202" y="541"/>
                  </a:cubicBezTo>
                  <a:cubicBezTo>
                    <a:pt x="202" y="540"/>
                    <a:pt x="200" y="538"/>
                    <a:pt x="197" y="537"/>
                  </a:cubicBezTo>
                  <a:cubicBezTo>
                    <a:pt x="197" y="539"/>
                    <a:pt x="202" y="539"/>
                    <a:pt x="201" y="542"/>
                  </a:cubicBezTo>
                  <a:cubicBezTo>
                    <a:pt x="199" y="543"/>
                    <a:pt x="199" y="542"/>
                    <a:pt x="198" y="542"/>
                  </a:cubicBezTo>
                  <a:cubicBezTo>
                    <a:pt x="198" y="542"/>
                    <a:pt x="198" y="542"/>
                    <a:pt x="198" y="541"/>
                  </a:cubicBezTo>
                  <a:cubicBezTo>
                    <a:pt x="199" y="541"/>
                    <a:pt x="199" y="541"/>
                    <a:pt x="199" y="541"/>
                  </a:cubicBezTo>
                  <a:cubicBezTo>
                    <a:pt x="199" y="541"/>
                    <a:pt x="199" y="541"/>
                    <a:pt x="199" y="541"/>
                  </a:cubicBezTo>
                  <a:cubicBezTo>
                    <a:pt x="199" y="541"/>
                    <a:pt x="199" y="541"/>
                    <a:pt x="199" y="541"/>
                  </a:cubicBezTo>
                  <a:cubicBezTo>
                    <a:pt x="199" y="541"/>
                    <a:pt x="199" y="541"/>
                    <a:pt x="199" y="541"/>
                  </a:cubicBezTo>
                  <a:cubicBezTo>
                    <a:pt x="199" y="541"/>
                    <a:pt x="199" y="541"/>
                    <a:pt x="199" y="541"/>
                  </a:cubicBezTo>
                  <a:cubicBezTo>
                    <a:pt x="199" y="540"/>
                    <a:pt x="198" y="539"/>
                    <a:pt x="196" y="538"/>
                  </a:cubicBezTo>
                  <a:cubicBezTo>
                    <a:pt x="196" y="538"/>
                    <a:pt x="196" y="538"/>
                    <a:pt x="195" y="538"/>
                  </a:cubicBezTo>
                  <a:cubicBezTo>
                    <a:pt x="196" y="537"/>
                    <a:pt x="197" y="537"/>
                    <a:pt x="197" y="537"/>
                  </a:cubicBezTo>
                  <a:cubicBezTo>
                    <a:pt x="195" y="537"/>
                    <a:pt x="195" y="537"/>
                    <a:pt x="195" y="537"/>
                  </a:cubicBezTo>
                  <a:cubicBezTo>
                    <a:pt x="194" y="535"/>
                    <a:pt x="197" y="536"/>
                    <a:pt x="198" y="536"/>
                  </a:cubicBezTo>
                  <a:cubicBezTo>
                    <a:pt x="199" y="536"/>
                    <a:pt x="199" y="536"/>
                    <a:pt x="199" y="536"/>
                  </a:cubicBezTo>
                  <a:cubicBezTo>
                    <a:pt x="200" y="536"/>
                    <a:pt x="200" y="536"/>
                    <a:pt x="200" y="536"/>
                  </a:cubicBezTo>
                  <a:cubicBezTo>
                    <a:pt x="200" y="536"/>
                    <a:pt x="200" y="536"/>
                    <a:pt x="200" y="537"/>
                  </a:cubicBezTo>
                  <a:cubicBezTo>
                    <a:pt x="200" y="536"/>
                    <a:pt x="200" y="536"/>
                    <a:pt x="200" y="536"/>
                  </a:cubicBezTo>
                  <a:cubicBezTo>
                    <a:pt x="201" y="537"/>
                    <a:pt x="201" y="537"/>
                    <a:pt x="201" y="537"/>
                  </a:cubicBezTo>
                  <a:cubicBezTo>
                    <a:pt x="200" y="536"/>
                    <a:pt x="200" y="536"/>
                    <a:pt x="200" y="536"/>
                  </a:cubicBezTo>
                  <a:cubicBezTo>
                    <a:pt x="200" y="536"/>
                    <a:pt x="200" y="536"/>
                    <a:pt x="200" y="536"/>
                  </a:cubicBezTo>
                  <a:cubicBezTo>
                    <a:pt x="200" y="536"/>
                    <a:pt x="200" y="536"/>
                    <a:pt x="200" y="536"/>
                  </a:cubicBezTo>
                  <a:cubicBezTo>
                    <a:pt x="198" y="536"/>
                    <a:pt x="198" y="536"/>
                    <a:pt x="198" y="536"/>
                  </a:cubicBezTo>
                  <a:cubicBezTo>
                    <a:pt x="199" y="535"/>
                    <a:pt x="200" y="535"/>
                    <a:pt x="199" y="534"/>
                  </a:cubicBezTo>
                  <a:cubicBezTo>
                    <a:pt x="200" y="534"/>
                    <a:pt x="200" y="534"/>
                    <a:pt x="200" y="534"/>
                  </a:cubicBezTo>
                  <a:cubicBezTo>
                    <a:pt x="201" y="535"/>
                    <a:pt x="201" y="535"/>
                    <a:pt x="200" y="536"/>
                  </a:cubicBezTo>
                  <a:cubicBezTo>
                    <a:pt x="201" y="535"/>
                    <a:pt x="202" y="535"/>
                    <a:pt x="203" y="535"/>
                  </a:cubicBezTo>
                  <a:cubicBezTo>
                    <a:pt x="207" y="535"/>
                    <a:pt x="205" y="537"/>
                    <a:pt x="205" y="538"/>
                  </a:cubicBezTo>
                  <a:cubicBezTo>
                    <a:pt x="207" y="537"/>
                    <a:pt x="208" y="538"/>
                    <a:pt x="209" y="539"/>
                  </a:cubicBezTo>
                  <a:cubicBezTo>
                    <a:pt x="209" y="539"/>
                    <a:pt x="209" y="539"/>
                    <a:pt x="209" y="539"/>
                  </a:cubicBezTo>
                  <a:cubicBezTo>
                    <a:pt x="210" y="539"/>
                    <a:pt x="210" y="539"/>
                    <a:pt x="210" y="539"/>
                  </a:cubicBezTo>
                  <a:cubicBezTo>
                    <a:pt x="210" y="539"/>
                    <a:pt x="210" y="539"/>
                    <a:pt x="210" y="539"/>
                  </a:cubicBezTo>
                  <a:cubicBezTo>
                    <a:pt x="210" y="539"/>
                    <a:pt x="211" y="539"/>
                    <a:pt x="211" y="539"/>
                  </a:cubicBezTo>
                  <a:cubicBezTo>
                    <a:pt x="211" y="538"/>
                    <a:pt x="214" y="538"/>
                    <a:pt x="214" y="537"/>
                  </a:cubicBezTo>
                  <a:cubicBezTo>
                    <a:pt x="208" y="537"/>
                    <a:pt x="213" y="534"/>
                    <a:pt x="212" y="533"/>
                  </a:cubicBezTo>
                  <a:cubicBezTo>
                    <a:pt x="211" y="532"/>
                    <a:pt x="211" y="532"/>
                    <a:pt x="211" y="532"/>
                  </a:cubicBezTo>
                  <a:cubicBezTo>
                    <a:pt x="212" y="531"/>
                    <a:pt x="212" y="531"/>
                    <a:pt x="212" y="531"/>
                  </a:cubicBezTo>
                  <a:cubicBezTo>
                    <a:pt x="212" y="531"/>
                    <a:pt x="213" y="532"/>
                    <a:pt x="214" y="532"/>
                  </a:cubicBezTo>
                  <a:cubicBezTo>
                    <a:pt x="213" y="532"/>
                    <a:pt x="214" y="530"/>
                    <a:pt x="212" y="530"/>
                  </a:cubicBezTo>
                  <a:cubicBezTo>
                    <a:pt x="213" y="526"/>
                    <a:pt x="213" y="526"/>
                    <a:pt x="213" y="526"/>
                  </a:cubicBezTo>
                  <a:cubicBezTo>
                    <a:pt x="213" y="526"/>
                    <a:pt x="213" y="526"/>
                    <a:pt x="214" y="526"/>
                  </a:cubicBezTo>
                  <a:cubicBezTo>
                    <a:pt x="213" y="526"/>
                    <a:pt x="213" y="526"/>
                    <a:pt x="213" y="526"/>
                  </a:cubicBezTo>
                  <a:cubicBezTo>
                    <a:pt x="217" y="509"/>
                    <a:pt x="217" y="509"/>
                    <a:pt x="217" y="509"/>
                  </a:cubicBezTo>
                  <a:cubicBezTo>
                    <a:pt x="216" y="510"/>
                    <a:pt x="215" y="510"/>
                    <a:pt x="214" y="511"/>
                  </a:cubicBezTo>
                  <a:cubicBezTo>
                    <a:pt x="211" y="509"/>
                    <a:pt x="213" y="512"/>
                    <a:pt x="210" y="511"/>
                  </a:cubicBezTo>
                  <a:cubicBezTo>
                    <a:pt x="209" y="511"/>
                    <a:pt x="209" y="510"/>
                    <a:pt x="210" y="510"/>
                  </a:cubicBezTo>
                  <a:cubicBezTo>
                    <a:pt x="208" y="509"/>
                    <a:pt x="207" y="510"/>
                    <a:pt x="205" y="509"/>
                  </a:cubicBezTo>
                  <a:cubicBezTo>
                    <a:pt x="205" y="509"/>
                    <a:pt x="205" y="509"/>
                    <a:pt x="205" y="509"/>
                  </a:cubicBezTo>
                  <a:cubicBezTo>
                    <a:pt x="204" y="509"/>
                    <a:pt x="204" y="509"/>
                    <a:pt x="204" y="509"/>
                  </a:cubicBezTo>
                  <a:cubicBezTo>
                    <a:pt x="204" y="509"/>
                    <a:pt x="204" y="509"/>
                    <a:pt x="204" y="509"/>
                  </a:cubicBezTo>
                  <a:cubicBezTo>
                    <a:pt x="204" y="509"/>
                    <a:pt x="204" y="509"/>
                    <a:pt x="204" y="509"/>
                  </a:cubicBezTo>
                  <a:cubicBezTo>
                    <a:pt x="204" y="509"/>
                    <a:pt x="204" y="509"/>
                    <a:pt x="204" y="508"/>
                  </a:cubicBezTo>
                  <a:cubicBezTo>
                    <a:pt x="204" y="508"/>
                    <a:pt x="204" y="508"/>
                    <a:pt x="204" y="508"/>
                  </a:cubicBezTo>
                  <a:cubicBezTo>
                    <a:pt x="204" y="508"/>
                    <a:pt x="204" y="508"/>
                    <a:pt x="204" y="508"/>
                  </a:cubicBezTo>
                  <a:cubicBezTo>
                    <a:pt x="204" y="507"/>
                    <a:pt x="204" y="507"/>
                    <a:pt x="203" y="507"/>
                  </a:cubicBezTo>
                  <a:cubicBezTo>
                    <a:pt x="204" y="507"/>
                    <a:pt x="206" y="506"/>
                    <a:pt x="207" y="506"/>
                  </a:cubicBezTo>
                  <a:cubicBezTo>
                    <a:pt x="207" y="507"/>
                    <a:pt x="208" y="507"/>
                    <a:pt x="208" y="508"/>
                  </a:cubicBezTo>
                  <a:cubicBezTo>
                    <a:pt x="212" y="505"/>
                    <a:pt x="210" y="510"/>
                    <a:pt x="215" y="509"/>
                  </a:cubicBezTo>
                  <a:cubicBezTo>
                    <a:pt x="214" y="508"/>
                    <a:pt x="214" y="508"/>
                    <a:pt x="214" y="508"/>
                  </a:cubicBezTo>
                  <a:cubicBezTo>
                    <a:pt x="215" y="508"/>
                    <a:pt x="215" y="508"/>
                    <a:pt x="215" y="508"/>
                  </a:cubicBezTo>
                  <a:cubicBezTo>
                    <a:pt x="215" y="506"/>
                    <a:pt x="215" y="506"/>
                    <a:pt x="215" y="506"/>
                  </a:cubicBezTo>
                  <a:cubicBezTo>
                    <a:pt x="213" y="506"/>
                    <a:pt x="213" y="507"/>
                    <a:pt x="211" y="506"/>
                  </a:cubicBezTo>
                  <a:cubicBezTo>
                    <a:pt x="212" y="504"/>
                    <a:pt x="213" y="506"/>
                    <a:pt x="216" y="504"/>
                  </a:cubicBezTo>
                  <a:cubicBezTo>
                    <a:pt x="217" y="502"/>
                    <a:pt x="217" y="502"/>
                    <a:pt x="217" y="502"/>
                  </a:cubicBezTo>
                  <a:cubicBezTo>
                    <a:pt x="217" y="502"/>
                    <a:pt x="217" y="502"/>
                    <a:pt x="217" y="502"/>
                  </a:cubicBezTo>
                  <a:cubicBezTo>
                    <a:pt x="217" y="502"/>
                    <a:pt x="217" y="501"/>
                    <a:pt x="217" y="501"/>
                  </a:cubicBezTo>
                  <a:cubicBezTo>
                    <a:pt x="218" y="492"/>
                    <a:pt x="218" y="492"/>
                    <a:pt x="218" y="492"/>
                  </a:cubicBezTo>
                  <a:cubicBezTo>
                    <a:pt x="217" y="490"/>
                    <a:pt x="214" y="492"/>
                    <a:pt x="211" y="491"/>
                  </a:cubicBezTo>
                  <a:close/>
                  <a:moveTo>
                    <a:pt x="203" y="427"/>
                  </a:moveTo>
                  <a:cubicBezTo>
                    <a:pt x="203" y="427"/>
                    <a:pt x="203" y="427"/>
                    <a:pt x="203" y="427"/>
                  </a:cubicBezTo>
                  <a:cubicBezTo>
                    <a:pt x="202" y="427"/>
                    <a:pt x="202" y="427"/>
                    <a:pt x="202" y="427"/>
                  </a:cubicBezTo>
                  <a:lnTo>
                    <a:pt x="203" y="427"/>
                  </a:lnTo>
                  <a:close/>
                  <a:moveTo>
                    <a:pt x="198" y="363"/>
                  </a:moveTo>
                  <a:cubicBezTo>
                    <a:pt x="198" y="363"/>
                    <a:pt x="198" y="363"/>
                    <a:pt x="198" y="363"/>
                  </a:cubicBezTo>
                  <a:cubicBezTo>
                    <a:pt x="198" y="363"/>
                    <a:pt x="198" y="363"/>
                    <a:pt x="198" y="363"/>
                  </a:cubicBezTo>
                  <a:cubicBezTo>
                    <a:pt x="198" y="363"/>
                    <a:pt x="198" y="363"/>
                    <a:pt x="198" y="363"/>
                  </a:cubicBezTo>
                  <a:close/>
                  <a:moveTo>
                    <a:pt x="197" y="326"/>
                  </a:moveTo>
                  <a:cubicBezTo>
                    <a:pt x="198" y="326"/>
                    <a:pt x="198" y="326"/>
                    <a:pt x="198" y="326"/>
                  </a:cubicBezTo>
                  <a:cubicBezTo>
                    <a:pt x="198" y="326"/>
                    <a:pt x="198" y="326"/>
                    <a:pt x="197" y="326"/>
                  </a:cubicBezTo>
                  <a:close/>
                  <a:moveTo>
                    <a:pt x="199" y="332"/>
                  </a:moveTo>
                  <a:cubicBezTo>
                    <a:pt x="199" y="332"/>
                    <a:pt x="199" y="332"/>
                    <a:pt x="199" y="331"/>
                  </a:cubicBezTo>
                  <a:cubicBezTo>
                    <a:pt x="200" y="332"/>
                    <a:pt x="200" y="332"/>
                    <a:pt x="199" y="332"/>
                  </a:cubicBezTo>
                  <a:close/>
                  <a:moveTo>
                    <a:pt x="200" y="329"/>
                  </a:moveTo>
                  <a:cubicBezTo>
                    <a:pt x="199" y="329"/>
                    <a:pt x="199" y="329"/>
                    <a:pt x="198" y="329"/>
                  </a:cubicBezTo>
                  <a:cubicBezTo>
                    <a:pt x="198" y="328"/>
                    <a:pt x="198" y="328"/>
                    <a:pt x="198" y="328"/>
                  </a:cubicBezTo>
                  <a:cubicBezTo>
                    <a:pt x="198" y="328"/>
                    <a:pt x="198" y="328"/>
                    <a:pt x="198" y="328"/>
                  </a:cubicBezTo>
                  <a:cubicBezTo>
                    <a:pt x="198" y="327"/>
                    <a:pt x="199" y="328"/>
                    <a:pt x="200" y="328"/>
                  </a:cubicBezTo>
                  <a:cubicBezTo>
                    <a:pt x="200" y="328"/>
                    <a:pt x="200" y="329"/>
                    <a:pt x="200" y="329"/>
                  </a:cubicBezTo>
                  <a:close/>
                  <a:moveTo>
                    <a:pt x="200" y="328"/>
                  </a:moveTo>
                  <a:cubicBezTo>
                    <a:pt x="200" y="328"/>
                    <a:pt x="199" y="327"/>
                    <a:pt x="199" y="326"/>
                  </a:cubicBezTo>
                  <a:cubicBezTo>
                    <a:pt x="200" y="327"/>
                    <a:pt x="200" y="327"/>
                    <a:pt x="200" y="328"/>
                  </a:cubicBezTo>
                  <a:close/>
                  <a:moveTo>
                    <a:pt x="199" y="323"/>
                  </a:moveTo>
                  <a:cubicBezTo>
                    <a:pt x="199" y="323"/>
                    <a:pt x="198" y="323"/>
                    <a:pt x="197" y="323"/>
                  </a:cubicBezTo>
                  <a:cubicBezTo>
                    <a:pt x="197" y="322"/>
                    <a:pt x="197" y="322"/>
                    <a:pt x="197" y="322"/>
                  </a:cubicBezTo>
                  <a:cubicBezTo>
                    <a:pt x="198" y="322"/>
                    <a:pt x="198" y="322"/>
                    <a:pt x="199" y="322"/>
                  </a:cubicBezTo>
                  <a:cubicBezTo>
                    <a:pt x="200" y="322"/>
                    <a:pt x="200" y="322"/>
                    <a:pt x="199" y="323"/>
                  </a:cubicBezTo>
                  <a:close/>
                  <a:moveTo>
                    <a:pt x="195" y="314"/>
                  </a:moveTo>
                  <a:cubicBezTo>
                    <a:pt x="196" y="314"/>
                    <a:pt x="196" y="314"/>
                    <a:pt x="196" y="315"/>
                  </a:cubicBezTo>
                  <a:cubicBezTo>
                    <a:pt x="197" y="314"/>
                    <a:pt x="197" y="313"/>
                    <a:pt x="196" y="313"/>
                  </a:cubicBezTo>
                  <a:cubicBezTo>
                    <a:pt x="196" y="312"/>
                    <a:pt x="196" y="312"/>
                    <a:pt x="196" y="312"/>
                  </a:cubicBezTo>
                  <a:cubicBezTo>
                    <a:pt x="198" y="312"/>
                    <a:pt x="198" y="310"/>
                    <a:pt x="199" y="310"/>
                  </a:cubicBezTo>
                  <a:cubicBezTo>
                    <a:pt x="201" y="311"/>
                    <a:pt x="204" y="311"/>
                    <a:pt x="203" y="312"/>
                  </a:cubicBezTo>
                  <a:cubicBezTo>
                    <a:pt x="203" y="314"/>
                    <a:pt x="199" y="313"/>
                    <a:pt x="200" y="313"/>
                  </a:cubicBezTo>
                  <a:cubicBezTo>
                    <a:pt x="199" y="313"/>
                    <a:pt x="199" y="313"/>
                    <a:pt x="199" y="313"/>
                  </a:cubicBezTo>
                  <a:cubicBezTo>
                    <a:pt x="199" y="313"/>
                    <a:pt x="198" y="313"/>
                    <a:pt x="198" y="313"/>
                  </a:cubicBezTo>
                  <a:cubicBezTo>
                    <a:pt x="198" y="313"/>
                    <a:pt x="198" y="314"/>
                    <a:pt x="198" y="314"/>
                  </a:cubicBezTo>
                  <a:cubicBezTo>
                    <a:pt x="198" y="315"/>
                    <a:pt x="200" y="316"/>
                    <a:pt x="199" y="317"/>
                  </a:cubicBezTo>
                  <a:cubicBezTo>
                    <a:pt x="199" y="317"/>
                    <a:pt x="199" y="317"/>
                    <a:pt x="198" y="317"/>
                  </a:cubicBezTo>
                  <a:cubicBezTo>
                    <a:pt x="199" y="317"/>
                    <a:pt x="199" y="318"/>
                    <a:pt x="199" y="319"/>
                  </a:cubicBezTo>
                  <a:cubicBezTo>
                    <a:pt x="199" y="319"/>
                    <a:pt x="197" y="319"/>
                    <a:pt x="196" y="319"/>
                  </a:cubicBezTo>
                  <a:cubicBezTo>
                    <a:pt x="196" y="319"/>
                    <a:pt x="196" y="319"/>
                    <a:pt x="196" y="318"/>
                  </a:cubicBezTo>
                  <a:cubicBezTo>
                    <a:pt x="197" y="317"/>
                    <a:pt x="197" y="316"/>
                    <a:pt x="196" y="316"/>
                  </a:cubicBezTo>
                  <a:cubicBezTo>
                    <a:pt x="197" y="315"/>
                    <a:pt x="196" y="315"/>
                    <a:pt x="195" y="314"/>
                  </a:cubicBezTo>
                  <a:cubicBezTo>
                    <a:pt x="195" y="314"/>
                    <a:pt x="195" y="314"/>
                    <a:pt x="195" y="314"/>
                  </a:cubicBezTo>
                  <a:cubicBezTo>
                    <a:pt x="195" y="314"/>
                    <a:pt x="195" y="314"/>
                    <a:pt x="195" y="314"/>
                  </a:cubicBezTo>
                  <a:cubicBezTo>
                    <a:pt x="195" y="314"/>
                    <a:pt x="195" y="314"/>
                    <a:pt x="195" y="314"/>
                  </a:cubicBezTo>
                  <a:cubicBezTo>
                    <a:pt x="195" y="314"/>
                    <a:pt x="195" y="314"/>
                    <a:pt x="195" y="314"/>
                  </a:cubicBezTo>
                  <a:cubicBezTo>
                    <a:pt x="195" y="314"/>
                    <a:pt x="195" y="314"/>
                    <a:pt x="195" y="314"/>
                  </a:cubicBezTo>
                  <a:close/>
                  <a:moveTo>
                    <a:pt x="203" y="242"/>
                  </a:moveTo>
                  <a:cubicBezTo>
                    <a:pt x="203" y="242"/>
                    <a:pt x="203" y="243"/>
                    <a:pt x="203" y="243"/>
                  </a:cubicBezTo>
                  <a:cubicBezTo>
                    <a:pt x="202" y="242"/>
                    <a:pt x="202" y="242"/>
                    <a:pt x="202" y="242"/>
                  </a:cubicBezTo>
                  <a:lnTo>
                    <a:pt x="203" y="242"/>
                  </a:lnTo>
                  <a:close/>
                  <a:moveTo>
                    <a:pt x="192" y="144"/>
                  </a:moveTo>
                  <a:cubicBezTo>
                    <a:pt x="192" y="144"/>
                    <a:pt x="192" y="144"/>
                    <a:pt x="193" y="144"/>
                  </a:cubicBezTo>
                  <a:cubicBezTo>
                    <a:pt x="195" y="144"/>
                    <a:pt x="194" y="146"/>
                    <a:pt x="192" y="146"/>
                  </a:cubicBezTo>
                  <a:cubicBezTo>
                    <a:pt x="192" y="146"/>
                    <a:pt x="192" y="146"/>
                    <a:pt x="191" y="146"/>
                  </a:cubicBezTo>
                  <a:cubicBezTo>
                    <a:pt x="191" y="145"/>
                    <a:pt x="191" y="145"/>
                    <a:pt x="192" y="144"/>
                  </a:cubicBezTo>
                  <a:close/>
                  <a:moveTo>
                    <a:pt x="192" y="147"/>
                  </a:moveTo>
                  <a:cubicBezTo>
                    <a:pt x="192" y="147"/>
                    <a:pt x="192" y="147"/>
                    <a:pt x="192" y="147"/>
                  </a:cubicBezTo>
                  <a:cubicBezTo>
                    <a:pt x="194" y="147"/>
                    <a:pt x="194" y="147"/>
                    <a:pt x="194" y="147"/>
                  </a:cubicBezTo>
                  <a:cubicBezTo>
                    <a:pt x="193" y="148"/>
                    <a:pt x="192" y="148"/>
                    <a:pt x="192" y="148"/>
                  </a:cubicBezTo>
                  <a:cubicBezTo>
                    <a:pt x="191" y="148"/>
                    <a:pt x="191" y="147"/>
                    <a:pt x="191" y="147"/>
                  </a:cubicBezTo>
                  <a:cubicBezTo>
                    <a:pt x="191" y="147"/>
                    <a:pt x="192" y="147"/>
                    <a:pt x="192" y="147"/>
                  </a:cubicBezTo>
                  <a:close/>
                  <a:moveTo>
                    <a:pt x="189" y="106"/>
                  </a:moveTo>
                  <a:cubicBezTo>
                    <a:pt x="189" y="106"/>
                    <a:pt x="189" y="106"/>
                    <a:pt x="189" y="106"/>
                  </a:cubicBezTo>
                  <a:cubicBezTo>
                    <a:pt x="188" y="105"/>
                    <a:pt x="189" y="105"/>
                    <a:pt x="189" y="106"/>
                  </a:cubicBezTo>
                  <a:close/>
                  <a:moveTo>
                    <a:pt x="34" y="101"/>
                  </a:moveTo>
                  <a:cubicBezTo>
                    <a:pt x="34" y="100"/>
                    <a:pt x="35" y="100"/>
                    <a:pt x="35" y="100"/>
                  </a:cubicBezTo>
                  <a:cubicBezTo>
                    <a:pt x="35" y="101"/>
                    <a:pt x="35" y="101"/>
                    <a:pt x="35" y="101"/>
                  </a:cubicBezTo>
                  <a:cubicBezTo>
                    <a:pt x="35" y="101"/>
                    <a:pt x="35" y="101"/>
                    <a:pt x="35" y="101"/>
                  </a:cubicBezTo>
                  <a:cubicBezTo>
                    <a:pt x="35" y="101"/>
                    <a:pt x="35" y="101"/>
                    <a:pt x="34" y="101"/>
                  </a:cubicBezTo>
                  <a:close/>
                  <a:moveTo>
                    <a:pt x="35" y="106"/>
                  </a:moveTo>
                  <a:cubicBezTo>
                    <a:pt x="35" y="106"/>
                    <a:pt x="35" y="106"/>
                    <a:pt x="35" y="106"/>
                  </a:cubicBezTo>
                  <a:cubicBezTo>
                    <a:pt x="35" y="106"/>
                    <a:pt x="35" y="106"/>
                    <a:pt x="35" y="106"/>
                  </a:cubicBezTo>
                  <a:cubicBezTo>
                    <a:pt x="35" y="106"/>
                    <a:pt x="35" y="106"/>
                    <a:pt x="35" y="106"/>
                  </a:cubicBezTo>
                  <a:close/>
                  <a:moveTo>
                    <a:pt x="35" y="111"/>
                  </a:moveTo>
                  <a:cubicBezTo>
                    <a:pt x="35" y="111"/>
                    <a:pt x="35" y="110"/>
                    <a:pt x="35" y="110"/>
                  </a:cubicBezTo>
                  <a:cubicBezTo>
                    <a:pt x="36" y="110"/>
                    <a:pt x="36" y="110"/>
                    <a:pt x="36" y="110"/>
                  </a:cubicBezTo>
                  <a:cubicBezTo>
                    <a:pt x="36" y="114"/>
                    <a:pt x="36" y="114"/>
                    <a:pt x="36" y="114"/>
                  </a:cubicBezTo>
                  <a:cubicBezTo>
                    <a:pt x="35" y="113"/>
                    <a:pt x="36" y="112"/>
                    <a:pt x="35" y="111"/>
                  </a:cubicBezTo>
                  <a:close/>
                  <a:moveTo>
                    <a:pt x="32" y="119"/>
                  </a:moveTo>
                  <a:cubicBezTo>
                    <a:pt x="32" y="119"/>
                    <a:pt x="32" y="119"/>
                    <a:pt x="32" y="118"/>
                  </a:cubicBezTo>
                  <a:cubicBezTo>
                    <a:pt x="32" y="119"/>
                    <a:pt x="32" y="119"/>
                    <a:pt x="32" y="119"/>
                  </a:cubicBezTo>
                  <a:cubicBezTo>
                    <a:pt x="32" y="119"/>
                    <a:pt x="32" y="119"/>
                    <a:pt x="32" y="119"/>
                  </a:cubicBezTo>
                  <a:close/>
                  <a:moveTo>
                    <a:pt x="33" y="120"/>
                  </a:moveTo>
                  <a:cubicBezTo>
                    <a:pt x="34" y="120"/>
                    <a:pt x="35" y="120"/>
                    <a:pt x="36" y="119"/>
                  </a:cubicBezTo>
                  <a:cubicBezTo>
                    <a:pt x="36" y="120"/>
                    <a:pt x="36" y="120"/>
                    <a:pt x="36" y="120"/>
                  </a:cubicBezTo>
                  <a:cubicBezTo>
                    <a:pt x="36" y="121"/>
                    <a:pt x="36" y="121"/>
                    <a:pt x="36" y="121"/>
                  </a:cubicBezTo>
                  <a:cubicBezTo>
                    <a:pt x="35" y="121"/>
                    <a:pt x="34" y="120"/>
                    <a:pt x="33" y="120"/>
                  </a:cubicBezTo>
                  <a:close/>
                  <a:moveTo>
                    <a:pt x="32" y="142"/>
                  </a:moveTo>
                  <a:cubicBezTo>
                    <a:pt x="32" y="142"/>
                    <a:pt x="33" y="142"/>
                    <a:pt x="33" y="141"/>
                  </a:cubicBezTo>
                  <a:cubicBezTo>
                    <a:pt x="34" y="142"/>
                    <a:pt x="34" y="142"/>
                    <a:pt x="34" y="142"/>
                  </a:cubicBezTo>
                  <a:lnTo>
                    <a:pt x="32" y="142"/>
                  </a:lnTo>
                  <a:close/>
                  <a:moveTo>
                    <a:pt x="14" y="269"/>
                  </a:moveTo>
                  <a:cubicBezTo>
                    <a:pt x="14" y="269"/>
                    <a:pt x="14" y="268"/>
                    <a:pt x="14" y="268"/>
                  </a:cubicBezTo>
                  <a:cubicBezTo>
                    <a:pt x="14" y="268"/>
                    <a:pt x="14" y="269"/>
                    <a:pt x="14" y="269"/>
                  </a:cubicBezTo>
                  <a:close/>
                  <a:moveTo>
                    <a:pt x="14" y="419"/>
                  </a:moveTo>
                  <a:cubicBezTo>
                    <a:pt x="14" y="419"/>
                    <a:pt x="14" y="419"/>
                    <a:pt x="15" y="418"/>
                  </a:cubicBezTo>
                  <a:cubicBezTo>
                    <a:pt x="15" y="419"/>
                    <a:pt x="15" y="419"/>
                    <a:pt x="14" y="419"/>
                  </a:cubicBezTo>
                  <a:close/>
                  <a:moveTo>
                    <a:pt x="10" y="431"/>
                  </a:moveTo>
                  <a:cubicBezTo>
                    <a:pt x="10" y="431"/>
                    <a:pt x="10" y="432"/>
                    <a:pt x="11" y="432"/>
                  </a:cubicBezTo>
                  <a:cubicBezTo>
                    <a:pt x="10" y="432"/>
                    <a:pt x="10" y="432"/>
                    <a:pt x="10" y="432"/>
                  </a:cubicBezTo>
                  <a:cubicBezTo>
                    <a:pt x="10" y="433"/>
                    <a:pt x="10" y="434"/>
                    <a:pt x="9" y="434"/>
                  </a:cubicBezTo>
                  <a:cubicBezTo>
                    <a:pt x="9" y="433"/>
                    <a:pt x="10" y="432"/>
                    <a:pt x="7" y="431"/>
                  </a:cubicBezTo>
                  <a:cubicBezTo>
                    <a:pt x="8" y="430"/>
                    <a:pt x="10" y="432"/>
                    <a:pt x="10" y="431"/>
                  </a:cubicBezTo>
                  <a:close/>
                  <a:moveTo>
                    <a:pt x="13" y="440"/>
                  </a:moveTo>
                  <a:cubicBezTo>
                    <a:pt x="10" y="440"/>
                    <a:pt x="10" y="437"/>
                    <a:pt x="8" y="438"/>
                  </a:cubicBezTo>
                  <a:cubicBezTo>
                    <a:pt x="9" y="434"/>
                    <a:pt x="9" y="434"/>
                    <a:pt x="9" y="434"/>
                  </a:cubicBezTo>
                  <a:cubicBezTo>
                    <a:pt x="9" y="435"/>
                    <a:pt x="9" y="435"/>
                    <a:pt x="9" y="435"/>
                  </a:cubicBezTo>
                  <a:cubicBezTo>
                    <a:pt x="9" y="436"/>
                    <a:pt x="9" y="437"/>
                    <a:pt x="10" y="438"/>
                  </a:cubicBezTo>
                  <a:cubicBezTo>
                    <a:pt x="11" y="438"/>
                    <a:pt x="11" y="438"/>
                    <a:pt x="11" y="438"/>
                  </a:cubicBezTo>
                  <a:cubicBezTo>
                    <a:pt x="10" y="438"/>
                    <a:pt x="12" y="439"/>
                    <a:pt x="12" y="439"/>
                  </a:cubicBezTo>
                  <a:cubicBezTo>
                    <a:pt x="12" y="439"/>
                    <a:pt x="12" y="439"/>
                    <a:pt x="12" y="439"/>
                  </a:cubicBezTo>
                  <a:cubicBezTo>
                    <a:pt x="13" y="439"/>
                    <a:pt x="13" y="439"/>
                    <a:pt x="13" y="439"/>
                  </a:cubicBezTo>
                  <a:cubicBezTo>
                    <a:pt x="13" y="439"/>
                    <a:pt x="13" y="439"/>
                    <a:pt x="13" y="440"/>
                  </a:cubicBezTo>
                  <a:close/>
                  <a:moveTo>
                    <a:pt x="12" y="431"/>
                  </a:moveTo>
                  <a:cubicBezTo>
                    <a:pt x="12" y="430"/>
                    <a:pt x="11" y="430"/>
                    <a:pt x="11" y="430"/>
                  </a:cubicBezTo>
                  <a:cubicBezTo>
                    <a:pt x="12" y="430"/>
                    <a:pt x="12" y="430"/>
                    <a:pt x="13" y="429"/>
                  </a:cubicBezTo>
                  <a:cubicBezTo>
                    <a:pt x="13" y="429"/>
                    <a:pt x="14" y="429"/>
                    <a:pt x="14" y="429"/>
                  </a:cubicBezTo>
                  <a:cubicBezTo>
                    <a:pt x="14" y="430"/>
                    <a:pt x="14" y="430"/>
                    <a:pt x="14" y="430"/>
                  </a:cubicBezTo>
                  <a:cubicBezTo>
                    <a:pt x="13" y="430"/>
                    <a:pt x="12" y="430"/>
                    <a:pt x="12" y="431"/>
                  </a:cubicBezTo>
                  <a:close/>
                  <a:moveTo>
                    <a:pt x="12" y="459"/>
                  </a:moveTo>
                  <a:cubicBezTo>
                    <a:pt x="12" y="459"/>
                    <a:pt x="12" y="459"/>
                    <a:pt x="12" y="459"/>
                  </a:cubicBezTo>
                  <a:cubicBezTo>
                    <a:pt x="12" y="459"/>
                    <a:pt x="12" y="458"/>
                    <a:pt x="12" y="458"/>
                  </a:cubicBezTo>
                  <a:cubicBezTo>
                    <a:pt x="12" y="458"/>
                    <a:pt x="12" y="458"/>
                    <a:pt x="13" y="458"/>
                  </a:cubicBezTo>
                  <a:cubicBezTo>
                    <a:pt x="13" y="458"/>
                    <a:pt x="12" y="459"/>
                    <a:pt x="12" y="459"/>
                  </a:cubicBezTo>
                  <a:close/>
                  <a:moveTo>
                    <a:pt x="13" y="457"/>
                  </a:moveTo>
                  <a:cubicBezTo>
                    <a:pt x="12" y="457"/>
                    <a:pt x="12" y="457"/>
                    <a:pt x="12" y="457"/>
                  </a:cubicBezTo>
                  <a:cubicBezTo>
                    <a:pt x="11" y="457"/>
                    <a:pt x="11" y="456"/>
                    <a:pt x="12" y="456"/>
                  </a:cubicBezTo>
                  <a:cubicBezTo>
                    <a:pt x="12" y="457"/>
                    <a:pt x="12" y="457"/>
                    <a:pt x="13" y="457"/>
                  </a:cubicBezTo>
                  <a:cubicBezTo>
                    <a:pt x="13" y="457"/>
                    <a:pt x="13" y="457"/>
                    <a:pt x="13" y="457"/>
                  </a:cubicBezTo>
                  <a:close/>
                  <a:moveTo>
                    <a:pt x="14" y="453"/>
                  </a:moveTo>
                  <a:cubicBezTo>
                    <a:pt x="14" y="453"/>
                    <a:pt x="14" y="453"/>
                    <a:pt x="14" y="453"/>
                  </a:cubicBezTo>
                  <a:cubicBezTo>
                    <a:pt x="14" y="453"/>
                    <a:pt x="14" y="452"/>
                    <a:pt x="14" y="452"/>
                  </a:cubicBezTo>
                  <a:cubicBezTo>
                    <a:pt x="14" y="453"/>
                    <a:pt x="14" y="453"/>
                    <a:pt x="14" y="453"/>
                  </a:cubicBezTo>
                  <a:close/>
                  <a:moveTo>
                    <a:pt x="13" y="451"/>
                  </a:moveTo>
                  <a:cubicBezTo>
                    <a:pt x="12" y="450"/>
                    <a:pt x="12" y="450"/>
                    <a:pt x="12" y="450"/>
                  </a:cubicBezTo>
                  <a:cubicBezTo>
                    <a:pt x="13" y="452"/>
                    <a:pt x="13" y="452"/>
                    <a:pt x="13" y="452"/>
                  </a:cubicBezTo>
                  <a:cubicBezTo>
                    <a:pt x="13" y="452"/>
                    <a:pt x="13" y="452"/>
                    <a:pt x="13" y="452"/>
                  </a:cubicBezTo>
                  <a:cubicBezTo>
                    <a:pt x="13" y="451"/>
                    <a:pt x="13" y="451"/>
                    <a:pt x="13" y="451"/>
                  </a:cubicBezTo>
                  <a:cubicBezTo>
                    <a:pt x="14" y="452"/>
                    <a:pt x="14" y="452"/>
                    <a:pt x="13" y="453"/>
                  </a:cubicBezTo>
                  <a:cubicBezTo>
                    <a:pt x="11" y="452"/>
                    <a:pt x="11" y="450"/>
                    <a:pt x="10" y="449"/>
                  </a:cubicBezTo>
                  <a:cubicBezTo>
                    <a:pt x="11" y="449"/>
                    <a:pt x="11" y="448"/>
                    <a:pt x="12" y="448"/>
                  </a:cubicBezTo>
                  <a:cubicBezTo>
                    <a:pt x="12" y="448"/>
                    <a:pt x="12" y="449"/>
                    <a:pt x="12" y="449"/>
                  </a:cubicBezTo>
                  <a:cubicBezTo>
                    <a:pt x="12" y="449"/>
                    <a:pt x="12" y="449"/>
                    <a:pt x="13" y="449"/>
                  </a:cubicBezTo>
                  <a:cubicBezTo>
                    <a:pt x="13" y="449"/>
                    <a:pt x="14" y="450"/>
                    <a:pt x="14" y="450"/>
                  </a:cubicBezTo>
                  <a:cubicBezTo>
                    <a:pt x="14" y="451"/>
                    <a:pt x="14" y="451"/>
                    <a:pt x="14" y="451"/>
                  </a:cubicBezTo>
                  <a:cubicBezTo>
                    <a:pt x="14" y="451"/>
                    <a:pt x="14" y="451"/>
                    <a:pt x="13" y="451"/>
                  </a:cubicBezTo>
                  <a:close/>
                  <a:moveTo>
                    <a:pt x="14" y="426"/>
                  </a:moveTo>
                  <a:cubicBezTo>
                    <a:pt x="14" y="426"/>
                    <a:pt x="14" y="426"/>
                    <a:pt x="13" y="426"/>
                  </a:cubicBezTo>
                  <a:cubicBezTo>
                    <a:pt x="13" y="427"/>
                    <a:pt x="14" y="427"/>
                    <a:pt x="14" y="428"/>
                  </a:cubicBezTo>
                  <a:cubicBezTo>
                    <a:pt x="14" y="428"/>
                    <a:pt x="14" y="428"/>
                    <a:pt x="14" y="428"/>
                  </a:cubicBezTo>
                  <a:cubicBezTo>
                    <a:pt x="13" y="427"/>
                    <a:pt x="12" y="428"/>
                    <a:pt x="11" y="429"/>
                  </a:cubicBezTo>
                  <a:cubicBezTo>
                    <a:pt x="10" y="427"/>
                    <a:pt x="12" y="427"/>
                    <a:pt x="12" y="426"/>
                  </a:cubicBezTo>
                  <a:cubicBezTo>
                    <a:pt x="12" y="426"/>
                    <a:pt x="11" y="427"/>
                    <a:pt x="10" y="427"/>
                  </a:cubicBezTo>
                  <a:cubicBezTo>
                    <a:pt x="12" y="425"/>
                    <a:pt x="11" y="424"/>
                    <a:pt x="13" y="423"/>
                  </a:cubicBezTo>
                  <a:cubicBezTo>
                    <a:pt x="14" y="423"/>
                    <a:pt x="14" y="424"/>
                    <a:pt x="15" y="425"/>
                  </a:cubicBezTo>
                  <a:cubicBezTo>
                    <a:pt x="14" y="425"/>
                    <a:pt x="13" y="425"/>
                    <a:pt x="14" y="426"/>
                  </a:cubicBezTo>
                  <a:cubicBezTo>
                    <a:pt x="14" y="426"/>
                    <a:pt x="14" y="425"/>
                    <a:pt x="15" y="425"/>
                  </a:cubicBezTo>
                  <a:cubicBezTo>
                    <a:pt x="15" y="426"/>
                    <a:pt x="15" y="426"/>
                    <a:pt x="14" y="426"/>
                  </a:cubicBezTo>
                  <a:close/>
                  <a:moveTo>
                    <a:pt x="9" y="503"/>
                  </a:moveTo>
                  <a:cubicBezTo>
                    <a:pt x="8" y="503"/>
                    <a:pt x="7" y="503"/>
                    <a:pt x="8" y="502"/>
                  </a:cubicBezTo>
                  <a:cubicBezTo>
                    <a:pt x="8" y="501"/>
                    <a:pt x="9" y="501"/>
                    <a:pt x="10" y="501"/>
                  </a:cubicBezTo>
                  <a:cubicBezTo>
                    <a:pt x="10" y="502"/>
                    <a:pt x="9" y="503"/>
                    <a:pt x="9" y="503"/>
                  </a:cubicBezTo>
                  <a:close/>
                  <a:moveTo>
                    <a:pt x="11" y="497"/>
                  </a:moveTo>
                  <a:cubicBezTo>
                    <a:pt x="11" y="498"/>
                    <a:pt x="11" y="498"/>
                    <a:pt x="11" y="498"/>
                  </a:cubicBezTo>
                  <a:cubicBezTo>
                    <a:pt x="11" y="498"/>
                    <a:pt x="11" y="497"/>
                    <a:pt x="11" y="497"/>
                  </a:cubicBezTo>
                  <a:close/>
                  <a:moveTo>
                    <a:pt x="14" y="519"/>
                  </a:moveTo>
                  <a:cubicBezTo>
                    <a:pt x="14" y="519"/>
                    <a:pt x="14" y="518"/>
                    <a:pt x="14" y="518"/>
                  </a:cubicBezTo>
                  <a:cubicBezTo>
                    <a:pt x="14" y="518"/>
                    <a:pt x="14" y="518"/>
                    <a:pt x="14" y="519"/>
                  </a:cubicBezTo>
                  <a:cubicBezTo>
                    <a:pt x="14" y="519"/>
                    <a:pt x="14" y="519"/>
                    <a:pt x="14" y="519"/>
                  </a:cubicBezTo>
                  <a:close/>
                  <a:moveTo>
                    <a:pt x="10" y="531"/>
                  </a:moveTo>
                  <a:cubicBezTo>
                    <a:pt x="10" y="531"/>
                    <a:pt x="10" y="531"/>
                    <a:pt x="11" y="531"/>
                  </a:cubicBezTo>
                  <a:cubicBezTo>
                    <a:pt x="11" y="532"/>
                    <a:pt x="10" y="533"/>
                    <a:pt x="9" y="534"/>
                  </a:cubicBezTo>
                  <a:cubicBezTo>
                    <a:pt x="9" y="532"/>
                    <a:pt x="10" y="531"/>
                    <a:pt x="7" y="530"/>
                  </a:cubicBezTo>
                  <a:cubicBezTo>
                    <a:pt x="8" y="529"/>
                    <a:pt x="10" y="532"/>
                    <a:pt x="10" y="531"/>
                  </a:cubicBezTo>
                  <a:close/>
                  <a:moveTo>
                    <a:pt x="13" y="539"/>
                  </a:moveTo>
                  <a:cubicBezTo>
                    <a:pt x="10" y="539"/>
                    <a:pt x="10" y="536"/>
                    <a:pt x="8" y="537"/>
                  </a:cubicBezTo>
                  <a:cubicBezTo>
                    <a:pt x="9" y="534"/>
                    <a:pt x="9" y="534"/>
                    <a:pt x="9" y="534"/>
                  </a:cubicBezTo>
                  <a:cubicBezTo>
                    <a:pt x="9" y="534"/>
                    <a:pt x="9" y="534"/>
                    <a:pt x="9" y="534"/>
                  </a:cubicBezTo>
                  <a:cubicBezTo>
                    <a:pt x="9" y="535"/>
                    <a:pt x="9" y="536"/>
                    <a:pt x="10" y="537"/>
                  </a:cubicBezTo>
                  <a:cubicBezTo>
                    <a:pt x="11" y="537"/>
                    <a:pt x="12" y="538"/>
                    <a:pt x="13" y="538"/>
                  </a:cubicBezTo>
                  <a:cubicBezTo>
                    <a:pt x="13" y="539"/>
                    <a:pt x="13" y="539"/>
                    <a:pt x="13" y="539"/>
                  </a:cubicBezTo>
                  <a:close/>
                  <a:moveTo>
                    <a:pt x="12" y="530"/>
                  </a:moveTo>
                  <a:cubicBezTo>
                    <a:pt x="12" y="530"/>
                    <a:pt x="11" y="530"/>
                    <a:pt x="11" y="529"/>
                  </a:cubicBezTo>
                  <a:cubicBezTo>
                    <a:pt x="12" y="529"/>
                    <a:pt x="12" y="529"/>
                    <a:pt x="13" y="528"/>
                  </a:cubicBezTo>
                  <a:cubicBezTo>
                    <a:pt x="13" y="528"/>
                    <a:pt x="14" y="528"/>
                    <a:pt x="14" y="528"/>
                  </a:cubicBezTo>
                  <a:cubicBezTo>
                    <a:pt x="14" y="529"/>
                    <a:pt x="14" y="530"/>
                    <a:pt x="12" y="530"/>
                  </a:cubicBezTo>
                  <a:close/>
                  <a:moveTo>
                    <a:pt x="12" y="558"/>
                  </a:moveTo>
                  <a:cubicBezTo>
                    <a:pt x="12" y="558"/>
                    <a:pt x="12" y="558"/>
                    <a:pt x="12" y="558"/>
                  </a:cubicBezTo>
                  <a:cubicBezTo>
                    <a:pt x="13" y="557"/>
                    <a:pt x="10" y="556"/>
                    <a:pt x="12" y="555"/>
                  </a:cubicBezTo>
                  <a:cubicBezTo>
                    <a:pt x="12" y="556"/>
                    <a:pt x="12" y="556"/>
                    <a:pt x="13" y="556"/>
                  </a:cubicBezTo>
                  <a:cubicBezTo>
                    <a:pt x="13" y="557"/>
                    <a:pt x="12" y="558"/>
                    <a:pt x="12" y="558"/>
                  </a:cubicBezTo>
                  <a:close/>
                  <a:moveTo>
                    <a:pt x="14" y="553"/>
                  </a:moveTo>
                  <a:cubicBezTo>
                    <a:pt x="11" y="552"/>
                    <a:pt x="11" y="550"/>
                    <a:pt x="10" y="548"/>
                  </a:cubicBezTo>
                  <a:cubicBezTo>
                    <a:pt x="11" y="548"/>
                    <a:pt x="11" y="547"/>
                    <a:pt x="12" y="548"/>
                  </a:cubicBezTo>
                  <a:cubicBezTo>
                    <a:pt x="12" y="548"/>
                    <a:pt x="12" y="548"/>
                    <a:pt x="12" y="548"/>
                  </a:cubicBezTo>
                  <a:cubicBezTo>
                    <a:pt x="13" y="548"/>
                    <a:pt x="13" y="548"/>
                    <a:pt x="14" y="548"/>
                  </a:cubicBezTo>
                  <a:cubicBezTo>
                    <a:pt x="15" y="549"/>
                    <a:pt x="15" y="551"/>
                    <a:pt x="14" y="553"/>
                  </a:cubicBezTo>
                  <a:close/>
                  <a:moveTo>
                    <a:pt x="14" y="527"/>
                  </a:moveTo>
                  <a:cubicBezTo>
                    <a:pt x="13" y="527"/>
                    <a:pt x="12" y="527"/>
                    <a:pt x="11" y="528"/>
                  </a:cubicBezTo>
                  <a:cubicBezTo>
                    <a:pt x="10" y="526"/>
                    <a:pt x="12" y="526"/>
                    <a:pt x="12" y="525"/>
                  </a:cubicBezTo>
                  <a:cubicBezTo>
                    <a:pt x="12" y="526"/>
                    <a:pt x="11" y="526"/>
                    <a:pt x="10" y="526"/>
                  </a:cubicBezTo>
                  <a:cubicBezTo>
                    <a:pt x="12" y="525"/>
                    <a:pt x="11" y="524"/>
                    <a:pt x="13" y="522"/>
                  </a:cubicBezTo>
                  <a:cubicBezTo>
                    <a:pt x="14" y="523"/>
                    <a:pt x="14" y="523"/>
                    <a:pt x="15" y="524"/>
                  </a:cubicBezTo>
                  <a:cubicBezTo>
                    <a:pt x="14" y="524"/>
                    <a:pt x="13" y="524"/>
                    <a:pt x="14" y="525"/>
                  </a:cubicBezTo>
                  <a:cubicBezTo>
                    <a:pt x="14" y="525"/>
                    <a:pt x="14" y="525"/>
                    <a:pt x="15" y="525"/>
                  </a:cubicBezTo>
                  <a:cubicBezTo>
                    <a:pt x="15" y="525"/>
                    <a:pt x="14" y="526"/>
                    <a:pt x="14" y="527"/>
                  </a:cubicBezTo>
                  <a:close/>
                  <a:moveTo>
                    <a:pt x="14" y="522"/>
                  </a:moveTo>
                  <a:cubicBezTo>
                    <a:pt x="14" y="522"/>
                    <a:pt x="14" y="522"/>
                    <a:pt x="15" y="522"/>
                  </a:cubicBezTo>
                  <a:cubicBezTo>
                    <a:pt x="15" y="522"/>
                    <a:pt x="15" y="522"/>
                    <a:pt x="15" y="522"/>
                  </a:cubicBezTo>
                  <a:lnTo>
                    <a:pt x="14" y="522"/>
                  </a:lnTo>
                  <a:close/>
                  <a:moveTo>
                    <a:pt x="14" y="500"/>
                  </a:moveTo>
                  <a:cubicBezTo>
                    <a:pt x="14" y="500"/>
                    <a:pt x="14" y="500"/>
                    <a:pt x="14" y="499"/>
                  </a:cubicBezTo>
                  <a:cubicBezTo>
                    <a:pt x="14" y="500"/>
                    <a:pt x="14" y="500"/>
                    <a:pt x="14" y="500"/>
                  </a:cubicBezTo>
                  <a:cubicBezTo>
                    <a:pt x="13" y="500"/>
                    <a:pt x="13" y="500"/>
                    <a:pt x="13" y="500"/>
                  </a:cubicBezTo>
                  <a:cubicBezTo>
                    <a:pt x="13" y="500"/>
                    <a:pt x="13" y="501"/>
                    <a:pt x="14" y="501"/>
                  </a:cubicBezTo>
                  <a:cubicBezTo>
                    <a:pt x="14" y="501"/>
                    <a:pt x="14" y="501"/>
                    <a:pt x="14" y="501"/>
                  </a:cubicBezTo>
                  <a:cubicBezTo>
                    <a:pt x="14" y="501"/>
                    <a:pt x="13" y="501"/>
                    <a:pt x="12" y="501"/>
                  </a:cubicBezTo>
                  <a:cubicBezTo>
                    <a:pt x="12" y="501"/>
                    <a:pt x="12" y="501"/>
                    <a:pt x="12" y="501"/>
                  </a:cubicBezTo>
                  <a:cubicBezTo>
                    <a:pt x="13" y="500"/>
                    <a:pt x="12" y="499"/>
                    <a:pt x="11" y="499"/>
                  </a:cubicBezTo>
                  <a:cubicBezTo>
                    <a:pt x="13" y="498"/>
                    <a:pt x="14" y="499"/>
                    <a:pt x="15" y="499"/>
                  </a:cubicBezTo>
                  <a:cubicBezTo>
                    <a:pt x="14" y="498"/>
                    <a:pt x="14" y="498"/>
                    <a:pt x="14" y="498"/>
                  </a:cubicBezTo>
                  <a:cubicBezTo>
                    <a:pt x="15" y="499"/>
                    <a:pt x="16" y="499"/>
                    <a:pt x="14" y="500"/>
                  </a:cubicBezTo>
                  <a:close/>
                  <a:moveTo>
                    <a:pt x="15" y="497"/>
                  </a:moveTo>
                  <a:cubicBezTo>
                    <a:pt x="15" y="497"/>
                    <a:pt x="15" y="497"/>
                    <a:pt x="15" y="497"/>
                  </a:cubicBezTo>
                  <a:cubicBezTo>
                    <a:pt x="15" y="497"/>
                    <a:pt x="15" y="497"/>
                    <a:pt x="15" y="498"/>
                  </a:cubicBezTo>
                  <a:cubicBezTo>
                    <a:pt x="15" y="497"/>
                    <a:pt x="15" y="497"/>
                    <a:pt x="15" y="497"/>
                  </a:cubicBezTo>
                  <a:close/>
                  <a:moveTo>
                    <a:pt x="21" y="605"/>
                  </a:moveTo>
                  <a:cubicBezTo>
                    <a:pt x="21" y="605"/>
                    <a:pt x="21" y="606"/>
                    <a:pt x="21" y="606"/>
                  </a:cubicBezTo>
                  <a:cubicBezTo>
                    <a:pt x="16" y="605"/>
                    <a:pt x="16" y="605"/>
                    <a:pt x="16" y="605"/>
                  </a:cubicBezTo>
                  <a:cubicBezTo>
                    <a:pt x="18" y="604"/>
                    <a:pt x="19" y="604"/>
                    <a:pt x="21" y="605"/>
                  </a:cubicBezTo>
                  <a:close/>
                  <a:moveTo>
                    <a:pt x="21" y="608"/>
                  </a:moveTo>
                  <a:cubicBezTo>
                    <a:pt x="21" y="608"/>
                    <a:pt x="20" y="608"/>
                    <a:pt x="20" y="608"/>
                  </a:cubicBezTo>
                  <a:cubicBezTo>
                    <a:pt x="20" y="607"/>
                    <a:pt x="20" y="607"/>
                    <a:pt x="20" y="607"/>
                  </a:cubicBezTo>
                  <a:cubicBezTo>
                    <a:pt x="18" y="607"/>
                    <a:pt x="18" y="608"/>
                    <a:pt x="19" y="608"/>
                  </a:cubicBezTo>
                  <a:cubicBezTo>
                    <a:pt x="18" y="608"/>
                    <a:pt x="18" y="609"/>
                    <a:pt x="18" y="609"/>
                  </a:cubicBezTo>
                  <a:cubicBezTo>
                    <a:pt x="16" y="608"/>
                    <a:pt x="17" y="606"/>
                    <a:pt x="19" y="606"/>
                  </a:cubicBezTo>
                  <a:cubicBezTo>
                    <a:pt x="19" y="606"/>
                    <a:pt x="20" y="607"/>
                    <a:pt x="21" y="607"/>
                  </a:cubicBezTo>
                  <a:cubicBezTo>
                    <a:pt x="21" y="607"/>
                    <a:pt x="21" y="608"/>
                    <a:pt x="22" y="608"/>
                  </a:cubicBezTo>
                  <a:lnTo>
                    <a:pt x="21" y="608"/>
                  </a:lnTo>
                  <a:close/>
                  <a:moveTo>
                    <a:pt x="25" y="710"/>
                  </a:moveTo>
                  <a:cubicBezTo>
                    <a:pt x="24" y="711"/>
                    <a:pt x="24" y="711"/>
                    <a:pt x="24" y="711"/>
                  </a:cubicBezTo>
                  <a:cubicBezTo>
                    <a:pt x="24" y="710"/>
                    <a:pt x="24" y="710"/>
                    <a:pt x="24" y="710"/>
                  </a:cubicBezTo>
                  <a:cubicBezTo>
                    <a:pt x="22" y="710"/>
                    <a:pt x="22" y="710"/>
                    <a:pt x="22" y="710"/>
                  </a:cubicBezTo>
                  <a:cubicBezTo>
                    <a:pt x="22" y="710"/>
                    <a:pt x="22" y="710"/>
                    <a:pt x="22" y="709"/>
                  </a:cubicBezTo>
                  <a:cubicBezTo>
                    <a:pt x="24" y="710"/>
                    <a:pt x="25" y="710"/>
                    <a:pt x="25" y="709"/>
                  </a:cubicBezTo>
                  <a:cubicBezTo>
                    <a:pt x="26" y="710"/>
                    <a:pt x="26" y="710"/>
                    <a:pt x="25" y="710"/>
                  </a:cubicBezTo>
                  <a:close/>
                  <a:moveTo>
                    <a:pt x="27" y="667"/>
                  </a:moveTo>
                  <a:cubicBezTo>
                    <a:pt x="26" y="667"/>
                    <a:pt x="26" y="667"/>
                    <a:pt x="25" y="666"/>
                  </a:cubicBezTo>
                  <a:cubicBezTo>
                    <a:pt x="26" y="666"/>
                    <a:pt x="26" y="667"/>
                    <a:pt x="27" y="667"/>
                  </a:cubicBezTo>
                  <a:cubicBezTo>
                    <a:pt x="27" y="667"/>
                    <a:pt x="27" y="667"/>
                    <a:pt x="27" y="667"/>
                  </a:cubicBezTo>
                  <a:close/>
                  <a:moveTo>
                    <a:pt x="33" y="727"/>
                  </a:moveTo>
                  <a:cubicBezTo>
                    <a:pt x="31" y="727"/>
                    <a:pt x="31" y="726"/>
                    <a:pt x="30" y="726"/>
                  </a:cubicBezTo>
                  <a:cubicBezTo>
                    <a:pt x="31" y="726"/>
                    <a:pt x="32" y="727"/>
                    <a:pt x="33" y="727"/>
                  </a:cubicBezTo>
                  <a:close/>
                  <a:moveTo>
                    <a:pt x="27" y="725"/>
                  </a:moveTo>
                  <a:cubicBezTo>
                    <a:pt x="27" y="725"/>
                    <a:pt x="27" y="726"/>
                    <a:pt x="28" y="726"/>
                  </a:cubicBezTo>
                  <a:cubicBezTo>
                    <a:pt x="26" y="725"/>
                    <a:pt x="26" y="725"/>
                    <a:pt x="26" y="725"/>
                  </a:cubicBezTo>
                  <a:cubicBezTo>
                    <a:pt x="26" y="725"/>
                    <a:pt x="27" y="725"/>
                    <a:pt x="27" y="725"/>
                  </a:cubicBezTo>
                  <a:close/>
                  <a:moveTo>
                    <a:pt x="26" y="728"/>
                  </a:moveTo>
                  <a:cubicBezTo>
                    <a:pt x="25" y="727"/>
                    <a:pt x="26" y="726"/>
                    <a:pt x="28" y="726"/>
                  </a:cubicBezTo>
                  <a:cubicBezTo>
                    <a:pt x="28" y="726"/>
                    <a:pt x="28" y="726"/>
                    <a:pt x="28" y="726"/>
                  </a:cubicBezTo>
                  <a:cubicBezTo>
                    <a:pt x="29" y="727"/>
                    <a:pt x="31" y="728"/>
                    <a:pt x="32" y="729"/>
                  </a:cubicBezTo>
                  <a:cubicBezTo>
                    <a:pt x="30" y="728"/>
                    <a:pt x="30" y="728"/>
                    <a:pt x="30" y="728"/>
                  </a:cubicBezTo>
                  <a:cubicBezTo>
                    <a:pt x="28" y="727"/>
                    <a:pt x="28" y="728"/>
                    <a:pt x="26" y="728"/>
                  </a:cubicBezTo>
                  <a:close/>
                  <a:moveTo>
                    <a:pt x="36" y="745"/>
                  </a:moveTo>
                  <a:cubicBezTo>
                    <a:pt x="35" y="745"/>
                    <a:pt x="35" y="745"/>
                    <a:pt x="35" y="745"/>
                  </a:cubicBezTo>
                  <a:cubicBezTo>
                    <a:pt x="35" y="745"/>
                    <a:pt x="35" y="745"/>
                    <a:pt x="35" y="745"/>
                  </a:cubicBezTo>
                  <a:cubicBezTo>
                    <a:pt x="36" y="745"/>
                    <a:pt x="36" y="745"/>
                    <a:pt x="36" y="745"/>
                  </a:cubicBezTo>
                  <a:close/>
                  <a:moveTo>
                    <a:pt x="36" y="177"/>
                  </a:moveTo>
                  <a:cubicBezTo>
                    <a:pt x="37" y="177"/>
                    <a:pt x="37" y="177"/>
                    <a:pt x="37" y="178"/>
                  </a:cubicBezTo>
                  <a:cubicBezTo>
                    <a:pt x="37" y="178"/>
                    <a:pt x="36" y="177"/>
                    <a:pt x="36" y="177"/>
                  </a:cubicBezTo>
                  <a:cubicBezTo>
                    <a:pt x="36" y="177"/>
                    <a:pt x="36" y="177"/>
                    <a:pt x="36" y="177"/>
                  </a:cubicBezTo>
                  <a:close/>
                  <a:moveTo>
                    <a:pt x="36" y="189"/>
                  </a:moveTo>
                  <a:cubicBezTo>
                    <a:pt x="36" y="189"/>
                    <a:pt x="35" y="189"/>
                    <a:pt x="35" y="188"/>
                  </a:cubicBezTo>
                  <a:cubicBezTo>
                    <a:pt x="36" y="189"/>
                    <a:pt x="36" y="189"/>
                    <a:pt x="36" y="189"/>
                  </a:cubicBezTo>
                  <a:close/>
                  <a:moveTo>
                    <a:pt x="36" y="633"/>
                  </a:moveTo>
                  <a:cubicBezTo>
                    <a:pt x="36" y="633"/>
                    <a:pt x="36" y="633"/>
                    <a:pt x="36" y="633"/>
                  </a:cubicBezTo>
                  <a:cubicBezTo>
                    <a:pt x="36" y="633"/>
                    <a:pt x="36" y="633"/>
                    <a:pt x="36" y="633"/>
                  </a:cubicBezTo>
                  <a:cubicBezTo>
                    <a:pt x="36" y="633"/>
                    <a:pt x="36" y="633"/>
                    <a:pt x="36" y="633"/>
                  </a:cubicBezTo>
                  <a:close/>
                  <a:moveTo>
                    <a:pt x="36" y="627"/>
                  </a:moveTo>
                  <a:cubicBezTo>
                    <a:pt x="36" y="627"/>
                    <a:pt x="36" y="627"/>
                    <a:pt x="36" y="627"/>
                  </a:cubicBezTo>
                  <a:cubicBezTo>
                    <a:pt x="36" y="626"/>
                    <a:pt x="36" y="626"/>
                    <a:pt x="36" y="626"/>
                  </a:cubicBezTo>
                  <a:lnTo>
                    <a:pt x="36" y="627"/>
                  </a:lnTo>
                  <a:close/>
                  <a:moveTo>
                    <a:pt x="35" y="290"/>
                  </a:moveTo>
                  <a:cubicBezTo>
                    <a:pt x="35" y="290"/>
                    <a:pt x="35" y="291"/>
                    <a:pt x="35" y="291"/>
                  </a:cubicBezTo>
                  <a:cubicBezTo>
                    <a:pt x="35" y="291"/>
                    <a:pt x="35" y="291"/>
                    <a:pt x="35" y="290"/>
                  </a:cubicBezTo>
                  <a:cubicBezTo>
                    <a:pt x="35" y="290"/>
                    <a:pt x="35" y="290"/>
                    <a:pt x="35" y="290"/>
                  </a:cubicBezTo>
                  <a:close/>
                  <a:moveTo>
                    <a:pt x="34" y="614"/>
                  </a:moveTo>
                  <a:cubicBezTo>
                    <a:pt x="35" y="614"/>
                    <a:pt x="35" y="614"/>
                    <a:pt x="35" y="614"/>
                  </a:cubicBezTo>
                  <a:cubicBezTo>
                    <a:pt x="35" y="614"/>
                    <a:pt x="34" y="614"/>
                    <a:pt x="34" y="614"/>
                  </a:cubicBezTo>
                  <a:cubicBezTo>
                    <a:pt x="34" y="614"/>
                    <a:pt x="34" y="614"/>
                    <a:pt x="34" y="614"/>
                  </a:cubicBezTo>
                  <a:close/>
                  <a:moveTo>
                    <a:pt x="34" y="629"/>
                  </a:moveTo>
                  <a:cubicBezTo>
                    <a:pt x="35" y="629"/>
                    <a:pt x="35" y="630"/>
                    <a:pt x="34" y="630"/>
                  </a:cubicBezTo>
                  <a:cubicBezTo>
                    <a:pt x="34" y="630"/>
                    <a:pt x="33" y="630"/>
                    <a:pt x="32" y="630"/>
                  </a:cubicBezTo>
                  <a:cubicBezTo>
                    <a:pt x="32" y="630"/>
                    <a:pt x="32" y="630"/>
                    <a:pt x="32" y="630"/>
                  </a:cubicBezTo>
                  <a:cubicBezTo>
                    <a:pt x="33" y="629"/>
                    <a:pt x="33" y="629"/>
                    <a:pt x="33" y="629"/>
                  </a:cubicBezTo>
                  <a:cubicBezTo>
                    <a:pt x="34" y="629"/>
                    <a:pt x="34" y="629"/>
                    <a:pt x="34" y="629"/>
                  </a:cubicBezTo>
                  <a:close/>
                  <a:moveTo>
                    <a:pt x="34" y="279"/>
                  </a:moveTo>
                  <a:cubicBezTo>
                    <a:pt x="33" y="279"/>
                    <a:pt x="33" y="279"/>
                    <a:pt x="33" y="279"/>
                  </a:cubicBezTo>
                  <a:cubicBezTo>
                    <a:pt x="32" y="279"/>
                    <a:pt x="32" y="278"/>
                    <a:pt x="32" y="278"/>
                  </a:cubicBezTo>
                  <a:cubicBezTo>
                    <a:pt x="32" y="278"/>
                    <a:pt x="32" y="277"/>
                    <a:pt x="33" y="277"/>
                  </a:cubicBezTo>
                  <a:cubicBezTo>
                    <a:pt x="33" y="278"/>
                    <a:pt x="33" y="278"/>
                    <a:pt x="34" y="279"/>
                  </a:cubicBezTo>
                  <a:close/>
                  <a:moveTo>
                    <a:pt x="32" y="203"/>
                  </a:moveTo>
                  <a:cubicBezTo>
                    <a:pt x="32" y="203"/>
                    <a:pt x="32" y="203"/>
                    <a:pt x="32" y="203"/>
                  </a:cubicBezTo>
                  <a:cubicBezTo>
                    <a:pt x="32" y="203"/>
                    <a:pt x="32" y="203"/>
                    <a:pt x="32" y="202"/>
                  </a:cubicBezTo>
                  <a:cubicBezTo>
                    <a:pt x="32" y="203"/>
                    <a:pt x="32" y="203"/>
                    <a:pt x="32" y="203"/>
                  </a:cubicBezTo>
                  <a:close/>
                  <a:moveTo>
                    <a:pt x="32" y="204"/>
                  </a:moveTo>
                  <a:cubicBezTo>
                    <a:pt x="32" y="204"/>
                    <a:pt x="32" y="205"/>
                    <a:pt x="32" y="205"/>
                  </a:cubicBezTo>
                  <a:cubicBezTo>
                    <a:pt x="31" y="205"/>
                    <a:pt x="32" y="204"/>
                    <a:pt x="32" y="204"/>
                  </a:cubicBezTo>
                  <a:close/>
                  <a:moveTo>
                    <a:pt x="16" y="235"/>
                  </a:moveTo>
                  <a:cubicBezTo>
                    <a:pt x="20" y="234"/>
                    <a:pt x="19" y="236"/>
                    <a:pt x="23" y="237"/>
                  </a:cubicBezTo>
                  <a:cubicBezTo>
                    <a:pt x="23" y="237"/>
                    <a:pt x="23" y="237"/>
                    <a:pt x="23" y="237"/>
                  </a:cubicBezTo>
                  <a:cubicBezTo>
                    <a:pt x="23" y="237"/>
                    <a:pt x="24" y="237"/>
                    <a:pt x="24" y="236"/>
                  </a:cubicBezTo>
                  <a:cubicBezTo>
                    <a:pt x="22" y="237"/>
                    <a:pt x="24" y="235"/>
                    <a:pt x="22" y="236"/>
                  </a:cubicBezTo>
                  <a:cubicBezTo>
                    <a:pt x="21" y="235"/>
                    <a:pt x="21" y="235"/>
                    <a:pt x="19" y="235"/>
                  </a:cubicBezTo>
                  <a:cubicBezTo>
                    <a:pt x="21" y="233"/>
                    <a:pt x="16" y="230"/>
                    <a:pt x="21" y="229"/>
                  </a:cubicBezTo>
                  <a:cubicBezTo>
                    <a:pt x="21" y="230"/>
                    <a:pt x="22" y="232"/>
                    <a:pt x="20" y="232"/>
                  </a:cubicBezTo>
                  <a:cubicBezTo>
                    <a:pt x="20" y="232"/>
                    <a:pt x="20" y="232"/>
                    <a:pt x="20" y="232"/>
                  </a:cubicBezTo>
                  <a:cubicBezTo>
                    <a:pt x="19" y="234"/>
                    <a:pt x="23" y="234"/>
                    <a:pt x="24" y="233"/>
                  </a:cubicBezTo>
                  <a:cubicBezTo>
                    <a:pt x="25" y="234"/>
                    <a:pt x="25" y="234"/>
                    <a:pt x="25" y="234"/>
                  </a:cubicBezTo>
                  <a:cubicBezTo>
                    <a:pt x="24" y="234"/>
                    <a:pt x="24" y="234"/>
                    <a:pt x="24" y="234"/>
                  </a:cubicBezTo>
                  <a:cubicBezTo>
                    <a:pt x="25" y="235"/>
                    <a:pt x="26" y="236"/>
                    <a:pt x="27" y="237"/>
                  </a:cubicBezTo>
                  <a:cubicBezTo>
                    <a:pt x="27" y="237"/>
                    <a:pt x="27" y="237"/>
                    <a:pt x="27" y="237"/>
                  </a:cubicBezTo>
                  <a:cubicBezTo>
                    <a:pt x="26" y="237"/>
                    <a:pt x="26" y="237"/>
                    <a:pt x="26" y="236"/>
                  </a:cubicBezTo>
                  <a:cubicBezTo>
                    <a:pt x="27" y="239"/>
                    <a:pt x="22" y="237"/>
                    <a:pt x="20" y="238"/>
                  </a:cubicBezTo>
                  <a:cubicBezTo>
                    <a:pt x="19" y="238"/>
                    <a:pt x="19" y="237"/>
                    <a:pt x="18" y="237"/>
                  </a:cubicBezTo>
                  <a:cubicBezTo>
                    <a:pt x="19" y="237"/>
                    <a:pt x="19" y="238"/>
                    <a:pt x="19" y="238"/>
                  </a:cubicBezTo>
                  <a:cubicBezTo>
                    <a:pt x="19" y="238"/>
                    <a:pt x="19" y="238"/>
                    <a:pt x="19" y="239"/>
                  </a:cubicBezTo>
                  <a:cubicBezTo>
                    <a:pt x="15" y="238"/>
                    <a:pt x="15" y="236"/>
                    <a:pt x="16" y="235"/>
                  </a:cubicBezTo>
                  <a:close/>
                  <a:moveTo>
                    <a:pt x="30" y="241"/>
                  </a:moveTo>
                  <a:cubicBezTo>
                    <a:pt x="30" y="241"/>
                    <a:pt x="30" y="241"/>
                    <a:pt x="30" y="242"/>
                  </a:cubicBezTo>
                  <a:cubicBezTo>
                    <a:pt x="30" y="242"/>
                    <a:pt x="30" y="242"/>
                    <a:pt x="30" y="242"/>
                  </a:cubicBezTo>
                  <a:cubicBezTo>
                    <a:pt x="29" y="242"/>
                    <a:pt x="29" y="242"/>
                    <a:pt x="28" y="242"/>
                  </a:cubicBezTo>
                  <a:cubicBezTo>
                    <a:pt x="28" y="242"/>
                    <a:pt x="28" y="242"/>
                    <a:pt x="28" y="241"/>
                  </a:cubicBezTo>
                  <a:cubicBezTo>
                    <a:pt x="29" y="241"/>
                    <a:pt x="30" y="241"/>
                    <a:pt x="30" y="241"/>
                  </a:cubicBezTo>
                  <a:close/>
                  <a:moveTo>
                    <a:pt x="29" y="240"/>
                  </a:moveTo>
                  <a:cubicBezTo>
                    <a:pt x="29" y="240"/>
                    <a:pt x="29" y="240"/>
                    <a:pt x="29" y="240"/>
                  </a:cubicBezTo>
                  <a:cubicBezTo>
                    <a:pt x="29" y="240"/>
                    <a:pt x="29" y="240"/>
                    <a:pt x="29" y="240"/>
                  </a:cubicBezTo>
                  <a:cubicBezTo>
                    <a:pt x="29" y="240"/>
                    <a:pt x="29" y="240"/>
                    <a:pt x="29" y="240"/>
                  </a:cubicBezTo>
                  <a:close/>
                  <a:moveTo>
                    <a:pt x="29" y="333"/>
                  </a:moveTo>
                  <a:cubicBezTo>
                    <a:pt x="29" y="333"/>
                    <a:pt x="29" y="333"/>
                    <a:pt x="29" y="333"/>
                  </a:cubicBezTo>
                  <a:cubicBezTo>
                    <a:pt x="29" y="333"/>
                    <a:pt x="29" y="333"/>
                    <a:pt x="28" y="333"/>
                  </a:cubicBezTo>
                  <a:cubicBezTo>
                    <a:pt x="28" y="333"/>
                    <a:pt x="27" y="333"/>
                    <a:pt x="27" y="333"/>
                  </a:cubicBezTo>
                  <a:cubicBezTo>
                    <a:pt x="27" y="333"/>
                    <a:pt x="27" y="333"/>
                    <a:pt x="26" y="332"/>
                  </a:cubicBezTo>
                  <a:cubicBezTo>
                    <a:pt x="27" y="332"/>
                    <a:pt x="28" y="332"/>
                    <a:pt x="29" y="333"/>
                  </a:cubicBezTo>
                  <a:close/>
                  <a:moveTo>
                    <a:pt x="25" y="615"/>
                  </a:moveTo>
                  <a:cubicBezTo>
                    <a:pt x="25" y="615"/>
                    <a:pt x="25" y="615"/>
                    <a:pt x="25" y="615"/>
                  </a:cubicBezTo>
                  <a:cubicBezTo>
                    <a:pt x="25" y="615"/>
                    <a:pt x="24" y="615"/>
                    <a:pt x="24" y="615"/>
                  </a:cubicBezTo>
                  <a:cubicBezTo>
                    <a:pt x="25" y="615"/>
                    <a:pt x="25" y="615"/>
                    <a:pt x="25" y="615"/>
                  </a:cubicBezTo>
                  <a:close/>
                  <a:moveTo>
                    <a:pt x="24" y="583"/>
                  </a:moveTo>
                  <a:cubicBezTo>
                    <a:pt x="24" y="583"/>
                    <a:pt x="24" y="582"/>
                    <a:pt x="24" y="582"/>
                  </a:cubicBezTo>
                  <a:cubicBezTo>
                    <a:pt x="24" y="582"/>
                    <a:pt x="25" y="582"/>
                    <a:pt x="25" y="582"/>
                  </a:cubicBezTo>
                  <a:lnTo>
                    <a:pt x="24" y="583"/>
                  </a:lnTo>
                  <a:close/>
                  <a:moveTo>
                    <a:pt x="26" y="615"/>
                  </a:moveTo>
                  <a:cubicBezTo>
                    <a:pt x="26" y="615"/>
                    <a:pt x="25" y="615"/>
                    <a:pt x="25" y="615"/>
                  </a:cubicBezTo>
                  <a:cubicBezTo>
                    <a:pt x="25" y="615"/>
                    <a:pt x="24" y="615"/>
                    <a:pt x="25" y="614"/>
                  </a:cubicBezTo>
                  <a:cubicBezTo>
                    <a:pt x="25" y="614"/>
                    <a:pt x="25" y="614"/>
                    <a:pt x="25" y="614"/>
                  </a:cubicBezTo>
                  <a:cubicBezTo>
                    <a:pt x="26" y="614"/>
                    <a:pt x="26" y="615"/>
                    <a:pt x="26" y="615"/>
                  </a:cubicBezTo>
                  <a:close/>
                  <a:moveTo>
                    <a:pt x="26" y="611"/>
                  </a:moveTo>
                  <a:cubicBezTo>
                    <a:pt x="26" y="611"/>
                    <a:pt x="26" y="610"/>
                    <a:pt x="26" y="610"/>
                  </a:cubicBezTo>
                  <a:cubicBezTo>
                    <a:pt x="26" y="611"/>
                    <a:pt x="26" y="611"/>
                    <a:pt x="26" y="611"/>
                  </a:cubicBezTo>
                  <a:close/>
                  <a:moveTo>
                    <a:pt x="25" y="617"/>
                  </a:moveTo>
                  <a:cubicBezTo>
                    <a:pt x="25" y="617"/>
                    <a:pt x="25" y="617"/>
                    <a:pt x="24" y="618"/>
                  </a:cubicBezTo>
                  <a:cubicBezTo>
                    <a:pt x="24" y="618"/>
                    <a:pt x="24" y="617"/>
                    <a:pt x="24" y="617"/>
                  </a:cubicBezTo>
                  <a:cubicBezTo>
                    <a:pt x="24" y="617"/>
                    <a:pt x="25" y="617"/>
                    <a:pt x="25" y="617"/>
                  </a:cubicBezTo>
                  <a:close/>
                  <a:moveTo>
                    <a:pt x="25" y="616"/>
                  </a:moveTo>
                  <a:cubicBezTo>
                    <a:pt x="24" y="616"/>
                    <a:pt x="24" y="616"/>
                    <a:pt x="24" y="617"/>
                  </a:cubicBezTo>
                  <a:cubicBezTo>
                    <a:pt x="23" y="616"/>
                    <a:pt x="24" y="616"/>
                    <a:pt x="23" y="615"/>
                  </a:cubicBezTo>
                  <a:lnTo>
                    <a:pt x="25" y="616"/>
                  </a:lnTo>
                  <a:close/>
                  <a:moveTo>
                    <a:pt x="26" y="630"/>
                  </a:moveTo>
                  <a:cubicBezTo>
                    <a:pt x="25" y="630"/>
                    <a:pt x="24" y="629"/>
                    <a:pt x="23" y="628"/>
                  </a:cubicBezTo>
                  <a:cubicBezTo>
                    <a:pt x="25" y="629"/>
                    <a:pt x="26" y="630"/>
                    <a:pt x="26" y="630"/>
                  </a:cubicBezTo>
                  <a:close/>
                  <a:moveTo>
                    <a:pt x="27" y="623"/>
                  </a:moveTo>
                  <a:cubicBezTo>
                    <a:pt x="27" y="623"/>
                    <a:pt x="27" y="623"/>
                    <a:pt x="27" y="623"/>
                  </a:cubicBezTo>
                  <a:cubicBezTo>
                    <a:pt x="27" y="623"/>
                    <a:pt x="27" y="623"/>
                    <a:pt x="27" y="623"/>
                  </a:cubicBezTo>
                  <a:cubicBezTo>
                    <a:pt x="28" y="623"/>
                    <a:pt x="28" y="623"/>
                    <a:pt x="28" y="623"/>
                  </a:cubicBezTo>
                  <a:cubicBezTo>
                    <a:pt x="28" y="624"/>
                    <a:pt x="29" y="624"/>
                    <a:pt x="29" y="624"/>
                  </a:cubicBezTo>
                  <a:cubicBezTo>
                    <a:pt x="29" y="624"/>
                    <a:pt x="28" y="624"/>
                    <a:pt x="28" y="624"/>
                  </a:cubicBezTo>
                  <a:cubicBezTo>
                    <a:pt x="28" y="624"/>
                    <a:pt x="27" y="624"/>
                    <a:pt x="26" y="624"/>
                  </a:cubicBezTo>
                  <a:lnTo>
                    <a:pt x="27" y="623"/>
                  </a:lnTo>
                  <a:close/>
                  <a:moveTo>
                    <a:pt x="26" y="341"/>
                  </a:moveTo>
                  <a:cubicBezTo>
                    <a:pt x="25" y="341"/>
                    <a:pt x="24" y="340"/>
                    <a:pt x="24" y="340"/>
                  </a:cubicBezTo>
                  <a:cubicBezTo>
                    <a:pt x="24" y="340"/>
                    <a:pt x="24" y="340"/>
                    <a:pt x="24" y="340"/>
                  </a:cubicBezTo>
                  <a:cubicBezTo>
                    <a:pt x="25" y="340"/>
                    <a:pt x="26" y="340"/>
                    <a:pt x="27" y="341"/>
                  </a:cubicBezTo>
                  <a:lnTo>
                    <a:pt x="26" y="341"/>
                  </a:lnTo>
                  <a:close/>
                  <a:moveTo>
                    <a:pt x="27" y="571"/>
                  </a:moveTo>
                  <a:cubicBezTo>
                    <a:pt x="26" y="572"/>
                    <a:pt x="26" y="572"/>
                    <a:pt x="26" y="572"/>
                  </a:cubicBezTo>
                  <a:cubicBezTo>
                    <a:pt x="26" y="572"/>
                    <a:pt x="26" y="572"/>
                    <a:pt x="26" y="572"/>
                  </a:cubicBezTo>
                  <a:cubicBezTo>
                    <a:pt x="26" y="572"/>
                    <a:pt x="26" y="572"/>
                    <a:pt x="26" y="572"/>
                  </a:cubicBezTo>
                  <a:cubicBezTo>
                    <a:pt x="26" y="571"/>
                    <a:pt x="26" y="571"/>
                    <a:pt x="26" y="571"/>
                  </a:cubicBezTo>
                  <a:cubicBezTo>
                    <a:pt x="26" y="571"/>
                    <a:pt x="26" y="571"/>
                    <a:pt x="27" y="571"/>
                  </a:cubicBezTo>
                  <a:close/>
                  <a:moveTo>
                    <a:pt x="24" y="341"/>
                  </a:moveTo>
                  <a:cubicBezTo>
                    <a:pt x="25" y="342"/>
                    <a:pt x="25" y="342"/>
                    <a:pt x="25" y="342"/>
                  </a:cubicBezTo>
                  <a:cubicBezTo>
                    <a:pt x="25" y="342"/>
                    <a:pt x="25" y="343"/>
                    <a:pt x="24" y="343"/>
                  </a:cubicBezTo>
                  <a:cubicBezTo>
                    <a:pt x="24" y="342"/>
                    <a:pt x="24" y="342"/>
                    <a:pt x="24" y="341"/>
                  </a:cubicBezTo>
                  <a:close/>
                  <a:moveTo>
                    <a:pt x="25" y="432"/>
                  </a:moveTo>
                  <a:cubicBezTo>
                    <a:pt x="26" y="432"/>
                    <a:pt x="26" y="432"/>
                    <a:pt x="26" y="432"/>
                  </a:cubicBezTo>
                  <a:cubicBezTo>
                    <a:pt x="26" y="432"/>
                    <a:pt x="26" y="432"/>
                    <a:pt x="26" y="433"/>
                  </a:cubicBezTo>
                  <a:cubicBezTo>
                    <a:pt x="25" y="433"/>
                    <a:pt x="25" y="433"/>
                    <a:pt x="25" y="433"/>
                  </a:cubicBezTo>
                  <a:cubicBezTo>
                    <a:pt x="25" y="433"/>
                    <a:pt x="24" y="433"/>
                    <a:pt x="24" y="433"/>
                  </a:cubicBezTo>
                  <a:cubicBezTo>
                    <a:pt x="24" y="433"/>
                    <a:pt x="24" y="433"/>
                    <a:pt x="24" y="433"/>
                  </a:cubicBezTo>
                  <a:cubicBezTo>
                    <a:pt x="24" y="432"/>
                    <a:pt x="25" y="432"/>
                    <a:pt x="25" y="432"/>
                  </a:cubicBezTo>
                  <a:close/>
                  <a:moveTo>
                    <a:pt x="26" y="432"/>
                  </a:moveTo>
                  <a:cubicBezTo>
                    <a:pt x="26" y="432"/>
                    <a:pt x="26" y="432"/>
                    <a:pt x="26" y="432"/>
                  </a:cubicBezTo>
                  <a:cubicBezTo>
                    <a:pt x="26" y="432"/>
                    <a:pt x="26" y="432"/>
                    <a:pt x="26" y="432"/>
                  </a:cubicBezTo>
                  <a:cubicBezTo>
                    <a:pt x="26" y="432"/>
                    <a:pt x="26" y="432"/>
                    <a:pt x="26" y="432"/>
                  </a:cubicBezTo>
                  <a:close/>
                  <a:moveTo>
                    <a:pt x="23" y="366"/>
                  </a:moveTo>
                  <a:cubicBezTo>
                    <a:pt x="21" y="365"/>
                    <a:pt x="21" y="365"/>
                    <a:pt x="21" y="365"/>
                  </a:cubicBezTo>
                  <a:cubicBezTo>
                    <a:pt x="21" y="365"/>
                    <a:pt x="21" y="365"/>
                    <a:pt x="21" y="365"/>
                  </a:cubicBezTo>
                  <a:cubicBezTo>
                    <a:pt x="20" y="364"/>
                    <a:pt x="20" y="364"/>
                    <a:pt x="20" y="363"/>
                  </a:cubicBezTo>
                  <a:cubicBezTo>
                    <a:pt x="20" y="363"/>
                    <a:pt x="20" y="363"/>
                    <a:pt x="20" y="363"/>
                  </a:cubicBezTo>
                  <a:cubicBezTo>
                    <a:pt x="19" y="363"/>
                    <a:pt x="19" y="363"/>
                    <a:pt x="19" y="363"/>
                  </a:cubicBezTo>
                  <a:cubicBezTo>
                    <a:pt x="19" y="363"/>
                    <a:pt x="19" y="363"/>
                    <a:pt x="19" y="363"/>
                  </a:cubicBezTo>
                  <a:cubicBezTo>
                    <a:pt x="20" y="363"/>
                    <a:pt x="21" y="363"/>
                    <a:pt x="21" y="362"/>
                  </a:cubicBezTo>
                  <a:cubicBezTo>
                    <a:pt x="21" y="362"/>
                    <a:pt x="19" y="362"/>
                    <a:pt x="19" y="361"/>
                  </a:cubicBezTo>
                  <a:cubicBezTo>
                    <a:pt x="23" y="361"/>
                    <a:pt x="21" y="363"/>
                    <a:pt x="22" y="363"/>
                  </a:cubicBezTo>
                  <a:cubicBezTo>
                    <a:pt x="22" y="363"/>
                    <a:pt x="22" y="363"/>
                    <a:pt x="22" y="363"/>
                  </a:cubicBezTo>
                  <a:cubicBezTo>
                    <a:pt x="22" y="363"/>
                    <a:pt x="23" y="363"/>
                    <a:pt x="24" y="363"/>
                  </a:cubicBezTo>
                  <a:cubicBezTo>
                    <a:pt x="23" y="364"/>
                    <a:pt x="22" y="365"/>
                    <a:pt x="23" y="366"/>
                  </a:cubicBezTo>
                  <a:close/>
                  <a:moveTo>
                    <a:pt x="23" y="378"/>
                  </a:moveTo>
                  <a:cubicBezTo>
                    <a:pt x="23" y="379"/>
                    <a:pt x="23" y="379"/>
                    <a:pt x="23" y="379"/>
                  </a:cubicBezTo>
                  <a:cubicBezTo>
                    <a:pt x="23" y="379"/>
                    <a:pt x="23" y="379"/>
                    <a:pt x="23" y="379"/>
                  </a:cubicBezTo>
                  <a:cubicBezTo>
                    <a:pt x="23" y="379"/>
                    <a:pt x="23" y="379"/>
                    <a:pt x="23" y="379"/>
                  </a:cubicBezTo>
                  <a:lnTo>
                    <a:pt x="23" y="378"/>
                  </a:lnTo>
                  <a:close/>
                  <a:moveTo>
                    <a:pt x="21" y="370"/>
                  </a:moveTo>
                  <a:cubicBezTo>
                    <a:pt x="21" y="370"/>
                    <a:pt x="21" y="370"/>
                    <a:pt x="21" y="371"/>
                  </a:cubicBezTo>
                  <a:cubicBezTo>
                    <a:pt x="21" y="371"/>
                    <a:pt x="20" y="370"/>
                    <a:pt x="20" y="370"/>
                  </a:cubicBezTo>
                  <a:cubicBezTo>
                    <a:pt x="20" y="369"/>
                    <a:pt x="20" y="369"/>
                    <a:pt x="20" y="369"/>
                  </a:cubicBezTo>
                  <a:cubicBezTo>
                    <a:pt x="20" y="369"/>
                    <a:pt x="21" y="369"/>
                    <a:pt x="21" y="370"/>
                  </a:cubicBezTo>
                  <a:close/>
                  <a:moveTo>
                    <a:pt x="20" y="369"/>
                  </a:moveTo>
                  <a:cubicBezTo>
                    <a:pt x="21" y="369"/>
                    <a:pt x="21" y="369"/>
                    <a:pt x="21" y="369"/>
                  </a:cubicBezTo>
                  <a:cubicBezTo>
                    <a:pt x="21" y="369"/>
                    <a:pt x="21" y="369"/>
                    <a:pt x="21" y="369"/>
                  </a:cubicBezTo>
                  <a:lnTo>
                    <a:pt x="20" y="369"/>
                  </a:lnTo>
                  <a:close/>
                  <a:moveTo>
                    <a:pt x="21" y="372"/>
                  </a:moveTo>
                  <a:cubicBezTo>
                    <a:pt x="21" y="372"/>
                    <a:pt x="21" y="372"/>
                    <a:pt x="21" y="372"/>
                  </a:cubicBezTo>
                  <a:cubicBezTo>
                    <a:pt x="21" y="372"/>
                    <a:pt x="21" y="372"/>
                    <a:pt x="21" y="372"/>
                  </a:cubicBezTo>
                  <a:cubicBezTo>
                    <a:pt x="21" y="372"/>
                    <a:pt x="21" y="372"/>
                    <a:pt x="21" y="372"/>
                  </a:cubicBezTo>
                  <a:cubicBezTo>
                    <a:pt x="21" y="372"/>
                    <a:pt x="21" y="372"/>
                    <a:pt x="21" y="372"/>
                  </a:cubicBezTo>
                  <a:close/>
                  <a:moveTo>
                    <a:pt x="19" y="363"/>
                  </a:moveTo>
                  <a:cubicBezTo>
                    <a:pt x="19" y="363"/>
                    <a:pt x="19" y="363"/>
                    <a:pt x="19" y="363"/>
                  </a:cubicBezTo>
                  <a:cubicBezTo>
                    <a:pt x="19" y="363"/>
                    <a:pt x="19" y="363"/>
                    <a:pt x="19" y="363"/>
                  </a:cubicBezTo>
                  <a:close/>
                  <a:moveTo>
                    <a:pt x="19" y="363"/>
                  </a:moveTo>
                  <a:cubicBezTo>
                    <a:pt x="19" y="363"/>
                    <a:pt x="19" y="363"/>
                    <a:pt x="19" y="363"/>
                  </a:cubicBezTo>
                  <a:cubicBezTo>
                    <a:pt x="19" y="363"/>
                    <a:pt x="19" y="363"/>
                    <a:pt x="19" y="363"/>
                  </a:cubicBezTo>
                  <a:close/>
                  <a:moveTo>
                    <a:pt x="20" y="271"/>
                  </a:moveTo>
                  <a:cubicBezTo>
                    <a:pt x="22" y="271"/>
                    <a:pt x="23" y="271"/>
                    <a:pt x="24" y="272"/>
                  </a:cubicBezTo>
                  <a:cubicBezTo>
                    <a:pt x="22" y="272"/>
                    <a:pt x="21" y="272"/>
                    <a:pt x="20" y="271"/>
                  </a:cubicBezTo>
                  <a:close/>
                  <a:moveTo>
                    <a:pt x="23" y="281"/>
                  </a:moveTo>
                  <a:cubicBezTo>
                    <a:pt x="22" y="280"/>
                    <a:pt x="22" y="280"/>
                    <a:pt x="22" y="280"/>
                  </a:cubicBezTo>
                  <a:cubicBezTo>
                    <a:pt x="22" y="280"/>
                    <a:pt x="22" y="280"/>
                    <a:pt x="22" y="280"/>
                  </a:cubicBezTo>
                  <a:lnTo>
                    <a:pt x="23" y="281"/>
                  </a:lnTo>
                  <a:close/>
                  <a:moveTo>
                    <a:pt x="27" y="246"/>
                  </a:moveTo>
                  <a:cubicBezTo>
                    <a:pt x="26" y="247"/>
                    <a:pt x="26" y="249"/>
                    <a:pt x="27" y="250"/>
                  </a:cubicBezTo>
                  <a:cubicBezTo>
                    <a:pt x="24" y="248"/>
                    <a:pt x="22" y="247"/>
                    <a:pt x="20" y="245"/>
                  </a:cubicBezTo>
                  <a:cubicBezTo>
                    <a:pt x="21" y="245"/>
                    <a:pt x="22" y="245"/>
                    <a:pt x="22" y="244"/>
                  </a:cubicBezTo>
                  <a:cubicBezTo>
                    <a:pt x="23" y="245"/>
                    <a:pt x="24" y="246"/>
                    <a:pt x="27" y="246"/>
                  </a:cubicBezTo>
                  <a:close/>
                  <a:moveTo>
                    <a:pt x="23" y="238"/>
                  </a:moveTo>
                  <a:cubicBezTo>
                    <a:pt x="24" y="238"/>
                    <a:pt x="24" y="238"/>
                    <a:pt x="25" y="238"/>
                  </a:cubicBezTo>
                  <a:cubicBezTo>
                    <a:pt x="24" y="238"/>
                    <a:pt x="24" y="238"/>
                    <a:pt x="23" y="238"/>
                  </a:cubicBezTo>
                  <a:close/>
                  <a:moveTo>
                    <a:pt x="25" y="241"/>
                  </a:moveTo>
                  <a:cubicBezTo>
                    <a:pt x="25" y="241"/>
                    <a:pt x="26" y="242"/>
                    <a:pt x="26" y="242"/>
                  </a:cubicBezTo>
                  <a:cubicBezTo>
                    <a:pt x="27" y="242"/>
                    <a:pt x="27" y="242"/>
                    <a:pt x="27" y="242"/>
                  </a:cubicBezTo>
                  <a:cubicBezTo>
                    <a:pt x="26" y="243"/>
                    <a:pt x="25" y="243"/>
                    <a:pt x="25" y="241"/>
                  </a:cubicBezTo>
                  <a:close/>
                  <a:moveTo>
                    <a:pt x="26" y="338"/>
                  </a:moveTo>
                  <a:cubicBezTo>
                    <a:pt x="25" y="339"/>
                    <a:pt x="24" y="339"/>
                    <a:pt x="24" y="338"/>
                  </a:cubicBezTo>
                  <a:cubicBezTo>
                    <a:pt x="25" y="338"/>
                    <a:pt x="25" y="338"/>
                    <a:pt x="25" y="338"/>
                  </a:cubicBezTo>
                  <a:cubicBezTo>
                    <a:pt x="25" y="338"/>
                    <a:pt x="26" y="338"/>
                    <a:pt x="26" y="338"/>
                  </a:cubicBezTo>
                  <a:cubicBezTo>
                    <a:pt x="26" y="338"/>
                    <a:pt x="26" y="338"/>
                    <a:pt x="26" y="338"/>
                  </a:cubicBezTo>
                  <a:cubicBezTo>
                    <a:pt x="25" y="338"/>
                    <a:pt x="25" y="338"/>
                    <a:pt x="25" y="338"/>
                  </a:cubicBezTo>
                  <a:lnTo>
                    <a:pt x="26" y="338"/>
                  </a:lnTo>
                  <a:close/>
                  <a:moveTo>
                    <a:pt x="21" y="258"/>
                  </a:moveTo>
                  <a:cubicBezTo>
                    <a:pt x="21" y="259"/>
                    <a:pt x="21" y="259"/>
                    <a:pt x="21" y="259"/>
                  </a:cubicBezTo>
                  <a:cubicBezTo>
                    <a:pt x="19" y="259"/>
                    <a:pt x="18" y="258"/>
                    <a:pt x="18" y="258"/>
                  </a:cubicBezTo>
                  <a:cubicBezTo>
                    <a:pt x="18" y="257"/>
                    <a:pt x="18" y="257"/>
                    <a:pt x="19" y="257"/>
                  </a:cubicBezTo>
                  <a:cubicBezTo>
                    <a:pt x="20" y="257"/>
                    <a:pt x="20" y="258"/>
                    <a:pt x="21" y="258"/>
                  </a:cubicBezTo>
                  <a:close/>
                  <a:moveTo>
                    <a:pt x="20" y="273"/>
                  </a:moveTo>
                  <a:cubicBezTo>
                    <a:pt x="20" y="273"/>
                    <a:pt x="20" y="273"/>
                    <a:pt x="21" y="273"/>
                  </a:cubicBezTo>
                  <a:cubicBezTo>
                    <a:pt x="21" y="272"/>
                    <a:pt x="21" y="272"/>
                    <a:pt x="21" y="272"/>
                  </a:cubicBezTo>
                  <a:cubicBezTo>
                    <a:pt x="21" y="272"/>
                    <a:pt x="21" y="272"/>
                    <a:pt x="21" y="272"/>
                  </a:cubicBezTo>
                  <a:cubicBezTo>
                    <a:pt x="21" y="272"/>
                    <a:pt x="21" y="272"/>
                    <a:pt x="21" y="272"/>
                  </a:cubicBezTo>
                  <a:cubicBezTo>
                    <a:pt x="20" y="273"/>
                    <a:pt x="21" y="274"/>
                    <a:pt x="22" y="275"/>
                  </a:cubicBezTo>
                  <a:cubicBezTo>
                    <a:pt x="21" y="275"/>
                    <a:pt x="20" y="274"/>
                    <a:pt x="18" y="274"/>
                  </a:cubicBezTo>
                  <a:cubicBezTo>
                    <a:pt x="19" y="273"/>
                    <a:pt x="19" y="273"/>
                    <a:pt x="20" y="273"/>
                  </a:cubicBezTo>
                  <a:close/>
                  <a:moveTo>
                    <a:pt x="23" y="285"/>
                  </a:moveTo>
                  <a:cubicBezTo>
                    <a:pt x="24" y="285"/>
                    <a:pt x="25" y="285"/>
                    <a:pt x="25" y="285"/>
                  </a:cubicBezTo>
                  <a:cubicBezTo>
                    <a:pt x="25" y="285"/>
                    <a:pt x="25" y="285"/>
                    <a:pt x="26" y="285"/>
                  </a:cubicBezTo>
                  <a:cubicBezTo>
                    <a:pt x="27" y="286"/>
                    <a:pt x="23" y="286"/>
                    <a:pt x="24" y="287"/>
                  </a:cubicBezTo>
                  <a:cubicBezTo>
                    <a:pt x="23" y="287"/>
                    <a:pt x="23" y="287"/>
                    <a:pt x="23" y="287"/>
                  </a:cubicBezTo>
                  <a:cubicBezTo>
                    <a:pt x="23" y="286"/>
                    <a:pt x="23" y="286"/>
                    <a:pt x="23" y="285"/>
                  </a:cubicBezTo>
                  <a:close/>
                  <a:moveTo>
                    <a:pt x="26" y="292"/>
                  </a:moveTo>
                  <a:cubicBezTo>
                    <a:pt x="26" y="292"/>
                    <a:pt x="26" y="292"/>
                    <a:pt x="26" y="292"/>
                  </a:cubicBezTo>
                  <a:cubicBezTo>
                    <a:pt x="26" y="292"/>
                    <a:pt x="26" y="292"/>
                    <a:pt x="25" y="292"/>
                  </a:cubicBezTo>
                  <a:cubicBezTo>
                    <a:pt x="26" y="292"/>
                    <a:pt x="26" y="292"/>
                    <a:pt x="26" y="292"/>
                  </a:cubicBezTo>
                  <a:close/>
                  <a:moveTo>
                    <a:pt x="24" y="291"/>
                  </a:moveTo>
                  <a:cubicBezTo>
                    <a:pt x="24" y="291"/>
                    <a:pt x="24" y="291"/>
                    <a:pt x="24" y="291"/>
                  </a:cubicBezTo>
                  <a:cubicBezTo>
                    <a:pt x="24" y="291"/>
                    <a:pt x="24" y="291"/>
                    <a:pt x="24" y="291"/>
                  </a:cubicBezTo>
                  <a:cubicBezTo>
                    <a:pt x="24" y="291"/>
                    <a:pt x="25" y="291"/>
                    <a:pt x="25" y="290"/>
                  </a:cubicBezTo>
                  <a:cubicBezTo>
                    <a:pt x="26" y="291"/>
                    <a:pt x="25" y="292"/>
                    <a:pt x="24" y="292"/>
                  </a:cubicBezTo>
                  <a:cubicBezTo>
                    <a:pt x="24" y="292"/>
                    <a:pt x="23" y="292"/>
                    <a:pt x="23" y="291"/>
                  </a:cubicBezTo>
                  <a:cubicBezTo>
                    <a:pt x="23" y="291"/>
                    <a:pt x="23" y="291"/>
                    <a:pt x="24" y="291"/>
                  </a:cubicBezTo>
                  <a:close/>
                  <a:moveTo>
                    <a:pt x="24" y="303"/>
                  </a:moveTo>
                  <a:cubicBezTo>
                    <a:pt x="24" y="304"/>
                    <a:pt x="24" y="304"/>
                    <a:pt x="24" y="304"/>
                  </a:cubicBezTo>
                  <a:cubicBezTo>
                    <a:pt x="23" y="304"/>
                    <a:pt x="23" y="304"/>
                    <a:pt x="23" y="304"/>
                  </a:cubicBezTo>
                  <a:cubicBezTo>
                    <a:pt x="23" y="303"/>
                    <a:pt x="23" y="303"/>
                    <a:pt x="23" y="303"/>
                  </a:cubicBezTo>
                  <a:cubicBezTo>
                    <a:pt x="23" y="303"/>
                    <a:pt x="24" y="303"/>
                    <a:pt x="24" y="303"/>
                  </a:cubicBezTo>
                  <a:close/>
                  <a:moveTo>
                    <a:pt x="24" y="306"/>
                  </a:moveTo>
                  <a:cubicBezTo>
                    <a:pt x="24" y="307"/>
                    <a:pt x="24" y="307"/>
                    <a:pt x="24" y="307"/>
                  </a:cubicBezTo>
                  <a:cubicBezTo>
                    <a:pt x="24" y="306"/>
                    <a:pt x="24" y="306"/>
                    <a:pt x="23" y="305"/>
                  </a:cubicBezTo>
                  <a:lnTo>
                    <a:pt x="24" y="306"/>
                  </a:lnTo>
                  <a:close/>
                  <a:moveTo>
                    <a:pt x="25" y="308"/>
                  </a:moveTo>
                  <a:cubicBezTo>
                    <a:pt x="24" y="308"/>
                    <a:pt x="24" y="308"/>
                    <a:pt x="23" y="308"/>
                  </a:cubicBezTo>
                  <a:cubicBezTo>
                    <a:pt x="24" y="308"/>
                    <a:pt x="24" y="308"/>
                    <a:pt x="25" y="308"/>
                  </a:cubicBezTo>
                  <a:close/>
                  <a:moveTo>
                    <a:pt x="24" y="327"/>
                  </a:moveTo>
                  <a:cubicBezTo>
                    <a:pt x="24" y="327"/>
                    <a:pt x="24" y="327"/>
                    <a:pt x="24" y="327"/>
                  </a:cubicBezTo>
                  <a:cubicBezTo>
                    <a:pt x="25" y="328"/>
                    <a:pt x="25" y="328"/>
                    <a:pt x="25" y="329"/>
                  </a:cubicBezTo>
                  <a:cubicBezTo>
                    <a:pt x="25" y="329"/>
                    <a:pt x="25" y="329"/>
                    <a:pt x="25" y="329"/>
                  </a:cubicBezTo>
                  <a:cubicBezTo>
                    <a:pt x="24" y="329"/>
                    <a:pt x="24" y="329"/>
                    <a:pt x="24" y="329"/>
                  </a:cubicBezTo>
                  <a:cubicBezTo>
                    <a:pt x="26" y="330"/>
                    <a:pt x="24" y="330"/>
                    <a:pt x="26" y="331"/>
                  </a:cubicBezTo>
                  <a:cubicBezTo>
                    <a:pt x="25" y="331"/>
                    <a:pt x="25" y="331"/>
                    <a:pt x="25" y="331"/>
                  </a:cubicBezTo>
                  <a:cubicBezTo>
                    <a:pt x="24" y="330"/>
                    <a:pt x="23" y="328"/>
                    <a:pt x="21" y="328"/>
                  </a:cubicBezTo>
                  <a:cubicBezTo>
                    <a:pt x="21" y="328"/>
                    <a:pt x="21" y="328"/>
                    <a:pt x="21" y="328"/>
                  </a:cubicBezTo>
                  <a:cubicBezTo>
                    <a:pt x="21" y="327"/>
                    <a:pt x="20" y="326"/>
                    <a:pt x="19" y="326"/>
                  </a:cubicBezTo>
                  <a:cubicBezTo>
                    <a:pt x="19" y="326"/>
                    <a:pt x="19" y="326"/>
                    <a:pt x="19" y="326"/>
                  </a:cubicBezTo>
                  <a:cubicBezTo>
                    <a:pt x="20" y="326"/>
                    <a:pt x="21" y="326"/>
                    <a:pt x="22" y="326"/>
                  </a:cubicBezTo>
                  <a:cubicBezTo>
                    <a:pt x="22" y="326"/>
                    <a:pt x="23" y="326"/>
                    <a:pt x="23" y="327"/>
                  </a:cubicBezTo>
                  <a:cubicBezTo>
                    <a:pt x="23" y="327"/>
                    <a:pt x="24" y="327"/>
                    <a:pt x="24" y="327"/>
                  </a:cubicBezTo>
                  <a:close/>
                  <a:moveTo>
                    <a:pt x="23" y="335"/>
                  </a:moveTo>
                  <a:cubicBezTo>
                    <a:pt x="23" y="335"/>
                    <a:pt x="23" y="335"/>
                    <a:pt x="23" y="335"/>
                  </a:cubicBezTo>
                  <a:cubicBezTo>
                    <a:pt x="23" y="335"/>
                    <a:pt x="23" y="335"/>
                    <a:pt x="23" y="335"/>
                  </a:cubicBezTo>
                  <a:cubicBezTo>
                    <a:pt x="23" y="335"/>
                    <a:pt x="23" y="335"/>
                    <a:pt x="23" y="335"/>
                  </a:cubicBezTo>
                  <a:close/>
                  <a:moveTo>
                    <a:pt x="22" y="331"/>
                  </a:moveTo>
                  <a:cubicBezTo>
                    <a:pt x="22" y="331"/>
                    <a:pt x="22" y="331"/>
                    <a:pt x="22" y="331"/>
                  </a:cubicBezTo>
                  <a:cubicBezTo>
                    <a:pt x="23" y="331"/>
                    <a:pt x="23" y="331"/>
                    <a:pt x="23" y="331"/>
                  </a:cubicBezTo>
                  <a:cubicBezTo>
                    <a:pt x="23" y="331"/>
                    <a:pt x="22" y="331"/>
                    <a:pt x="22" y="331"/>
                  </a:cubicBezTo>
                  <a:close/>
                  <a:moveTo>
                    <a:pt x="21" y="331"/>
                  </a:moveTo>
                  <a:cubicBezTo>
                    <a:pt x="21" y="330"/>
                    <a:pt x="21" y="330"/>
                    <a:pt x="21" y="330"/>
                  </a:cubicBezTo>
                  <a:cubicBezTo>
                    <a:pt x="21" y="331"/>
                    <a:pt x="21" y="331"/>
                    <a:pt x="21" y="331"/>
                  </a:cubicBezTo>
                  <a:cubicBezTo>
                    <a:pt x="21" y="331"/>
                    <a:pt x="21" y="331"/>
                    <a:pt x="21" y="331"/>
                  </a:cubicBezTo>
                  <a:close/>
                  <a:moveTo>
                    <a:pt x="21" y="332"/>
                  </a:moveTo>
                  <a:cubicBezTo>
                    <a:pt x="21" y="332"/>
                    <a:pt x="21" y="332"/>
                    <a:pt x="21" y="332"/>
                  </a:cubicBezTo>
                  <a:cubicBezTo>
                    <a:pt x="21" y="332"/>
                    <a:pt x="21" y="332"/>
                    <a:pt x="21" y="332"/>
                  </a:cubicBezTo>
                  <a:cubicBezTo>
                    <a:pt x="21" y="332"/>
                    <a:pt x="21" y="332"/>
                    <a:pt x="21" y="332"/>
                  </a:cubicBezTo>
                  <a:close/>
                  <a:moveTo>
                    <a:pt x="21" y="331"/>
                  </a:moveTo>
                  <a:cubicBezTo>
                    <a:pt x="19" y="331"/>
                    <a:pt x="19" y="331"/>
                    <a:pt x="19" y="331"/>
                  </a:cubicBezTo>
                  <a:cubicBezTo>
                    <a:pt x="19" y="331"/>
                    <a:pt x="19" y="331"/>
                    <a:pt x="19" y="330"/>
                  </a:cubicBezTo>
                  <a:cubicBezTo>
                    <a:pt x="19" y="330"/>
                    <a:pt x="19" y="331"/>
                    <a:pt x="20" y="331"/>
                  </a:cubicBezTo>
                  <a:cubicBezTo>
                    <a:pt x="20" y="331"/>
                    <a:pt x="20" y="331"/>
                    <a:pt x="20" y="331"/>
                  </a:cubicBezTo>
                  <a:cubicBezTo>
                    <a:pt x="20" y="331"/>
                    <a:pt x="20" y="331"/>
                    <a:pt x="20" y="331"/>
                  </a:cubicBezTo>
                  <a:cubicBezTo>
                    <a:pt x="21" y="331"/>
                    <a:pt x="21" y="331"/>
                    <a:pt x="21" y="331"/>
                  </a:cubicBezTo>
                  <a:close/>
                  <a:moveTo>
                    <a:pt x="20" y="328"/>
                  </a:moveTo>
                  <a:cubicBezTo>
                    <a:pt x="20" y="329"/>
                    <a:pt x="20" y="329"/>
                    <a:pt x="20" y="330"/>
                  </a:cubicBezTo>
                  <a:cubicBezTo>
                    <a:pt x="20" y="330"/>
                    <a:pt x="20" y="330"/>
                    <a:pt x="20" y="330"/>
                  </a:cubicBezTo>
                  <a:cubicBezTo>
                    <a:pt x="20" y="330"/>
                    <a:pt x="19" y="330"/>
                    <a:pt x="18" y="330"/>
                  </a:cubicBezTo>
                  <a:cubicBezTo>
                    <a:pt x="18" y="329"/>
                    <a:pt x="19" y="329"/>
                    <a:pt x="20" y="328"/>
                  </a:cubicBezTo>
                  <a:close/>
                  <a:moveTo>
                    <a:pt x="20" y="335"/>
                  </a:moveTo>
                  <a:cubicBezTo>
                    <a:pt x="21" y="336"/>
                    <a:pt x="21" y="336"/>
                    <a:pt x="23" y="336"/>
                  </a:cubicBezTo>
                  <a:cubicBezTo>
                    <a:pt x="23" y="336"/>
                    <a:pt x="23" y="336"/>
                    <a:pt x="23" y="336"/>
                  </a:cubicBezTo>
                  <a:cubicBezTo>
                    <a:pt x="23" y="336"/>
                    <a:pt x="23" y="336"/>
                    <a:pt x="23" y="336"/>
                  </a:cubicBezTo>
                  <a:cubicBezTo>
                    <a:pt x="22" y="337"/>
                    <a:pt x="21" y="337"/>
                    <a:pt x="20" y="337"/>
                  </a:cubicBezTo>
                  <a:cubicBezTo>
                    <a:pt x="23" y="337"/>
                    <a:pt x="23" y="337"/>
                    <a:pt x="23" y="337"/>
                  </a:cubicBezTo>
                  <a:cubicBezTo>
                    <a:pt x="23" y="337"/>
                    <a:pt x="23" y="337"/>
                    <a:pt x="23" y="337"/>
                  </a:cubicBezTo>
                  <a:cubicBezTo>
                    <a:pt x="21" y="337"/>
                    <a:pt x="19" y="336"/>
                    <a:pt x="19" y="338"/>
                  </a:cubicBezTo>
                  <a:cubicBezTo>
                    <a:pt x="18" y="338"/>
                    <a:pt x="17" y="336"/>
                    <a:pt x="18" y="335"/>
                  </a:cubicBezTo>
                  <a:cubicBezTo>
                    <a:pt x="18" y="335"/>
                    <a:pt x="18" y="335"/>
                    <a:pt x="18" y="335"/>
                  </a:cubicBezTo>
                  <a:cubicBezTo>
                    <a:pt x="19" y="335"/>
                    <a:pt x="20" y="335"/>
                    <a:pt x="20" y="335"/>
                  </a:cubicBezTo>
                  <a:close/>
                  <a:moveTo>
                    <a:pt x="24" y="343"/>
                  </a:moveTo>
                  <a:cubicBezTo>
                    <a:pt x="23" y="343"/>
                    <a:pt x="23" y="343"/>
                    <a:pt x="23" y="343"/>
                  </a:cubicBezTo>
                  <a:cubicBezTo>
                    <a:pt x="23" y="343"/>
                    <a:pt x="23" y="343"/>
                    <a:pt x="23" y="343"/>
                  </a:cubicBezTo>
                  <a:cubicBezTo>
                    <a:pt x="23" y="343"/>
                    <a:pt x="23" y="342"/>
                    <a:pt x="23" y="342"/>
                  </a:cubicBezTo>
                  <a:cubicBezTo>
                    <a:pt x="23" y="342"/>
                    <a:pt x="24" y="343"/>
                    <a:pt x="24" y="343"/>
                  </a:cubicBezTo>
                  <a:close/>
                  <a:moveTo>
                    <a:pt x="21" y="361"/>
                  </a:moveTo>
                  <a:cubicBezTo>
                    <a:pt x="20" y="360"/>
                    <a:pt x="19" y="360"/>
                    <a:pt x="19" y="360"/>
                  </a:cubicBezTo>
                  <a:cubicBezTo>
                    <a:pt x="20" y="359"/>
                    <a:pt x="20" y="359"/>
                    <a:pt x="20" y="359"/>
                  </a:cubicBezTo>
                  <a:cubicBezTo>
                    <a:pt x="20" y="360"/>
                    <a:pt x="21" y="360"/>
                    <a:pt x="21" y="361"/>
                  </a:cubicBezTo>
                  <a:close/>
                  <a:moveTo>
                    <a:pt x="24" y="431"/>
                  </a:moveTo>
                  <a:cubicBezTo>
                    <a:pt x="24" y="431"/>
                    <a:pt x="24" y="431"/>
                    <a:pt x="24" y="431"/>
                  </a:cubicBezTo>
                  <a:cubicBezTo>
                    <a:pt x="24" y="431"/>
                    <a:pt x="24" y="431"/>
                    <a:pt x="24" y="431"/>
                  </a:cubicBezTo>
                  <a:close/>
                  <a:moveTo>
                    <a:pt x="24" y="529"/>
                  </a:moveTo>
                  <a:cubicBezTo>
                    <a:pt x="24" y="529"/>
                    <a:pt x="24" y="530"/>
                    <a:pt x="24" y="530"/>
                  </a:cubicBezTo>
                  <a:cubicBezTo>
                    <a:pt x="24" y="530"/>
                    <a:pt x="23" y="529"/>
                    <a:pt x="23" y="529"/>
                  </a:cubicBezTo>
                  <a:cubicBezTo>
                    <a:pt x="24" y="529"/>
                    <a:pt x="24" y="529"/>
                    <a:pt x="24" y="529"/>
                  </a:cubicBezTo>
                  <a:close/>
                  <a:moveTo>
                    <a:pt x="23" y="339"/>
                  </a:moveTo>
                  <a:cubicBezTo>
                    <a:pt x="25" y="339"/>
                    <a:pt x="26" y="339"/>
                    <a:pt x="27" y="340"/>
                  </a:cubicBezTo>
                  <a:lnTo>
                    <a:pt x="23" y="339"/>
                  </a:lnTo>
                  <a:close/>
                  <a:moveTo>
                    <a:pt x="28" y="340"/>
                  </a:moveTo>
                  <a:cubicBezTo>
                    <a:pt x="27" y="340"/>
                    <a:pt x="27" y="340"/>
                    <a:pt x="27" y="340"/>
                  </a:cubicBezTo>
                  <a:cubicBezTo>
                    <a:pt x="27" y="339"/>
                    <a:pt x="27" y="339"/>
                    <a:pt x="28" y="339"/>
                  </a:cubicBezTo>
                  <a:cubicBezTo>
                    <a:pt x="28" y="339"/>
                    <a:pt x="28" y="339"/>
                    <a:pt x="28" y="339"/>
                  </a:cubicBezTo>
                  <a:lnTo>
                    <a:pt x="28" y="340"/>
                  </a:lnTo>
                  <a:close/>
                  <a:moveTo>
                    <a:pt x="28" y="623"/>
                  </a:moveTo>
                  <a:cubicBezTo>
                    <a:pt x="28" y="623"/>
                    <a:pt x="28" y="623"/>
                    <a:pt x="28" y="623"/>
                  </a:cubicBezTo>
                  <a:cubicBezTo>
                    <a:pt x="28" y="623"/>
                    <a:pt x="28" y="623"/>
                    <a:pt x="28" y="623"/>
                  </a:cubicBezTo>
                  <a:cubicBezTo>
                    <a:pt x="28" y="623"/>
                    <a:pt x="28" y="623"/>
                    <a:pt x="28" y="623"/>
                  </a:cubicBezTo>
                  <a:close/>
                  <a:moveTo>
                    <a:pt x="27" y="622"/>
                  </a:moveTo>
                  <a:cubicBezTo>
                    <a:pt x="27" y="622"/>
                    <a:pt x="27" y="622"/>
                    <a:pt x="27" y="622"/>
                  </a:cubicBezTo>
                  <a:cubicBezTo>
                    <a:pt x="27" y="622"/>
                    <a:pt x="27" y="622"/>
                    <a:pt x="27" y="622"/>
                  </a:cubicBezTo>
                  <a:cubicBezTo>
                    <a:pt x="27" y="622"/>
                    <a:pt x="27" y="622"/>
                    <a:pt x="27" y="622"/>
                  </a:cubicBezTo>
                  <a:cubicBezTo>
                    <a:pt x="27" y="622"/>
                    <a:pt x="27" y="622"/>
                    <a:pt x="27" y="622"/>
                  </a:cubicBezTo>
                  <a:close/>
                  <a:moveTo>
                    <a:pt x="19" y="282"/>
                  </a:moveTo>
                  <a:cubicBezTo>
                    <a:pt x="18" y="282"/>
                    <a:pt x="18" y="283"/>
                    <a:pt x="18" y="283"/>
                  </a:cubicBezTo>
                  <a:cubicBezTo>
                    <a:pt x="16" y="282"/>
                    <a:pt x="15" y="281"/>
                    <a:pt x="16" y="280"/>
                  </a:cubicBezTo>
                  <a:cubicBezTo>
                    <a:pt x="16" y="280"/>
                    <a:pt x="16" y="280"/>
                    <a:pt x="16" y="280"/>
                  </a:cubicBezTo>
                  <a:cubicBezTo>
                    <a:pt x="16" y="281"/>
                    <a:pt x="17" y="282"/>
                    <a:pt x="19" y="282"/>
                  </a:cubicBezTo>
                  <a:cubicBezTo>
                    <a:pt x="19" y="282"/>
                    <a:pt x="19" y="282"/>
                    <a:pt x="19" y="282"/>
                  </a:cubicBezTo>
                  <a:close/>
                  <a:moveTo>
                    <a:pt x="17" y="280"/>
                  </a:moveTo>
                  <a:cubicBezTo>
                    <a:pt x="17" y="280"/>
                    <a:pt x="17" y="280"/>
                    <a:pt x="16" y="280"/>
                  </a:cubicBezTo>
                  <a:cubicBezTo>
                    <a:pt x="17" y="280"/>
                    <a:pt x="17" y="280"/>
                    <a:pt x="17" y="280"/>
                  </a:cubicBezTo>
                  <a:cubicBezTo>
                    <a:pt x="19" y="280"/>
                    <a:pt x="18" y="279"/>
                    <a:pt x="17" y="279"/>
                  </a:cubicBezTo>
                  <a:cubicBezTo>
                    <a:pt x="17" y="279"/>
                    <a:pt x="18" y="279"/>
                    <a:pt x="19" y="279"/>
                  </a:cubicBezTo>
                  <a:cubicBezTo>
                    <a:pt x="19" y="279"/>
                    <a:pt x="19" y="279"/>
                    <a:pt x="19" y="279"/>
                  </a:cubicBezTo>
                  <a:cubicBezTo>
                    <a:pt x="20" y="280"/>
                    <a:pt x="21" y="280"/>
                    <a:pt x="23" y="281"/>
                  </a:cubicBezTo>
                  <a:cubicBezTo>
                    <a:pt x="23" y="281"/>
                    <a:pt x="23" y="281"/>
                    <a:pt x="23" y="281"/>
                  </a:cubicBezTo>
                  <a:lnTo>
                    <a:pt x="17" y="280"/>
                  </a:lnTo>
                  <a:close/>
                  <a:moveTo>
                    <a:pt x="24" y="307"/>
                  </a:moveTo>
                  <a:cubicBezTo>
                    <a:pt x="23" y="308"/>
                    <a:pt x="23" y="308"/>
                    <a:pt x="23" y="308"/>
                  </a:cubicBezTo>
                  <a:cubicBezTo>
                    <a:pt x="23" y="308"/>
                    <a:pt x="23" y="307"/>
                    <a:pt x="22" y="307"/>
                  </a:cubicBezTo>
                  <a:cubicBezTo>
                    <a:pt x="23" y="307"/>
                    <a:pt x="23" y="307"/>
                    <a:pt x="24" y="307"/>
                  </a:cubicBezTo>
                  <a:close/>
                  <a:moveTo>
                    <a:pt x="20" y="305"/>
                  </a:moveTo>
                  <a:cubicBezTo>
                    <a:pt x="22" y="305"/>
                    <a:pt x="22" y="305"/>
                    <a:pt x="22" y="305"/>
                  </a:cubicBezTo>
                  <a:cubicBezTo>
                    <a:pt x="21" y="305"/>
                    <a:pt x="20" y="305"/>
                    <a:pt x="20" y="305"/>
                  </a:cubicBezTo>
                  <a:cubicBezTo>
                    <a:pt x="20" y="305"/>
                    <a:pt x="20" y="305"/>
                    <a:pt x="20" y="305"/>
                  </a:cubicBezTo>
                  <a:close/>
                  <a:moveTo>
                    <a:pt x="20" y="306"/>
                  </a:moveTo>
                  <a:cubicBezTo>
                    <a:pt x="20" y="306"/>
                    <a:pt x="20" y="306"/>
                    <a:pt x="19" y="306"/>
                  </a:cubicBezTo>
                  <a:cubicBezTo>
                    <a:pt x="19" y="306"/>
                    <a:pt x="19" y="306"/>
                    <a:pt x="19" y="306"/>
                  </a:cubicBezTo>
                  <a:cubicBezTo>
                    <a:pt x="19" y="306"/>
                    <a:pt x="19" y="306"/>
                    <a:pt x="19" y="306"/>
                  </a:cubicBezTo>
                  <a:cubicBezTo>
                    <a:pt x="20" y="306"/>
                    <a:pt x="20" y="306"/>
                    <a:pt x="20" y="306"/>
                  </a:cubicBezTo>
                  <a:close/>
                  <a:moveTo>
                    <a:pt x="21" y="307"/>
                  </a:moveTo>
                  <a:cubicBezTo>
                    <a:pt x="22" y="308"/>
                    <a:pt x="23" y="309"/>
                    <a:pt x="22" y="310"/>
                  </a:cubicBezTo>
                  <a:cubicBezTo>
                    <a:pt x="22" y="309"/>
                    <a:pt x="22" y="309"/>
                    <a:pt x="22" y="308"/>
                  </a:cubicBezTo>
                  <a:cubicBezTo>
                    <a:pt x="21" y="309"/>
                    <a:pt x="20" y="308"/>
                    <a:pt x="19" y="308"/>
                  </a:cubicBezTo>
                  <a:cubicBezTo>
                    <a:pt x="19" y="308"/>
                    <a:pt x="19" y="308"/>
                    <a:pt x="19" y="307"/>
                  </a:cubicBezTo>
                  <a:cubicBezTo>
                    <a:pt x="19" y="308"/>
                    <a:pt x="20" y="308"/>
                    <a:pt x="21" y="307"/>
                  </a:cubicBezTo>
                  <a:close/>
                  <a:moveTo>
                    <a:pt x="20" y="314"/>
                  </a:moveTo>
                  <a:cubicBezTo>
                    <a:pt x="21" y="313"/>
                    <a:pt x="21" y="313"/>
                    <a:pt x="21" y="313"/>
                  </a:cubicBezTo>
                  <a:cubicBezTo>
                    <a:pt x="22" y="314"/>
                    <a:pt x="22" y="314"/>
                    <a:pt x="22" y="314"/>
                  </a:cubicBezTo>
                  <a:cubicBezTo>
                    <a:pt x="22" y="314"/>
                    <a:pt x="22" y="314"/>
                    <a:pt x="23" y="314"/>
                  </a:cubicBezTo>
                  <a:cubicBezTo>
                    <a:pt x="22" y="315"/>
                    <a:pt x="22" y="315"/>
                    <a:pt x="22" y="316"/>
                  </a:cubicBezTo>
                  <a:cubicBezTo>
                    <a:pt x="22" y="316"/>
                    <a:pt x="21" y="316"/>
                    <a:pt x="21" y="315"/>
                  </a:cubicBezTo>
                  <a:cubicBezTo>
                    <a:pt x="21" y="315"/>
                    <a:pt x="21" y="315"/>
                    <a:pt x="21" y="315"/>
                  </a:cubicBezTo>
                  <a:cubicBezTo>
                    <a:pt x="21" y="315"/>
                    <a:pt x="21" y="314"/>
                    <a:pt x="20" y="314"/>
                  </a:cubicBezTo>
                  <a:close/>
                  <a:moveTo>
                    <a:pt x="19" y="310"/>
                  </a:moveTo>
                  <a:cubicBezTo>
                    <a:pt x="19" y="309"/>
                    <a:pt x="19" y="309"/>
                    <a:pt x="19" y="309"/>
                  </a:cubicBezTo>
                  <a:cubicBezTo>
                    <a:pt x="19" y="309"/>
                    <a:pt x="19" y="309"/>
                    <a:pt x="19" y="310"/>
                  </a:cubicBezTo>
                  <a:close/>
                  <a:moveTo>
                    <a:pt x="21" y="316"/>
                  </a:moveTo>
                  <a:cubicBezTo>
                    <a:pt x="21" y="317"/>
                    <a:pt x="21" y="317"/>
                    <a:pt x="21" y="317"/>
                  </a:cubicBezTo>
                  <a:cubicBezTo>
                    <a:pt x="21" y="317"/>
                    <a:pt x="20" y="317"/>
                    <a:pt x="20" y="317"/>
                  </a:cubicBezTo>
                  <a:cubicBezTo>
                    <a:pt x="20" y="318"/>
                    <a:pt x="21" y="318"/>
                    <a:pt x="21" y="318"/>
                  </a:cubicBezTo>
                  <a:cubicBezTo>
                    <a:pt x="22" y="319"/>
                    <a:pt x="22" y="320"/>
                    <a:pt x="23" y="320"/>
                  </a:cubicBezTo>
                  <a:cubicBezTo>
                    <a:pt x="21" y="320"/>
                    <a:pt x="20" y="320"/>
                    <a:pt x="19" y="320"/>
                  </a:cubicBezTo>
                  <a:cubicBezTo>
                    <a:pt x="18" y="319"/>
                    <a:pt x="17" y="318"/>
                    <a:pt x="17" y="318"/>
                  </a:cubicBezTo>
                  <a:cubicBezTo>
                    <a:pt x="18" y="318"/>
                    <a:pt x="18" y="318"/>
                    <a:pt x="18" y="318"/>
                  </a:cubicBezTo>
                  <a:cubicBezTo>
                    <a:pt x="19" y="317"/>
                    <a:pt x="19" y="315"/>
                    <a:pt x="17" y="314"/>
                  </a:cubicBezTo>
                  <a:cubicBezTo>
                    <a:pt x="21" y="313"/>
                    <a:pt x="17" y="318"/>
                    <a:pt x="21" y="316"/>
                  </a:cubicBezTo>
                  <a:close/>
                  <a:moveTo>
                    <a:pt x="16" y="324"/>
                  </a:moveTo>
                  <a:cubicBezTo>
                    <a:pt x="17" y="324"/>
                    <a:pt x="17" y="324"/>
                    <a:pt x="17" y="324"/>
                  </a:cubicBezTo>
                  <a:cubicBezTo>
                    <a:pt x="18" y="324"/>
                    <a:pt x="18" y="324"/>
                    <a:pt x="17" y="323"/>
                  </a:cubicBezTo>
                  <a:cubicBezTo>
                    <a:pt x="18" y="323"/>
                    <a:pt x="19" y="323"/>
                    <a:pt x="20" y="323"/>
                  </a:cubicBezTo>
                  <a:cubicBezTo>
                    <a:pt x="19" y="324"/>
                    <a:pt x="19" y="324"/>
                    <a:pt x="19" y="324"/>
                  </a:cubicBezTo>
                  <a:cubicBezTo>
                    <a:pt x="17" y="324"/>
                    <a:pt x="17" y="324"/>
                    <a:pt x="17" y="324"/>
                  </a:cubicBezTo>
                  <a:cubicBezTo>
                    <a:pt x="17" y="324"/>
                    <a:pt x="17" y="324"/>
                    <a:pt x="16" y="324"/>
                  </a:cubicBezTo>
                  <a:close/>
                  <a:moveTo>
                    <a:pt x="16" y="335"/>
                  </a:moveTo>
                  <a:cubicBezTo>
                    <a:pt x="16" y="335"/>
                    <a:pt x="16" y="334"/>
                    <a:pt x="16" y="334"/>
                  </a:cubicBezTo>
                  <a:cubicBezTo>
                    <a:pt x="17" y="334"/>
                    <a:pt x="17" y="334"/>
                    <a:pt x="17" y="334"/>
                  </a:cubicBezTo>
                  <a:cubicBezTo>
                    <a:pt x="17" y="334"/>
                    <a:pt x="17" y="334"/>
                    <a:pt x="17" y="334"/>
                  </a:cubicBezTo>
                  <a:cubicBezTo>
                    <a:pt x="16" y="334"/>
                    <a:pt x="16" y="335"/>
                    <a:pt x="16" y="335"/>
                  </a:cubicBezTo>
                  <a:close/>
                  <a:moveTo>
                    <a:pt x="20" y="366"/>
                  </a:moveTo>
                  <a:cubicBezTo>
                    <a:pt x="20" y="366"/>
                    <a:pt x="20" y="366"/>
                    <a:pt x="20" y="366"/>
                  </a:cubicBezTo>
                  <a:cubicBezTo>
                    <a:pt x="19" y="366"/>
                    <a:pt x="19" y="367"/>
                    <a:pt x="18" y="367"/>
                  </a:cubicBezTo>
                  <a:cubicBezTo>
                    <a:pt x="16" y="367"/>
                    <a:pt x="16" y="367"/>
                    <a:pt x="16" y="367"/>
                  </a:cubicBezTo>
                  <a:cubicBezTo>
                    <a:pt x="16" y="365"/>
                    <a:pt x="19" y="367"/>
                    <a:pt x="20" y="366"/>
                  </a:cubicBezTo>
                  <a:close/>
                  <a:moveTo>
                    <a:pt x="17" y="379"/>
                  </a:moveTo>
                  <a:cubicBezTo>
                    <a:pt x="17" y="379"/>
                    <a:pt x="17" y="379"/>
                    <a:pt x="16" y="379"/>
                  </a:cubicBezTo>
                  <a:cubicBezTo>
                    <a:pt x="17" y="379"/>
                    <a:pt x="17" y="379"/>
                    <a:pt x="17" y="379"/>
                  </a:cubicBezTo>
                  <a:cubicBezTo>
                    <a:pt x="19" y="379"/>
                    <a:pt x="18" y="379"/>
                    <a:pt x="17" y="378"/>
                  </a:cubicBezTo>
                  <a:cubicBezTo>
                    <a:pt x="18" y="378"/>
                    <a:pt x="18" y="378"/>
                    <a:pt x="19" y="378"/>
                  </a:cubicBezTo>
                  <a:cubicBezTo>
                    <a:pt x="20" y="379"/>
                    <a:pt x="20" y="379"/>
                    <a:pt x="20" y="380"/>
                  </a:cubicBezTo>
                  <a:lnTo>
                    <a:pt x="17" y="379"/>
                  </a:lnTo>
                  <a:close/>
                  <a:moveTo>
                    <a:pt x="17" y="377"/>
                  </a:moveTo>
                  <a:cubicBezTo>
                    <a:pt x="17" y="376"/>
                    <a:pt x="17" y="376"/>
                    <a:pt x="17" y="376"/>
                  </a:cubicBezTo>
                  <a:cubicBezTo>
                    <a:pt x="17" y="376"/>
                    <a:pt x="17" y="376"/>
                    <a:pt x="17" y="376"/>
                  </a:cubicBezTo>
                  <a:cubicBezTo>
                    <a:pt x="17" y="377"/>
                    <a:pt x="17" y="377"/>
                    <a:pt x="17" y="377"/>
                  </a:cubicBezTo>
                  <a:cubicBezTo>
                    <a:pt x="17" y="377"/>
                    <a:pt x="17" y="377"/>
                    <a:pt x="17" y="377"/>
                  </a:cubicBezTo>
                  <a:close/>
                  <a:moveTo>
                    <a:pt x="19" y="378"/>
                  </a:moveTo>
                  <a:cubicBezTo>
                    <a:pt x="19" y="378"/>
                    <a:pt x="19" y="378"/>
                    <a:pt x="19" y="378"/>
                  </a:cubicBezTo>
                  <a:cubicBezTo>
                    <a:pt x="19" y="378"/>
                    <a:pt x="20" y="378"/>
                    <a:pt x="20" y="378"/>
                  </a:cubicBezTo>
                  <a:cubicBezTo>
                    <a:pt x="19" y="378"/>
                    <a:pt x="19" y="378"/>
                    <a:pt x="19" y="378"/>
                  </a:cubicBezTo>
                  <a:close/>
                  <a:moveTo>
                    <a:pt x="21" y="378"/>
                  </a:moveTo>
                  <a:cubicBezTo>
                    <a:pt x="20" y="378"/>
                    <a:pt x="20" y="378"/>
                    <a:pt x="20" y="378"/>
                  </a:cubicBezTo>
                  <a:cubicBezTo>
                    <a:pt x="21" y="377"/>
                    <a:pt x="21" y="377"/>
                    <a:pt x="21" y="377"/>
                  </a:cubicBezTo>
                  <a:cubicBezTo>
                    <a:pt x="21" y="377"/>
                    <a:pt x="21" y="377"/>
                    <a:pt x="21" y="378"/>
                  </a:cubicBezTo>
                  <a:close/>
                  <a:moveTo>
                    <a:pt x="21" y="376"/>
                  </a:moveTo>
                  <a:cubicBezTo>
                    <a:pt x="21" y="375"/>
                    <a:pt x="21" y="375"/>
                    <a:pt x="21" y="375"/>
                  </a:cubicBezTo>
                  <a:cubicBezTo>
                    <a:pt x="19" y="375"/>
                    <a:pt x="19" y="375"/>
                    <a:pt x="19" y="375"/>
                  </a:cubicBezTo>
                  <a:cubicBezTo>
                    <a:pt x="18" y="374"/>
                    <a:pt x="17" y="374"/>
                    <a:pt x="17" y="373"/>
                  </a:cubicBezTo>
                  <a:cubicBezTo>
                    <a:pt x="18" y="374"/>
                    <a:pt x="18" y="374"/>
                    <a:pt x="18" y="374"/>
                  </a:cubicBezTo>
                  <a:cubicBezTo>
                    <a:pt x="18" y="373"/>
                    <a:pt x="18" y="373"/>
                    <a:pt x="18" y="373"/>
                  </a:cubicBezTo>
                  <a:cubicBezTo>
                    <a:pt x="18" y="373"/>
                    <a:pt x="18" y="373"/>
                    <a:pt x="18" y="373"/>
                  </a:cubicBezTo>
                  <a:cubicBezTo>
                    <a:pt x="18" y="373"/>
                    <a:pt x="18" y="373"/>
                    <a:pt x="18" y="373"/>
                  </a:cubicBezTo>
                  <a:cubicBezTo>
                    <a:pt x="19" y="372"/>
                    <a:pt x="18" y="371"/>
                    <a:pt x="17" y="370"/>
                  </a:cubicBezTo>
                  <a:cubicBezTo>
                    <a:pt x="20" y="369"/>
                    <a:pt x="18" y="372"/>
                    <a:pt x="20" y="372"/>
                  </a:cubicBezTo>
                  <a:cubicBezTo>
                    <a:pt x="20" y="372"/>
                    <a:pt x="20" y="373"/>
                    <a:pt x="20" y="373"/>
                  </a:cubicBezTo>
                  <a:cubicBezTo>
                    <a:pt x="20" y="373"/>
                    <a:pt x="20" y="374"/>
                    <a:pt x="20" y="374"/>
                  </a:cubicBezTo>
                  <a:cubicBezTo>
                    <a:pt x="21" y="374"/>
                    <a:pt x="21" y="375"/>
                    <a:pt x="22" y="375"/>
                  </a:cubicBezTo>
                  <a:cubicBezTo>
                    <a:pt x="22" y="375"/>
                    <a:pt x="22" y="375"/>
                    <a:pt x="22" y="375"/>
                  </a:cubicBezTo>
                  <a:cubicBezTo>
                    <a:pt x="22" y="375"/>
                    <a:pt x="22" y="375"/>
                    <a:pt x="22" y="375"/>
                  </a:cubicBezTo>
                  <a:cubicBezTo>
                    <a:pt x="22" y="375"/>
                    <a:pt x="23" y="376"/>
                    <a:pt x="23" y="376"/>
                  </a:cubicBezTo>
                  <a:cubicBezTo>
                    <a:pt x="22" y="376"/>
                    <a:pt x="22" y="376"/>
                    <a:pt x="21" y="376"/>
                  </a:cubicBezTo>
                  <a:close/>
                  <a:moveTo>
                    <a:pt x="19" y="414"/>
                  </a:moveTo>
                  <a:cubicBezTo>
                    <a:pt x="20" y="414"/>
                    <a:pt x="20" y="414"/>
                    <a:pt x="21" y="415"/>
                  </a:cubicBezTo>
                  <a:cubicBezTo>
                    <a:pt x="21" y="414"/>
                    <a:pt x="20" y="414"/>
                    <a:pt x="20" y="413"/>
                  </a:cubicBezTo>
                  <a:cubicBezTo>
                    <a:pt x="20" y="413"/>
                    <a:pt x="20" y="413"/>
                    <a:pt x="21" y="413"/>
                  </a:cubicBezTo>
                  <a:cubicBezTo>
                    <a:pt x="21" y="414"/>
                    <a:pt x="21" y="415"/>
                    <a:pt x="21" y="415"/>
                  </a:cubicBezTo>
                  <a:cubicBezTo>
                    <a:pt x="21" y="415"/>
                    <a:pt x="20" y="415"/>
                    <a:pt x="19" y="415"/>
                  </a:cubicBezTo>
                  <a:cubicBezTo>
                    <a:pt x="19" y="414"/>
                    <a:pt x="19" y="414"/>
                    <a:pt x="19" y="414"/>
                  </a:cubicBezTo>
                  <a:cubicBezTo>
                    <a:pt x="19" y="414"/>
                    <a:pt x="19" y="414"/>
                    <a:pt x="19" y="414"/>
                  </a:cubicBezTo>
                  <a:close/>
                  <a:moveTo>
                    <a:pt x="15" y="398"/>
                  </a:moveTo>
                  <a:cubicBezTo>
                    <a:pt x="15" y="398"/>
                    <a:pt x="15" y="398"/>
                    <a:pt x="15" y="398"/>
                  </a:cubicBezTo>
                  <a:cubicBezTo>
                    <a:pt x="15" y="398"/>
                    <a:pt x="15" y="398"/>
                    <a:pt x="15" y="398"/>
                  </a:cubicBezTo>
                  <a:cubicBezTo>
                    <a:pt x="15" y="398"/>
                    <a:pt x="15" y="398"/>
                    <a:pt x="15" y="398"/>
                  </a:cubicBezTo>
                  <a:close/>
                  <a:moveTo>
                    <a:pt x="15" y="403"/>
                  </a:moveTo>
                  <a:cubicBezTo>
                    <a:pt x="15" y="403"/>
                    <a:pt x="15" y="403"/>
                    <a:pt x="15" y="403"/>
                  </a:cubicBezTo>
                  <a:cubicBezTo>
                    <a:pt x="15" y="403"/>
                    <a:pt x="15" y="403"/>
                    <a:pt x="15" y="403"/>
                  </a:cubicBezTo>
                  <a:cubicBezTo>
                    <a:pt x="15" y="403"/>
                    <a:pt x="15" y="403"/>
                    <a:pt x="15" y="403"/>
                  </a:cubicBezTo>
                  <a:close/>
                  <a:moveTo>
                    <a:pt x="16" y="420"/>
                  </a:moveTo>
                  <a:cubicBezTo>
                    <a:pt x="16" y="420"/>
                    <a:pt x="17" y="420"/>
                    <a:pt x="17" y="419"/>
                  </a:cubicBezTo>
                  <a:cubicBezTo>
                    <a:pt x="19" y="421"/>
                    <a:pt x="16" y="421"/>
                    <a:pt x="16" y="421"/>
                  </a:cubicBezTo>
                  <a:cubicBezTo>
                    <a:pt x="15" y="421"/>
                    <a:pt x="16" y="420"/>
                    <a:pt x="16" y="420"/>
                  </a:cubicBezTo>
                  <a:close/>
                  <a:moveTo>
                    <a:pt x="17" y="464"/>
                  </a:moveTo>
                  <a:cubicBezTo>
                    <a:pt x="16" y="464"/>
                    <a:pt x="16" y="464"/>
                    <a:pt x="16" y="464"/>
                  </a:cubicBezTo>
                  <a:cubicBezTo>
                    <a:pt x="17" y="464"/>
                    <a:pt x="17" y="464"/>
                    <a:pt x="17" y="464"/>
                  </a:cubicBezTo>
                  <a:cubicBezTo>
                    <a:pt x="17" y="464"/>
                    <a:pt x="17" y="464"/>
                    <a:pt x="17" y="464"/>
                  </a:cubicBezTo>
                  <a:close/>
                  <a:moveTo>
                    <a:pt x="18" y="464"/>
                  </a:moveTo>
                  <a:cubicBezTo>
                    <a:pt x="18" y="464"/>
                    <a:pt x="17" y="464"/>
                    <a:pt x="17" y="463"/>
                  </a:cubicBezTo>
                  <a:cubicBezTo>
                    <a:pt x="18" y="463"/>
                    <a:pt x="18" y="463"/>
                    <a:pt x="18" y="463"/>
                  </a:cubicBezTo>
                  <a:cubicBezTo>
                    <a:pt x="18" y="464"/>
                    <a:pt x="18" y="464"/>
                    <a:pt x="18" y="464"/>
                  </a:cubicBezTo>
                  <a:close/>
                  <a:moveTo>
                    <a:pt x="19" y="423"/>
                  </a:moveTo>
                  <a:cubicBezTo>
                    <a:pt x="18" y="423"/>
                    <a:pt x="18" y="423"/>
                    <a:pt x="18" y="423"/>
                  </a:cubicBezTo>
                  <a:cubicBezTo>
                    <a:pt x="17" y="423"/>
                    <a:pt x="16" y="423"/>
                    <a:pt x="16" y="422"/>
                  </a:cubicBezTo>
                  <a:cubicBezTo>
                    <a:pt x="16" y="422"/>
                    <a:pt x="16" y="422"/>
                    <a:pt x="16" y="422"/>
                  </a:cubicBezTo>
                  <a:cubicBezTo>
                    <a:pt x="18" y="421"/>
                    <a:pt x="18" y="421"/>
                    <a:pt x="18" y="421"/>
                  </a:cubicBezTo>
                  <a:cubicBezTo>
                    <a:pt x="18" y="422"/>
                    <a:pt x="18" y="422"/>
                    <a:pt x="19" y="422"/>
                  </a:cubicBezTo>
                  <a:cubicBezTo>
                    <a:pt x="19" y="422"/>
                    <a:pt x="18" y="422"/>
                    <a:pt x="18" y="422"/>
                  </a:cubicBezTo>
                  <a:cubicBezTo>
                    <a:pt x="19" y="422"/>
                    <a:pt x="19" y="422"/>
                    <a:pt x="19" y="422"/>
                  </a:cubicBezTo>
                  <a:cubicBezTo>
                    <a:pt x="19" y="422"/>
                    <a:pt x="19" y="422"/>
                    <a:pt x="19" y="422"/>
                  </a:cubicBezTo>
                  <a:cubicBezTo>
                    <a:pt x="19" y="422"/>
                    <a:pt x="19" y="423"/>
                    <a:pt x="19" y="423"/>
                  </a:cubicBezTo>
                  <a:close/>
                  <a:moveTo>
                    <a:pt x="21" y="430"/>
                  </a:moveTo>
                  <a:cubicBezTo>
                    <a:pt x="21" y="430"/>
                    <a:pt x="21" y="430"/>
                    <a:pt x="21" y="430"/>
                  </a:cubicBezTo>
                  <a:cubicBezTo>
                    <a:pt x="21" y="430"/>
                    <a:pt x="21" y="430"/>
                    <a:pt x="21" y="430"/>
                  </a:cubicBezTo>
                  <a:cubicBezTo>
                    <a:pt x="21" y="430"/>
                    <a:pt x="21" y="430"/>
                    <a:pt x="22" y="430"/>
                  </a:cubicBezTo>
                  <a:cubicBezTo>
                    <a:pt x="22" y="430"/>
                    <a:pt x="22" y="430"/>
                    <a:pt x="22" y="430"/>
                  </a:cubicBezTo>
                  <a:cubicBezTo>
                    <a:pt x="23" y="430"/>
                    <a:pt x="23" y="430"/>
                    <a:pt x="23" y="430"/>
                  </a:cubicBezTo>
                  <a:cubicBezTo>
                    <a:pt x="24" y="431"/>
                    <a:pt x="24" y="431"/>
                    <a:pt x="24" y="431"/>
                  </a:cubicBezTo>
                  <a:cubicBezTo>
                    <a:pt x="24" y="431"/>
                    <a:pt x="24" y="432"/>
                    <a:pt x="24" y="432"/>
                  </a:cubicBezTo>
                  <a:cubicBezTo>
                    <a:pt x="23" y="432"/>
                    <a:pt x="23" y="432"/>
                    <a:pt x="23" y="432"/>
                  </a:cubicBezTo>
                  <a:cubicBezTo>
                    <a:pt x="23" y="432"/>
                    <a:pt x="22" y="431"/>
                    <a:pt x="21" y="431"/>
                  </a:cubicBezTo>
                  <a:cubicBezTo>
                    <a:pt x="21" y="431"/>
                    <a:pt x="21" y="431"/>
                    <a:pt x="21" y="431"/>
                  </a:cubicBezTo>
                  <a:cubicBezTo>
                    <a:pt x="21" y="431"/>
                    <a:pt x="21" y="431"/>
                    <a:pt x="21" y="431"/>
                  </a:cubicBezTo>
                  <a:cubicBezTo>
                    <a:pt x="21" y="431"/>
                    <a:pt x="21" y="430"/>
                    <a:pt x="21" y="430"/>
                  </a:cubicBezTo>
                  <a:close/>
                  <a:moveTo>
                    <a:pt x="21" y="482"/>
                  </a:moveTo>
                  <a:cubicBezTo>
                    <a:pt x="21" y="482"/>
                    <a:pt x="20" y="482"/>
                    <a:pt x="20" y="482"/>
                  </a:cubicBezTo>
                  <a:cubicBezTo>
                    <a:pt x="19" y="481"/>
                    <a:pt x="18" y="481"/>
                    <a:pt x="21" y="480"/>
                  </a:cubicBezTo>
                  <a:cubicBezTo>
                    <a:pt x="21" y="481"/>
                    <a:pt x="21" y="481"/>
                    <a:pt x="21" y="482"/>
                  </a:cubicBezTo>
                  <a:close/>
                  <a:moveTo>
                    <a:pt x="18" y="472"/>
                  </a:moveTo>
                  <a:cubicBezTo>
                    <a:pt x="17" y="472"/>
                    <a:pt x="17" y="472"/>
                    <a:pt x="18" y="472"/>
                  </a:cubicBezTo>
                  <a:cubicBezTo>
                    <a:pt x="18" y="472"/>
                    <a:pt x="18" y="471"/>
                    <a:pt x="18" y="471"/>
                  </a:cubicBezTo>
                  <a:cubicBezTo>
                    <a:pt x="19" y="471"/>
                    <a:pt x="20" y="471"/>
                    <a:pt x="20" y="472"/>
                  </a:cubicBezTo>
                  <a:cubicBezTo>
                    <a:pt x="20" y="472"/>
                    <a:pt x="20" y="472"/>
                    <a:pt x="20" y="472"/>
                  </a:cubicBezTo>
                  <a:cubicBezTo>
                    <a:pt x="20" y="472"/>
                    <a:pt x="20" y="472"/>
                    <a:pt x="20" y="473"/>
                  </a:cubicBezTo>
                  <a:cubicBezTo>
                    <a:pt x="19" y="473"/>
                    <a:pt x="19" y="472"/>
                    <a:pt x="18" y="472"/>
                  </a:cubicBezTo>
                  <a:cubicBezTo>
                    <a:pt x="19" y="472"/>
                    <a:pt x="19" y="473"/>
                    <a:pt x="19" y="473"/>
                  </a:cubicBezTo>
                  <a:cubicBezTo>
                    <a:pt x="19" y="473"/>
                    <a:pt x="18" y="473"/>
                    <a:pt x="17" y="474"/>
                  </a:cubicBezTo>
                  <a:cubicBezTo>
                    <a:pt x="18" y="473"/>
                    <a:pt x="18" y="473"/>
                    <a:pt x="17" y="472"/>
                  </a:cubicBezTo>
                  <a:cubicBezTo>
                    <a:pt x="17" y="472"/>
                    <a:pt x="18" y="472"/>
                    <a:pt x="18" y="472"/>
                  </a:cubicBezTo>
                  <a:close/>
                  <a:moveTo>
                    <a:pt x="19" y="477"/>
                  </a:moveTo>
                  <a:cubicBezTo>
                    <a:pt x="19" y="477"/>
                    <a:pt x="19" y="477"/>
                    <a:pt x="20" y="478"/>
                  </a:cubicBezTo>
                  <a:cubicBezTo>
                    <a:pt x="19" y="477"/>
                    <a:pt x="19" y="477"/>
                    <a:pt x="18" y="477"/>
                  </a:cubicBezTo>
                  <a:cubicBezTo>
                    <a:pt x="19" y="478"/>
                    <a:pt x="20" y="478"/>
                    <a:pt x="20" y="479"/>
                  </a:cubicBezTo>
                  <a:cubicBezTo>
                    <a:pt x="20" y="479"/>
                    <a:pt x="20" y="479"/>
                    <a:pt x="20" y="479"/>
                  </a:cubicBezTo>
                  <a:cubicBezTo>
                    <a:pt x="20" y="479"/>
                    <a:pt x="20" y="479"/>
                    <a:pt x="20" y="479"/>
                  </a:cubicBezTo>
                  <a:cubicBezTo>
                    <a:pt x="20" y="479"/>
                    <a:pt x="21" y="479"/>
                    <a:pt x="21" y="480"/>
                  </a:cubicBezTo>
                  <a:cubicBezTo>
                    <a:pt x="21" y="480"/>
                    <a:pt x="21" y="480"/>
                    <a:pt x="21" y="480"/>
                  </a:cubicBezTo>
                  <a:cubicBezTo>
                    <a:pt x="21" y="480"/>
                    <a:pt x="21" y="480"/>
                    <a:pt x="21" y="480"/>
                  </a:cubicBezTo>
                  <a:cubicBezTo>
                    <a:pt x="21" y="480"/>
                    <a:pt x="21" y="480"/>
                    <a:pt x="21" y="480"/>
                  </a:cubicBezTo>
                  <a:cubicBezTo>
                    <a:pt x="18" y="480"/>
                    <a:pt x="18" y="480"/>
                    <a:pt x="18" y="480"/>
                  </a:cubicBezTo>
                  <a:cubicBezTo>
                    <a:pt x="18" y="480"/>
                    <a:pt x="18" y="480"/>
                    <a:pt x="18" y="480"/>
                  </a:cubicBezTo>
                  <a:cubicBezTo>
                    <a:pt x="18" y="480"/>
                    <a:pt x="18" y="480"/>
                    <a:pt x="18" y="480"/>
                  </a:cubicBezTo>
                  <a:cubicBezTo>
                    <a:pt x="18" y="480"/>
                    <a:pt x="18" y="480"/>
                    <a:pt x="18" y="480"/>
                  </a:cubicBezTo>
                  <a:cubicBezTo>
                    <a:pt x="17" y="479"/>
                    <a:pt x="16" y="477"/>
                    <a:pt x="19" y="477"/>
                  </a:cubicBezTo>
                  <a:close/>
                  <a:moveTo>
                    <a:pt x="17" y="484"/>
                  </a:moveTo>
                  <a:cubicBezTo>
                    <a:pt x="17" y="484"/>
                    <a:pt x="17" y="484"/>
                    <a:pt x="17" y="484"/>
                  </a:cubicBezTo>
                  <a:cubicBezTo>
                    <a:pt x="17" y="484"/>
                    <a:pt x="17" y="484"/>
                    <a:pt x="17" y="484"/>
                  </a:cubicBezTo>
                  <a:cubicBezTo>
                    <a:pt x="17" y="484"/>
                    <a:pt x="17" y="484"/>
                    <a:pt x="18" y="484"/>
                  </a:cubicBezTo>
                  <a:cubicBezTo>
                    <a:pt x="18" y="484"/>
                    <a:pt x="18" y="484"/>
                    <a:pt x="17" y="484"/>
                  </a:cubicBezTo>
                  <a:cubicBezTo>
                    <a:pt x="17" y="483"/>
                    <a:pt x="17" y="482"/>
                    <a:pt x="17" y="481"/>
                  </a:cubicBezTo>
                  <a:cubicBezTo>
                    <a:pt x="17" y="481"/>
                    <a:pt x="18" y="482"/>
                    <a:pt x="19" y="482"/>
                  </a:cubicBezTo>
                  <a:cubicBezTo>
                    <a:pt x="18" y="482"/>
                    <a:pt x="18" y="483"/>
                    <a:pt x="19" y="483"/>
                  </a:cubicBezTo>
                  <a:cubicBezTo>
                    <a:pt x="19" y="483"/>
                    <a:pt x="19" y="483"/>
                    <a:pt x="19" y="483"/>
                  </a:cubicBezTo>
                  <a:cubicBezTo>
                    <a:pt x="19" y="483"/>
                    <a:pt x="20" y="484"/>
                    <a:pt x="20" y="484"/>
                  </a:cubicBezTo>
                  <a:cubicBezTo>
                    <a:pt x="20" y="484"/>
                    <a:pt x="20" y="484"/>
                    <a:pt x="20" y="484"/>
                  </a:cubicBezTo>
                  <a:cubicBezTo>
                    <a:pt x="20" y="484"/>
                    <a:pt x="20" y="484"/>
                    <a:pt x="20" y="484"/>
                  </a:cubicBezTo>
                  <a:cubicBezTo>
                    <a:pt x="20" y="484"/>
                    <a:pt x="21" y="485"/>
                    <a:pt x="21" y="485"/>
                  </a:cubicBezTo>
                  <a:cubicBezTo>
                    <a:pt x="20" y="485"/>
                    <a:pt x="20" y="486"/>
                    <a:pt x="20" y="486"/>
                  </a:cubicBezTo>
                  <a:cubicBezTo>
                    <a:pt x="20" y="486"/>
                    <a:pt x="19" y="486"/>
                    <a:pt x="19" y="486"/>
                  </a:cubicBezTo>
                  <a:cubicBezTo>
                    <a:pt x="19" y="486"/>
                    <a:pt x="20" y="486"/>
                    <a:pt x="20" y="486"/>
                  </a:cubicBezTo>
                  <a:cubicBezTo>
                    <a:pt x="20" y="486"/>
                    <a:pt x="20" y="486"/>
                    <a:pt x="20" y="486"/>
                  </a:cubicBezTo>
                  <a:cubicBezTo>
                    <a:pt x="19" y="486"/>
                    <a:pt x="19" y="486"/>
                    <a:pt x="19" y="486"/>
                  </a:cubicBezTo>
                  <a:cubicBezTo>
                    <a:pt x="19" y="486"/>
                    <a:pt x="19" y="486"/>
                    <a:pt x="19" y="486"/>
                  </a:cubicBezTo>
                  <a:cubicBezTo>
                    <a:pt x="19" y="486"/>
                    <a:pt x="19" y="486"/>
                    <a:pt x="19" y="486"/>
                  </a:cubicBezTo>
                  <a:cubicBezTo>
                    <a:pt x="18" y="485"/>
                    <a:pt x="16" y="485"/>
                    <a:pt x="17" y="484"/>
                  </a:cubicBezTo>
                  <a:close/>
                  <a:moveTo>
                    <a:pt x="20" y="491"/>
                  </a:moveTo>
                  <a:cubicBezTo>
                    <a:pt x="20" y="491"/>
                    <a:pt x="19" y="491"/>
                    <a:pt x="19" y="491"/>
                  </a:cubicBezTo>
                  <a:cubicBezTo>
                    <a:pt x="19" y="491"/>
                    <a:pt x="18" y="491"/>
                    <a:pt x="17" y="491"/>
                  </a:cubicBezTo>
                  <a:cubicBezTo>
                    <a:pt x="19" y="490"/>
                    <a:pt x="19" y="489"/>
                    <a:pt x="19" y="488"/>
                  </a:cubicBezTo>
                  <a:cubicBezTo>
                    <a:pt x="20" y="489"/>
                    <a:pt x="20" y="490"/>
                    <a:pt x="20" y="490"/>
                  </a:cubicBezTo>
                  <a:cubicBezTo>
                    <a:pt x="20" y="490"/>
                    <a:pt x="19" y="490"/>
                    <a:pt x="19" y="491"/>
                  </a:cubicBezTo>
                  <a:cubicBezTo>
                    <a:pt x="19" y="491"/>
                    <a:pt x="19" y="491"/>
                    <a:pt x="20" y="491"/>
                  </a:cubicBezTo>
                  <a:close/>
                  <a:moveTo>
                    <a:pt x="17" y="503"/>
                  </a:moveTo>
                  <a:cubicBezTo>
                    <a:pt x="17" y="503"/>
                    <a:pt x="17" y="503"/>
                    <a:pt x="17" y="503"/>
                  </a:cubicBezTo>
                  <a:cubicBezTo>
                    <a:pt x="17" y="503"/>
                    <a:pt x="17" y="503"/>
                    <a:pt x="17" y="503"/>
                  </a:cubicBezTo>
                  <a:cubicBezTo>
                    <a:pt x="17" y="503"/>
                    <a:pt x="17" y="503"/>
                    <a:pt x="17" y="503"/>
                  </a:cubicBezTo>
                  <a:close/>
                  <a:moveTo>
                    <a:pt x="17" y="472"/>
                  </a:moveTo>
                  <a:cubicBezTo>
                    <a:pt x="16" y="473"/>
                    <a:pt x="16" y="473"/>
                    <a:pt x="16" y="473"/>
                  </a:cubicBezTo>
                  <a:cubicBezTo>
                    <a:pt x="16" y="473"/>
                    <a:pt x="16" y="473"/>
                    <a:pt x="16" y="473"/>
                  </a:cubicBezTo>
                  <a:cubicBezTo>
                    <a:pt x="16" y="473"/>
                    <a:pt x="16" y="472"/>
                    <a:pt x="17" y="472"/>
                  </a:cubicBezTo>
                  <a:close/>
                  <a:moveTo>
                    <a:pt x="13" y="475"/>
                  </a:moveTo>
                  <a:cubicBezTo>
                    <a:pt x="13" y="475"/>
                    <a:pt x="13" y="475"/>
                    <a:pt x="13" y="475"/>
                  </a:cubicBezTo>
                  <a:cubicBezTo>
                    <a:pt x="13" y="475"/>
                    <a:pt x="12" y="475"/>
                    <a:pt x="12" y="475"/>
                  </a:cubicBezTo>
                  <a:cubicBezTo>
                    <a:pt x="13" y="475"/>
                    <a:pt x="13" y="475"/>
                    <a:pt x="13" y="475"/>
                  </a:cubicBezTo>
                  <a:close/>
                  <a:moveTo>
                    <a:pt x="13" y="476"/>
                  </a:moveTo>
                  <a:cubicBezTo>
                    <a:pt x="13" y="476"/>
                    <a:pt x="13" y="476"/>
                    <a:pt x="13" y="476"/>
                  </a:cubicBezTo>
                  <a:cubicBezTo>
                    <a:pt x="14" y="476"/>
                    <a:pt x="14" y="477"/>
                    <a:pt x="14" y="477"/>
                  </a:cubicBezTo>
                  <a:cubicBezTo>
                    <a:pt x="14" y="477"/>
                    <a:pt x="13" y="477"/>
                    <a:pt x="12" y="477"/>
                  </a:cubicBezTo>
                  <a:cubicBezTo>
                    <a:pt x="13" y="478"/>
                    <a:pt x="14" y="477"/>
                    <a:pt x="15" y="478"/>
                  </a:cubicBezTo>
                  <a:cubicBezTo>
                    <a:pt x="15" y="479"/>
                    <a:pt x="16" y="480"/>
                    <a:pt x="17" y="480"/>
                  </a:cubicBezTo>
                  <a:cubicBezTo>
                    <a:pt x="14" y="481"/>
                    <a:pt x="11" y="481"/>
                    <a:pt x="9" y="480"/>
                  </a:cubicBezTo>
                  <a:cubicBezTo>
                    <a:pt x="9" y="478"/>
                    <a:pt x="10" y="477"/>
                    <a:pt x="13" y="476"/>
                  </a:cubicBezTo>
                  <a:close/>
                  <a:moveTo>
                    <a:pt x="9" y="483"/>
                  </a:moveTo>
                  <a:cubicBezTo>
                    <a:pt x="9" y="482"/>
                    <a:pt x="9" y="481"/>
                    <a:pt x="9" y="481"/>
                  </a:cubicBezTo>
                  <a:cubicBezTo>
                    <a:pt x="10" y="481"/>
                    <a:pt x="10" y="482"/>
                    <a:pt x="9" y="483"/>
                  </a:cubicBezTo>
                  <a:close/>
                  <a:moveTo>
                    <a:pt x="10" y="486"/>
                  </a:moveTo>
                  <a:cubicBezTo>
                    <a:pt x="11" y="487"/>
                    <a:pt x="11" y="487"/>
                    <a:pt x="11" y="488"/>
                  </a:cubicBezTo>
                  <a:cubicBezTo>
                    <a:pt x="11" y="487"/>
                    <a:pt x="10" y="487"/>
                    <a:pt x="10" y="486"/>
                  </a:cubicBezTo>
                  <a:close/>
                  <a:moveTo>
                    <a:pt x="13" y="482"/>
                  </a:moveTo>
                  <a:cubicBezTo>
                    <a:pt x="11" y="483"/>
                    <a:pt x="11" y="483"/>
                    <a:pt x="11" y="483"/>
                  </a:cubicBezTo>
                  <a:cubicBezTo>
                    <a:pt x="11" y="483"/>
                    <a:pt x="11" y="483"/>
                    <a:pt x="11" y="483"/>
                  </a:cubicBezTo>
                  <a:cubicBezTo>
                    <a:pt x="11" y="482"/>
                    <a:pt x="11" y="482"/>
                    <a:pt x="11" y="482"/>
                  </a:cubicBezTo>
                  <a:cubicBezTo>
                    <a:pt x="11" y="482"/>
                    <a:pt x="12" y="481"/>
                    <a:pt x="13" y="481"/>
                  </a:cubicBezTo>
                  <a:cubicBezTo>
                    <a:pt x="13" y="482"/>
                    <a:pt x="13" y="482"/>
                    <a:pt x="13" y="482"/>
                  </a:cubicBezTo>
                  <a:close/>
                  <a:moveTo>
                    <a:pt x="14" y="483"/>
                  </a:moveTo>
                  <a:cubicBezTo>
                    <a:pt x="15" y="483"/>
                    <a:pt x="15" y="484"/>
                    <a:pt x="16" y="484"/>
                  </a:cubicBezTo>
                  <a:cubicBezTo>
                    <a:pt x="15" y="484"/>
                    <a:pt x="14" y="485"/>
                    <a:pt x="14" y="485"/>
                  </a:cubicBezTo>
                  <a:cubicBezTo>
                    <a:pt x="15" y="484"/>
                    <a:pt x="14" y="484"/>
                    <a:pt x="14" y="483"/>
                  </a:cubicBezTo>
                  <a:close/>
                  <a:moveTo>
                    <a:pt x="15" y="494"/>
                  </a:moveTo>
                  <a:cubicBezTo>
                    <a:pt x="15" y="494"/>
                    <a:pt x="15" y="494"/>
                    <a:pt x="15" y="494"/>
                  </a:cubicBezTo>
                  <a:cubicBezTo>
                    <a:pt x="15" y="494"/>
                    <a:pt x="15" y="494"/>
                    <a:pt x="15" y="494"/>
                  </a:cubicBezTo>
                  <a:cubicBezTo>
                    <a:pt x="15" y="493"/>
                    <a:pt x="15" y="493"/>
                    <a:pt x="14" y="492"/>
                  </a:cubicBezTo>
                  <a:cubicBezTo>
                    <a:pt x="15" y="492"/>
                    <a:pt x="16" y="492"/>
                    <a:pt x="16" y="492"/>
                  </a:cubicBezTo>
                  <a:cubicBezTo>
                    <a:pt x="16" y="493"/>
                    <a:pt x="16" y="494"/>
                    <a:pt x="15" y="494"/>
                  </a:cubicBezTo>
                  <a:close/>
                  <a:moveTo>
                    <a:pt x="17" y="564"/>
                  </a:moveTo>
                  <a:cubicBezTo>
                    <a:pt x="16" y="564"/>
                    <a:pt x="16" y="564"/>
                    <a:pt x="16" y="564"/>
                  </a:cubicBezTo>
                  <a:cubicBezTo>
                    <a:pt x="17" y="564"/>
                    <a:pt x="17" y="564"/>
                    <a:pt x="17" y="564"/>
                  </a:cubicBezTo>
                  <a:cubicBezTo>
                    <a:pt x="17" y="564"/>
                    <a:pt x="17" y="564"/>
                    <a:pt x="17" y="564"/>
                  </a:cubicBezTo>
                  <a:close/>
                  <a:moveTo>
                    <a:pt x="18" y="563"/>
                  </a:moveTo>
                  <a:cubicBezTo>
                    <a:pt x="18" y="563"/>
                    <a:pt x="17" y="563"/>
                    <a:pt x="17" y="563"/>
                  </a:cubicBezTo>
                  <a:cubicBezTo>
                    <a:pt x="18" y="563"/>
                    <a:pt x="18" y="563"/>
                    <a:pt x="18" y="563"/>
                  </a:cubicBezTo>
                  <a:cubicBezTo>
                    <a:pt x="18" y="563"/>
                    <a:pt x="18" y="563"/>
                    <a:pt x="18" y="563"/>
                  </a:cubicBezTo>
                  <a:close/>
                  <a:moveTo>
                    <a:pt x="19" y="559"/>
                  </a:moveTo>
                  <a:cubicBezTo>
                    <a:pt x="19" y="559"/>
                    <a:pt x="19" y="560"/>
                    <a:pt x="20" y="561"/>
                  </a:cubicBezTo>
                  <a:cubicBezTo>
                    <a:pt x="20" y="561"/>
                    <a:pt x="20" y="561"/>
                    <a:pt x="20" y="561"/>
                  </a:cubicBezTo>
                  <a:cubicBezTo>
                    <a:pt x="20" y="561"/>
                    <a:pt x="20" y="561"/>
                    <a:pt x="20" y="561"/>
                  </a:cubicBezTo>
                  <a:cubicBezTo>
                    <a:pt x="20" y="561"/>
                    <a:pt x="20" y="561"/>
                    <a:pt x="20" y="560"/>
                  </a:cubicBezTo>
                  <a:cubicBezTo>
                    <a:pt x="20" y="560"/>
                    <a:pt x="20" y="560"/>
                    <a:pt x="20" y="560"/>
                  </a:cubicBezTo>
                  <a:cubicBezTo>
                    <a:pt x="20" y="560"/>
                    <a:pt x="20" y="560"/>
                    <a:pt x="20" y="560"/>
                  </a:cubicBezTo>
                  <a:cubicBezTo>
                    <a:pt x="19" y="560"/>
                    <a:pt x="17" y="559"/>
                    <a:pt x="17" y="558"/>
                  </a:cubicBezTo>
                  <a:cubicBezTo>
                    <a:pt x="17" y="558"/>
                    <a:pt x="17" y="558"/>
                    <a:pt x="17" y="558"/>
                  </a:cubicBezTo>
                  <a:cubicBezTo>
                    <a:pt x="17" y="558"/>
                    <a:pt x="17" y="558"/>
                    <a:pt x="17" y="558"/>
                  </a:cubicBezTo>
                  <a:cubicBezTo>
                    <a:pt x="18" y="558"/>
                    <a:pt x="18" y="558"/>
                    <a:pt x="18" y="558"/>
                  </a:cubicBezTo>
                  <a:cubicBezTo>
                    <a:pt x="19" y="557"/>
                    <a:pt x="19" y="556"/>
                    <a:pt x="17" y="555"/>
                  </a:cubicBezTo>
                  <a:cubicBezTo>
                    <a:pt x="17" y="554"/>
                    <a:pt x="17" y="554"/>
                    <a:pt x="17" y="554"/>
                  </a:cubicBezTo>
                  <a:cubicBezTo>
                    <a:pt x="21" y="554"/>
                    <a:pt x="18" y="558"/>
                    <a:pt x="21" y="556"/>
                  </a:cubicBezTo>
                  <a:cubicBezTo>
                    <a:pt x="21" y="556"/>
                    <a:pt x="21" y="556"/>
                    <a:pt x="21" y="556"/>
                  </a:cubicBezTo>
                  <a:cubicBezTo>
                    <a:pt x="21" y="556"/>
                    <a:pt x="21" y="557"/>
                    <a:pt x="21" y="557"/>
                  </a:cubicBezTo>
                  <a:cubicBezTo>
                    <a:pt x="21" y="557"/>
                    <a:pt x="21" y="557"/>
                    <a:pt x="20" y="557"/>
                  </a:cubicBezTo>
                  <a:cubicBezTo>
                    <a:pt x="20" y="557"/>
                    <a:pt x="20" y="557"/>
                    <a:pt x="20" y="557"/>
                  </a:cubicBezTo>
                  <a:cubicBezTo>
                    <a:pt x="19" y="558"/>
                    <a:pt x="20" y="559"/>
                    <a:pt x="22" y="559"/>
                  </a:cubicBezTo>
                  <a:cubicBezTo>
                    <a:pt x="22" y="559"/>
                    <a:pt x="22" y="559"/>
                    <a:pt x="22" y="560"/>
                  </a:cubicBezTo>
                  <a:cubicBezTo>
                    <a:pt x="21" y="560"/>
                    <a:pt x="20" y="560"/>
                    <a:pt x="19" y="559"/>
                  </a:cubicBezTo>
                  <a:close/>
                  <a:moveTo>
                    <a:pt x="20" y="554"/>
                  </a:moveTo>
                  <a:cubicBezTo>
                    <a:pt x="21" y="553"/>
                    <a:pt x="21" y="553"/>
                    <a:pt x="21" y="553"/>
                  </a:cubicBezTo>
                  <a:cubicBezTo>
                    <a:pt x="21" y="554"/>
                    <a:pt x="21" y="555"/>
                    <a:pt x="21" y="555"/>
                  </a:cubicBezTo>
                  <a:cubicBezTo>
                    <a:pt x="21" y="555"/>
                    <a:pt x="20" y="555"/>
                    <a:pt x="20" y="554"/>
                  </a:cubicBezTo>
                  <a:close/>
                  <a:moveTo>
                    <a:pt x="23" y="550"/>
                  </a:moveTo>
                  <a:cubicBezTo>
                    <a:pt x="23" y="550"/>
                    <a:pt x="23" y="550"/>
                    <a:pt x="23" y="550"/>
                  </a:cubicBezTo>
                  <a:cubicBezTo>
                    <a:pt x="23" y="550"/>
                    <a:pt x="23" y="550"/>
                    <a:pt x="23" y="550"/>
                  </a:cubicBezTo>
                  <a:cubicBezTo>
                    <a:pt x="21" y="550"/>
                    <a:pt x="19" y="551"/>
                    <a:pt x="18" y="551"/>
                  </a:cubicBezTo>
                  <a:cubicBezTo>
                    <a:pt x="16" y="551"/>
                    <a:pt x="16" y="551"/>
                    <a:pt x="16" y="551"/>
                  </a:cubicBezTo>
                  <a:cubicBezTo>
                    <a:pt x="16" y="550"/>
                    <a:pt x="20" y="552"/>
                    <a:pt x="20" y="550"/>
                  </a:cubicBezTo>
                  <a:cubicBezTo>
                    <a:pt x="18" y="549"/>
                    <a:pt x="19" y="548"/>
                    <a:pt x="19" y="548"/>
                  </a:cubicBezTo>
                  <a:cubicBezTo>
                    <a:pt x="21" y="548"/>
                    <a:pt x="22" y="549"/>
                    <a:pt x="23" y="549"/>
                  </a:cubicBezTo>
                  <a:cubicBezTo>
                    <a:pt x="23" y="549"/>
                    <a:pt x="24" y="550"/>
                    <a:pt x="24" y="550"/>
                  </a:cubicBezTo>
                  <a:cubicBezTo>
                    <a:pt x="23" y="550"/>
                    <a:pt x="23" y="550"/>
                    <a:pt x="23" y="550"/>
                  </a:cubicBezTo>
                  <a:close/>
                  <a:moveTo>
                    <a:pt x="14" y="593"/>
                  </a:moveTo>
                  <a:cubicBezTo>
                    <a:pt x="14" y="594"/>
                    <a:pt x="14" y="594"/>
                    <a:pt x="14" y="594"/>
                  </a:cubicBezTo>
                  <a:cubicBezTo>
                    <a:pt x="14" y="594"/>
                    <a:pt x="14" y="594"/>
                    <a:pt x="14" y="593"/>
                  </a:cubicBezTo>
                  <a:close/>
                  <a:moveTo>
                    <a:pt x="15" y="592"/>
                  </a:moveTo>
                  <a:cubicBezTo>
                    <a:pt x="15" y="592"/>
                    <a:pt x="14" y="591"/>
                    <a:pt x="14" y="591"/>
                  </a:cubicBezTo>
                  <a:cubicBezTo>
                    <a:pt x="15" y="591"/>
                    <a:pt x="15" y="591"/>
                    <a:pt x="15" y="591"/>
                  </a:cubicBezTo>
                  <a:cubicBezTo>
                    <a:pt x="15" y="592"/>
                    <a:pt x="15" y="592"/>
                    <a:pt x="15" y="592"/>
                  </a:cubicBezTo>
                  <a:close/>
                  <a:moveTo>
                    <a:pt x="18" y="583"/>
                  </a:moveTo>
                  <a:cubicBezTo>
                    <a:pt x="18" y="582"/>
                    <a:pt x="19" y="582"/>
                    <a:pt x="19" y="582"/>
                  </a:cubicBezTo>
                  <a:cubicBezTo>
                    <a:pt x="16" y="580"/>
                    <a:pt x="18" y="584"/>
                    <a:pt x="15" y="583"/>
                  </a:cubicBezTo>
                  <a:cubicBezTo>
                    <a:pt x="15" y="582"/>
                    <a:pt x="15" y="581"/>
                    <a:pt x="15" y="581"/>
                  </a:cubicBezTo>
                  <a:cubicBezTo>
                    <a:pt x="14" y="582"/>
                    <a:pt x="14" y="583"/>
                    <a:pt x="15" y="584"/>
                  </a:cubicBezTo>
                  <a:cubicBezTo>
                    <a:pt x="15" y="584"/>
                    <a:pt x="14" y="584"/>
                    <a:pt x="14" y="584"/>
                  </a:cubicBezTo>
                  <a:cubicBezTo>
                    <a:pt x="15" y="583"/>
                    <a:pt x="14" y="582"/>
                    <a:pt x="14" y="581"/>
                  </a:cubicBezTo>
                  <a:cubicBezTo>
                    <a:pt x="11" y="582"/>
                    <a:pt x="11" y="582"/>
                    <a:pt x="11" y="582"/>
                  </a:cubicBezTo>
                  <a:cubicBezTo>
                    <a:pt x="11" y="581"/>
                    <a:pt x="11" y="581"/>
                    <a:pt x="11" y="581"/>
                  </a:cubicBezTo>
                  <a:cubicBezTo>
                    <a:pt x="9" y="582"/>
                    <a:pt x="9" y="582"/>
                    <a:pt x="9" y="582"/>
                  </a:cubicBezTo>
                  <a:cubicBezTo>
                    <a:pt x="9" y="579"/>
                    <a:pt x="9" y="576"/>
                    <a:pt x="13" y="575"/>
                  </a:cubicBezTo>
                  <a:cubicBezTo>
                    <a:pt x="16" y="577"/>
                    <a:pt x="15" y="581"/>
                    <a:pt x="20" y="582"/>
                  </a:cubicBezTo>
                  <a:cubicBezTo>
                    <a:pt x="22" y="581"/>
                    <a:pt x="17" y="580"/>
                    <a:pt x="21" y="579"/>
                  </a:cubicBezTo>
                  <a:cubicBezTo>
                    <a:pt x="18" y="579"/>
                    <a:pt x="18" y="579"/>
                    <a:pt x="18" y="579"/>
                  </a:cubicBezTo>
                  <a:cubicBezTo>
                    <a:pt x="17" y="578"/>
                    <a:pt x="16" y="576"/>
                    <a:pt x="19" y="576"/>
                  </a:cubicBezTo>
                  <a:cubicBezTo>
                    <a:pt x="20" y="577"/>
                    <a:pt x="21" y="578"/>
                    <a:pt x="22" y="578"/>
                  </a:cubicBezTo>
                  <a:cubicBezTo>
                    <a:pt x="22" y="578"/>
                    <a:pt x="21" y="578"/>
                    <a:pt x="21" y="578"/>
                  </a:cubicBezTo>
                  <a:cubicBezTo>
                    <a:pt x="23" y="579"/>
                    <a:pt x="23" y="579"/>
                    <a:pt x="23" y="579"/>
                  </a:cubicBezTo>
                  <a:cubicBezTo>
                    <a:pt x="23" y="579"/>
                    <a:pt x="23" y="579"/>
                    <a:pt x="23" y="579"/>
                  </a:cubicBezTo>
                  <a:cubicBezTo>
                    <a:pt x="24" y="579"/>
                    <a:pt x="25" y="579"/>
                    <a:pt x="26" y="580"/>
                  </a:cubicBezTo>
                  <a:cubicBezTo>
                    <a:pt x="26" y="580"/>
                    <a:pt x="26" y="580"/>
                    <a:pt x="26" y="580"/>
                  </a:cubicBezTo>
                  <a:cubicBezTo>
                    <a:pt x="26" y="580"/>
                    <a:pt x="26" y="580"/>
                    <a:pt x="26" y="580"/>
                  </a:cubicBezTo>
                  <a:cubicBezTo>
                    <a:pt x="26" y="580"/>
                    <a:pt x="26" y="580"/>
                    <a:pt x="26" y="580"/>
                  </a:cubicBezTo>
                  <a:cubicBezTo>
                    <a:pt x="25" y="580"/>
                    <a:pt x="25" y="580"/>
                    <a:pt x="25" y="580"/>
                  </a:cubicBezTo>
                  <a:cubicBezTo>
                    <a:pt x="26" y="580"/>
                    <a:pt x="26" y="580"/>
                    <a:pt x="26" y="580"/>
                  </a:cubicBezTo>
                  <a:cubicBezTo>
                    <a:pt x="26" y="580"/>
                    <a:pt x="26" y="580"/>
                    <a:pt x="26" y="581"/>
                  </a:cubicBezTo>
                  <a:cubicBezTo>
                    <a:pt x="26" y="580"/>
                    <a:pt x="27" y="580"/>
                    <a:pt x="27" y="580"/>
                  </a:cubicBezTo>
                  <a:cubicBezTo>
                    <a:pt x="27" y="580"/>
                    <a:pt x="27" y="581"/>
                    <a:pt x="27" y="581"/>
                  </a:cubicBezTo>
                  <a:cubicBezTo>
                    <a:pt x="27" y="581"/>
                    <a:pt x="27" y="581"/>
                    <a:pt x="27" y="581"/>
                  </a:cubicBezTo>
                  <a:cubicBezTo>
                    <a:pt x="26" y="581"/>
                    <a:pt x="25" y="581"/>
                    <a:pt x="25" y="581"/>
                  </a:cubicBezTo>
                  <a:cubicBezTo>
                    <a:pt x="25" y="581"/>
                    <a:pt x="25" y="582"/>
                    <a:pt x="26" y="582"/>
                  </a:cubicBezTo>
                  <a:cubicBezTo>
                    <a:pt x="25" y="582"/>
                    <a:pt x="25" y="582"/>
                    <a:pt x="25" y="582"/>
                  </a:cubicBezTo>
                  <a:cubicBezTo>
                    <a:pt x="25" y="582"/>
                    <a:pt x="25" y="582"/>
                    <a:pt x="25" y="582"/>
                  </a:cubicBezTo>
                  <a:cubicBezTo>
                    <a:pt x="24" y="582"/>
                    <a:pt x="24" y="582"/>
                    <a:pt x="24" y="582"/>
                  </a:cubicBezTo>
                  <a:cubicBezTo>
                    <a:pt x="24" y="581"/>
                    <a:pt x="24" y="581"/>
                    <a:pt x="23" y="580"/>
                  </a:cubicBezTo>
                  <a:cubicBezTo>
                    <a:pt x="21" y="581"/>
                    <a:pt x="22" y="581"/>
                    <a:pt x="23" y="582"/>
                  </a:cubicBezTo>
                  <a:cubicBezTo>
                    <a:pt x="23" y="583"/>
                    <a:pt x="23" y="583"/>
                    <a:pt x="23" y="583"/>
                  </a:cubicBezTo>
                  <a:cubicBezTo>
                    <a:pt x="23" y="583"/>
                    <a:pt x="23" y="583"/>
                    <a:pt x="23" y="583"/>
                  </a:cubicBezTo>
                  <a:cubicBezTo>
                    <a:pt x="22" y="582"/>
                    <a:pt x="21" y="582"/>
                    <a:pt x="20" y="583"/>
                  </a:cubicBezTo>
                  <a:cubicBezTo>
                    <a:pt x="21" y="584"/>
                    <a:pt x="21" y="584"/>
                    <a:pt x="21" y="584"/>
                  </a:cubicBezTo>
                  <a:cubicBezTo>
                    <a:pt x="21" y="584"/>
                    <a:pt x="21" y="584"/>
                    <a:pt x="21" y="584"/>
                  </a:cubicBezTo>
                  <a:cubicBezTo>
                    <a:pt x="19" y="584"/>
                    <a:pt x="18" y="583"/>
                    <a:pt x="18" y="583"/>
                  </a:cubicBezTo>
                  <a:close/>
                  <a:moveTo>
                    <a:pt x="19" y="596"/>
                  </a:moveTo>
                  <a:cubicBezTo>
                    <a:pt x="19" y="596"/>
                    <a:pt x="19" y="596"/>
                    <a:pt x="19" y="595"/>
                  </a:cubicBezTo>
                  <a:cubicBezTo>
                    <a:pt x="19" y="596"/>
                    <a:pt x="19" y="596"/>
                    <a:pt x="19" y="596"/>
                  </a:cubicBezTo>
                  <a:cubicBezTo>
                    <a:pt x="23" y="598"/>
                    <a:pt x="23" y="598"/>
                    <a:pt x="23" y="598"/>
                  </a:cubicBezTo>
                  <a:cubicBezTo>
                    <a:pt x="23" y="598"/>
                    <a:pt x="22" y="598"/>
                    <a:pt x="22" y="599"/>
                  </a:cubicBezTo>
                  <a:cubicBezTo>
                    <a:pt x="21" y="598"/>
                    <a:pt x="19" y="597"/>
                    <a:pt x="19" y="596"/>
                  </a:cubicBezTo>
                  <a:close/>
                  <a:moveTo>
                    <a:pt x="23" y="632"/>
                  </a:moveTo>
                  <a:cubicBezTo>
                    <a:pt x="24" y="632"/>
                    <a:pt x="24" y="632"/>
                    <a:pt x="24" y="632"/>
                  </a:cubicBezTo>
                  <a:cubicBezTo>
                    <a:pt x="23" y="632"/>
                    <a:pt x="22" y="632"/>
                    <a:pt x="22" y="632"/>
                  </a:cubicBezTo>
                  <a:cubicBezTo>
                    <a:pt x="22" y="632"/>
                    <a:pt x="23" y="631"/>
                    <a:pt x="24" y="632"/>
                  </a:cubicBezTo>
                  <a:cubicBezTo>
                    <a:pt x="25" y="632"/>
                    <a:pt x="25" y="633"/>
                    <a:pt x="24" y="633"/>
                  </a:cubicBezTo>
                  <a:cubicBezTo>
                    <a:pt x="23" y="633"/>
                    <a:pt x="22" y="633"/>
                    <a:pt x="23" y="632"/>
                  </a:cubicBezTo>
                  <a:close/>
                  <a:moveTo>
                    <a:pt x="24" y="647"/>
                  </a:moveTo>
                  <a:cubicBezTo>
                    <a:pt x="24" y="647"/>
                    <a:pt x="24" y="646"/>
                    <a:pt x="24" y="646"/>
                  </a:cubicBezTo>
                  <a:cubicBezTo>
                    <a:pt x="24" y="646"/>
                    <a:pt x="25" y="647"/>
                    <a:pt x="25" y="647"/>
                  </a:cubicBezTo>
                  <a:cubicBezTo>
                    <a:pt x="25" y="647"/>
                    <a:pt x="25" y="647"/>
                    <a:pt x="24" y="647"/>
                  </a:cubicBezTo>
                  <a:close/>
                  <a:moveTo>
                    <a:pt x="25" y="635"/>
                  </a:moveTo>
                  <a:cubicBezTo>
                    <a:pt x="26" y="634"/>
                    <a:pt x="26" y="634"/>
                    <a:pt x="25" y="634"/>
                  </a:cubicBezTo>
                  <a:cubicBezTo>
                    <a:pt x="26" y="634"/>
                    <a:pt x="26" y="634"/>
                    <a:pt x="26" y="633"/>
                  </a:cubicBezTo>
                  <a:cubicBezTo>
                    <a:pt x="27" y="634"/>
                    <a:pt x="27" y="634"/>
                    <a:pt x="28" y="634"/>
                  </a:cubicBezTo>
                  <a:cubicBezTo>
                    <a:pt x="28" y="635"/>
                    <a:pt x="27" y="635"/>
                    <a:pt x="25" y="635"/>
                  </a:cubicBezTo>
                  <a:close/>
                  <a:moveTo>
                    <a:pt x="29" y="663"/>
                  </a:moveTo>
                  <a:cubicBezTo>
                    <a:pt x="29" y="663"/>
                    <a:pt x="29" y="663"/>
                    <a:pt x="29" y="663"/>
                  </a:cubicBezTo>
                  <a:cubicBezTo>
                    <a:pt x="29" y="663"/>
                    <a:pt x="30" y="663"/>
                    <a:pt x="30" y="663"/>
                  </a:cubicBezTo>
                  <a:cubicBezTo>
                    <a:pt x="29" y="663"/>
                    <a:pt x="29" y="663"/>
                    <a:pt x="29" y="663"/>
                  </a:cubicBezTo>
                  <a:close/>
                  <a:moveTo>
                    <a:pt x="29" y="631"/>
                  </a:moveTo>
                  <a:cubicBezTo>
                    <a:pt x="28" y="631"/>
                    <a:pt x="27" y="631"/>
                    <a:pt x="27" y="630"/>
                  </a:cubicBezTo>
                  <a:cubicBezTo>
                    <a:pt x="26" y="628"/>
                    <a:pt x="26" y="628"/>
                    <a:pt x="26" y="628"/>
                  </a:cubicBezTo>
                  <a:cubicBezTo>
                    <a:pt x="27" y="629"/>
                    <a:pt x="28" y="629"/>
                    <a:pt x="28" y="629"/>
                  </a:cubicBezTo>
                  <a:cubicBezTo>
                    <a:pt x="29" y="629"/>
                    <a:pt x="29" y="629"/>
                    <a:pt x="30" y="629"/>
                  </a:cubicBezTo>
                  <a:cubicBezTo>
                    <a:pt x="30" y="629"/>
                    <a:pt x="29" y="629"/>
                    <a:pt x="29" y="629"/>
                  </a:cubicBezTo>
                  <a:cubicBezTo>
                    <a:pt x="30" y="629"/>
                    <a:pt x="30" y="630"/>
                    <a:pt x="30" y="630"/>
                  </a:cubicBezTo>
                  <a:cubicBezTo>
                    <a:pt x="29" y="630"/>
                    <a:pt x="29" y="630"/>
                    <a:pt x="29" y="631"/>
                  </a:cubicBezTo>
                  <a:close/>
                  <a:moveTo>
                    <a:pt x="28" y="208"/>
                  </a:moveTo>
                  <a:cubicBezTo>
                    <a:pt x="24" y="209"/>
                    <a:pt x="27" y="207"/>
                    <a:pt x="25" y="208"/>
                  </a:cubicBezTo>
                  <a:cubicBezTo>
                    <a:pt x="25" y="209"/>
                    <a:pt x="27" y="209"/>
                    <a:pt x="28" y="210"/>
                  </a:cubicBezTo>
                  <a:cubicBezTo>
                    <a:pt x="28" y="210"/>
                    <a:pt x="27" y="211"/>
                    <a:pt x="25" y="211"/>
                  </a:cubicBezTo>
                  <a:cubicBezTo>
                    <a:pt x="27" y="209"/>
                    <a:pt x="22" y="210"/>
                    <a:pt x="23" y="208"/>
                  </a:cubicBezTo>
                  <a:cubicBezTo>
                    <a:pt x="24" y="208"/>
                    <a:pt x="24" y="208"/>
                    <a:pt x="24" y="208"/>
                  </a:cubicBezTo>
                  <a:cubicBezTo>
                    <a:pt x="21" y="208"/>
                    <a:pt x="23" y="205"/>
                    <a:pt x="21" y="205"/>
                  </a:cubicBezTo>
                  <a:cubicBezTo>
                    <a:pt x="25" y="203"/>
                    <a:pt x="26" y="206"/>
                    <a:pt x="27" y="206"/>
                  </a:cubicBezTo>
                  <a:cubicBezTo>
                    <a:pt x="26" y="204"/>
                    <a:pt x="26" y="204"/>
                    <a:pt x="26" y="204"/>
                  </a:cubicBezTo>
                  <a:cubicBezTo>
                    <a:pt x="28" y="205"/>
                    <a:pt x="30" y="204"/>
                    <a:pt x="32" y="205"/>
                  </a:cubicBezTo>
                  <a:cubicBezTo>
                    <a:pt x="32" y="205"/>
                    <a:pt x="31" y="206"/>
                    <a:pt x="31" y="206"/>
                  </a:cubicBezTo>
                  <a:cubicBezTo>
                    <a:pt x="27" y="205"/>
                    <a:pt x="30" y="208"/>
                    <a:pt x="28" y="208"/>
                  </a:cubicBezTo>
                  <a:close/>
                  <a:moveTo>
                    <a:pt x="32" y="208"/>
                  </a:moveTo>
                  <a:cubicBezTo>
                    <a:pt x="31" y="208"/>
                    <a:pt x="31" y="208"/>
                    <a:pt x="30" y="208"/>
                  </a:cubicBezTo>
                  <a:cubicBezTo>
                    <a:pt x="31" y="207"/>
                    <a:pt x="31" y="207"/>
                    <a:pt x="31" y="207"/>
                  </a:cubicBezTo>
                  <a:cubicBezTo>
                    <a:pt x="31" y="207"/>
                    <a:pt x="31" y="207"/>
                    <a:pt x="32" y="207"/>
                  </a:cubicBezTo>
                  <a:cubicBezTo>
                    <a:pt x="32" y="207"/>
                    <a:pt x="32" y="208"/>
                    <a:pt x="32" y="208"/>
                  </a:cubicBezTo>
                  <a:close/>
                  <a:moveTo>
                    <a:pt x="31" y="631"/>
                  </a:moveTo>
                  <a:cubicBezTo>
                    <a:pt x="31" y="631"/>
                    <a:pt x="31" y="632"/>
                    <a:pt x="31" y="632"/>
                  </a:cubicBezTo>
                  <a:cubicBezTo>
                    <a:pt x="31" y="632"/>
                    <a:pt x="31" y="632"/>
                    <a:pt x="30" y="632"/>
                  </a:cubicBezTo>
                  <a:lnTo>
                    <a:pt x="31" y="631"/>
                  </a:lnTo>
                  <a:close/>
                  <a:moveTo>
                    <a:pt x="31" y="684"/>
                  </a:moveTo>
                  <a:cubicBezTo>
                    <a:pt x="31" y="684"/>
                    <a:pt x="31" y="684"/>
                    <a:pt x="31" y="684"/>
                  </a:cubicBezTo>
                  <a:cubicBezTo>
                    <a:pt x="32" y="684"/>
                    <a:pt x="32" y="685"/>
                    <a:pt x="32" y="685"/>
                  </a:cubicBezTo>
                  <a:cubicBezTo>
                    <a:pt x="32" y="685"/>
                    <a:pt x="32" y="685"/>
                    <a:pt x="32" y="685"/>
                  </a:cubicBezTo>
                  <a:cubicBezTo>
                    <a:pt x="32" y="685"/>
                    <a:pt x="31" y="685"/>
                    <a:pt x="31" y="684"/>
                  </a:cubicBezTo>
                  <a:close/>
                  <a:moveTo>
                    <a:pt x="32" y="702"/>
                  </a:moveTo>
                  <a:cubicBezTo>
                    <a:pt x="34" y="702"/>
                    <a:pt x="34" y="702"/>
                    <a:pt x="34" y="702"/>
                  </a:cubicBezTo>
                  <a:cubicBezTo>
                    <a:pt x="35" y="703"/>
                    <a:pt x="36" y="704"/>
                    <a:pt x="37" y="704"/>
                  </a:cubicBezTo>
                  <a:cubicBezTo>
                    <a:pt x="37" y="704"/>
                    <a:pt x="37" y="704"/>
                    <a:pt x="37" y="704"/>
                  </a:cubicBezTo>
                  <a:cubicBezTo>
                    <a:pt x="37" y="704"/>
                    <a:pt x="37" y="704"/>
                    <a:pt x="37" y="704"/>
                  </a:cubicBezTo>
                  <a:cubicBezTo>
                    <a:pt x="37" y="704"/>
                    <a:pt x="36" y="704"/>
                    <a:pt x="36" y="704"/>
                  </a:cubicBezTo>
                  <a:cubicBezTo>
                    <a:pt x="36" y="704"/>
                    <a:pt x="36" y="705"/>
                    <a:pt x="36" y="705"/>
                  </a:cubicBezTo>
                  <a:cubicBezTo>
                    <a:pt x="36" y="705"/>
                    <a:pt x="35" y="705"/>
                    <a:pt x="35" y="705"/>
                  </a:cubicBezTo>
                  <a:cubicBezTo>
                    <a:pt x="35" y="705"/>
                    <a:pt x="35" y="704"/>
                    <a:pt x="35" y="704"/>
                  </a:cubicBezTo>
                  <a:cubicBezTo>
                    <a:pt x="33" y="704"/>
                    <a:pt x="33" y="704"/>
                    <a:pt x="33" y="703"/>
                  </a:cubicBezTo>
                  <a:cubicBezTo>
                    <a:pt x="35" y="703"/>
                    <a:pt x="33" y="702"/>
                    <a:pt x="32" y="702"/>
                  </a:cubicBezTo>
                  <a:cubicBezTo>
                    <a:pt x="32" y="702"/>
                    <a:pt x="32" y="702"/>
                    <a:pt x="32" y="702"/>
                  </a:cubicBezTo>
                  <a:close/>
                  <a:moveTo>
                    <a:pt x="37" y="706"/>
                  </a:moveTo>
                  <a:cubicBezTo>
                    <a:pt x="36" y="705"/>
                    <a:pt x="36" y="705"/>
                    <a:pt x="36" y="705"/>
                  </a:cubicBezTo>
                  <a:cubicBezTo>
                    <a:pt x="36" y="705"/>
                    <a:pt x="36" y="705"/>
                    <a:pt x="36" y="705"/>
                  </a:cubicBezTo>
                  <a:cubicBezTo>
                    <a:pt x="37" y="705"/>
                    <a:pt x="37" y="705"/>
                    <a:pt x="37" y="706"/>
                  </a:cubicBezTo>
                  <a:close/>
                  <a:moveTo>
                    <a:pt x="37" y="721"/>
                  </a:moveTo>
                  <a:cubicBezTo>
                    <a:pt x="33" y="719"/>
                    <a:pt x="33" y="719"/>
                    <a:pt x="33" y="719"/>
                  </a:cubicBezTo>
                  <a:cubicBezTo>
                    <a:pt x="33" y="719"/>
                    <a:pt x="33" y="719"/>
                    <a:pt x="33" y="719"/>
                  </a:cubicBezTo>
                  <a:cubicBezTo>
                    <a:pt x="33" y="719"/>
                    <a:pt x="34" y="719"/>
                    <a:pt x="35" y="719"/>
                  </a:cubicBezTo>
                  <a:cubicBezTo>
                    <a:pt x="35" y="719"/>
                    <a:pt x="35" y="719"/>
                    <a:pt x="35" y="719"/>
                  </a:cubicBezTo>
                  <a:cubicBezTo>
                    <a:pt x="36" y="719"/>
                    <a:pt x="36" y="719"/>
                    <a:pt x="36" y="719"/>
                  </a:cubicBezTo>
                  <a:cubicBezTo>
                    <a:pt x="36" y="719"/>
                    <a:pt x="36" y="719"/>
                    <a:pt x="36" y="719"/>
                  </a:cubicBezTo>
                  <a:cubicBezTo>
                    <a:pt x="36" y="719"/>
                    <a:pt x="36" y="719"/>
                    <a:pt x="36" y="719"/>
                  </a:cubicBezTo>
                  <a:cubicBezTo>
                    <a:pt x="36" y="719"/>
                    <a:pt x="36" y="719"/>
                    <a:pt x="36" y="718"/>
                  </a:cubicBezTo>
                  <a:cubicBezTo>
                    <a:pt x="36" y="718"/>
                    <a:pt x="37" y="719"/>
                    <a:pt x="37" y="719"/>
                  </a:cubicBezTo>
                  <a:lnTo>
                    <a:pt x="37" y="721"/>
                  </a:lnTo>
                  <a:close/>
                  <a:moveTo>
                    <a:pt x="35" y="717"/>
                  </a:moveTo>
                  <a:cubicBezTo>
                    <a:pt x="35" y="717"/>
                    <a:pt x="35" y="718"/>
                    <a:pt x="35" y="719"/>
                  </a:cubicBezTo>
                  <a:cubicBezTo>
                    <a:pt x="33" y="718"/>
                    <a:pt x="33" y="718"/>
                    <a:pt x="33" y="718"/>
                  </a:cubicBezTo>
                  <a:cubicBezTo>
                    <a:pt x="33" y="718"/>
                    <a:pt x="33" y="718"/>
                    <a:pt x="33" y="718"/>
                  </a:cubicBezTo>
                  <a:cubicBezTo>
                    <a:pt x="33" y="717"/>
                    <a:pt x="33" y="717"/>
                    <a:pt x="35" y="717"/>
                  </a:cubicBezTo>
                  <a:close/>
                  <a:moveTo>
                    <a:pt x="37" y="718"/>
                  </a:moveTo>
                  <a:cubicBezTo>
                    <a:pt x="37" y="718"/>
                    <a:pt x="37" y="718"/>
                    <a:pt x="36" y="718"/>
                  </a:cubicBezTo>
                  <a:cubicBezTo>
                    <a:pt x="36" y="717"/>
                    <a:pt x="36" y="716"/>
                    <a:pt x="37" y="716"/>
                  </a:cubicBezTo>
                  <a:cubicBezTo>
                    <a:pt x="35" y="717"/>
                    <a:pt x="35" y="717"/>
                    <a:pt x="35" y="717"/>
                  </a:cubicBezTo>
                  <a:cubicBezTo>
                    <a:pt x="34" y="716"/>
                    <a:pt x="34" y="714"/>
                    <a:pt x="34" y="713"/>
                  </a:cubicBezTo>
                  <a:cubicBezTo>
                    <a:pt x="34" y="713"/>
                    <a:pt x="34" y="713"/>
                    <a:pt x="34" y="713"/>
                  </a:cubicBezTo>
                  <a:cubicBezTo>
                    <a:pt x="34" y="713"/>
                    <a:pt x="34" y="713"/>
                    <a:pt x="33" y="713"/>
                  </a:cubicBezTo>
                  <a:cubicBezTo>
                    <a:pt x="33" y="712"/>
                    <a:pt x="33" y="712"/>
                    <a:pt x="33" y="711"/>
                  </a:cubicBezTo>
                  <a:cubicBezTo>
                    <a:pt x="33" y="711"/>
                    <a:pt x="33" y="711"/>
                    <a:pt x="33" y="711"/>
                  </a:cubicBezTo>
                  <a:cubicBezTo>
                    <a:pt x="34" y="711"/>
                    <a:pt x="33" y="710"/>
                    <a:pt x="32" y="710"/>
                  </a:cubicBezTo>
                  <a:cubicBezTo>
                    <a:pt x="33" y="711"/>
                    <a:pt x="34" y="710"/>
                    <a:pt x="34" y="710"/>
                  </a:cubicBezTo>
                  <a:cubicBezTo>
                    <a:pt x="33" y="712"/>
                    <a:pt x="33" y="713"/>
                    <a:pt x="37" y="714"/>
                  </a:cubicBezTo>
                  <a:lnTo>
                    <a:pt x="37" y="718"/>
                  </a:lnTo>
                  <a:close/>
                  <a:moveTo>
                    <a:pt x="39" y="209"/>
                  </a:moveTo>
                  <a:cubicBezTo>
                    <a:pt x="39" y="209"/>
                    <a:pt x="38" y="208"/>
                    <a:pt x="38" y="208"/>
                  </a:cubicBezTo>
                  <a:cubicBezTo>
                    <a:pt x="39" y="208"/>
                    <a:pt x="39" y="208"/>
                    <a:pt x="39" y="207"/>
                  </a:cubicBezTo>
                  <a:cubicBezTo>
                    <a:pt x="40" y="207"/>
                    <a:pt x="40" y="207"/>
                    <a:pt x="40" y="208"/>
                  </a:cubicBezTo>
                  <a:cubicBezTo>
                    <a:pt x="40" y="208"/>
                    <a:pt x="40" y="208"/>
                    <a:pt x="40" y="208"/>
                  </a:cubicBezTo>
                  <a:cubicBezTo>
                    <a:pt x="40" y="209"/>
                    <a:pt x="40" y="209"/>
                    <a:pt x="40" y="209"/>
                  </a:cubicBezTo>
                  <a:cubicBezTo>
                    <a:pt x="40" y="209"/>
                    <a:pt x="40" y="209"/>
                    <a:pt x="39" y="209"/>
                  </a:cubicBezTo>
                  <a:close/>
                  <a:moveTo>
                    <a:pt x="48" y="136"/>
                  </a:moveTo>
                  <a:cubicBezTo>
                    <a:pt x="48" y="136"/>
                    <a:pt x="48" y="136"/>
                    <a:pt x="48" y="135"/>
                  </a:cubicBezTo>
                  <a:cubicBezTo>
                    <a:pt x="48" y="136"/>
                    <a:pt x="48" y="136"/>
                    <a:pt x="49" y="136"/>
                  </a:cubicBezTo>
                  <a:cubicBezTo>
                    <a:pt x="48" y="136"/>
                    <a:pt x="48" y="136"/>
                    <a:pt x="48" y="136"/>
                  </a:cubicBezTo>
                  <a:close/>
                  <a:moveTo>
                    <a:pt x="49" y="135"/>
                  </a:moveTo>
                  <a:cubicBezTo>
                    <a:pt x="49" y="136"/>
                    <a:pt x="48" y="135"/>
                    <a:pt x="48" y="135"/>
                  </a:cubicBezTo>
                  <a:cubicBezTo>
                    <a:pt x="48" y="135"/>
                    <a:pt x="48" y="135"/>
                    <a:pt x="49" y="135"/>
                  </a:cubicBezTo>
                  <a:cubicBezTo>
                    <a:pt x="49" y="135"/>
                    <a:pt x="49" y="135"/>
                    <a:pt x="49" y="135"/>
                  </a:cubicBezTo>
                  <a:cubicBezTo>
                    <a:pt x="49" y="135"/>
                    <a:pt x="49" y="135"/>
                    <a:pt x="49" y="135"/>
                  </a:cubicBezTo>
                  <a:close/>
                  <a:moveTo>
                    <a:pt x="52" y="790"/>
                  </a:moveTo>
                  <a:cubicBezTo>
                    <a:pt x="52" y="790"/>
                    <a:pt x="51" y="790"/>
                    <a:pt x="51" y="790"/>
                  </a:cubicBezTo>
                  <a:cubicBezTo>
                    <a:pt x="51" y="790"/>
                    <a:pt x="51" y="790"/>
                    <a:pt x="51" y="790"/>
                  </a:cubicBezTo>
                  <a:cubicBezTo>
                    <a:pt x="52" y="789"/>
                    <a:pt x="52" y="789"/>
                    <a:pt x="52" y="789"/>
                  </a:cubicBezTo>
                  <a:cubicBezTo>
                    <a:pt x="52" y="790"/>
                    <a:pt x="52" y="790"/>
                    <a:pt x="52" y="790"/>
                  </a:cubicBezTo>
                  <a:close/>
                  <a:moveTo>
                    <a:pt x="53" y="789"/>
                  </a:moveTo>
                  <a:cubicBezTo>
                    <a:pt x="51" y="789"/>
                    <a:pt x="51" y="789"/>
                    <a:pt x="51" y="789"/>
                  </a:cubicBezTo>
                  <a:cubicBezTo>
                    <a:pt x="51" y="788"/>
                    <a:pt x="52" y="788"/>
                    <a:pt x="52" y="788"/>
                  </a:cubicBezTo>
                  <a:cubicBezTo>
                    <a:pt x="52" y="788"/>
                    <a:pt x="53" y="788"/>
                    <a:pt x="53" y="788"/>
                  </a:cubicBezTo>
                  <a:cubicBezTo>
                    <a:pt x="53" y="788"/>
                    <a:pt x="53" y="789"/>
                    <a:pt x="53" y="789"/>
                  </a:cubicBezTo>
                  <a:close/>
                  <a:moveTo>
                    <a:pt x="52" y="136"/>
                  </a:moveTo>
                  <a:cubicBezTo>
                    <a:pt x="52" y="136"/>
                    <a:pt x="52" y="136"/>
                    <a:pt x="52" y="136"/>
                  </a:cubicBezTo>
                  <a:cubicBezTo>
                    <a:pt x="52" y="135"/>
                    <a:pt x="52" y="135"/>
                    <a:pt x="52" y="135"/>
                  </a:cubicBezTo>
                  <a:cubicBezTo>
                    <a:pt x="52" y="135"/>
                    <a:pt x="52" y="135"/>
                    <a:pt x="51" y="135"/>
                  </a:cubicBezTo>
                  <a:cubicBezTo>
                    <a:pt x="51" y="135"/>
                    <a:pt x="51" y="135"/>
                    <a:pt x="51" y="135"/>
                  </a:cubicBezTo>
                  <a:cubicBezTo>
                    <a:pt x="52" y="135"/>
                    <a:pt x="52" y="135"/>
                    <a:pt x="52" y="135"/>
                  </a:cubicBezTo>
                  <a:cubicBezTo>
                    <a:pt x="52" y="135"/>
                    <a:pt x="52" y="136"/>
                    <a:pt x="52" y="136"/>
                  </a:cubicBezTo>
                  <a:close/>
                  <a:moveTo>
                    <a:pt x="53" y="772"/>
                  </a:moveTo>
                  <a:cubicBezTo>
                    <a:pt x="53" y="772"/>
                    <a:pt x="52" y="772"/>
                    <a:pt x="52" y="772"/>
                  </a:cubicBezTo>
                  <a:cubicBezTo>
                    <a:pt x="52" y="771"/>
                    <a:pt x="52" y="771"/>
                    <a:pt x="52" y="771"/>
                  </a:cubicBezTo>
                  <a:cubicBezTo>
                    <a:pt x="53" y="771"/>
                    <a:pt x="53" y="771"/>
                    <a:pt x="53" y="772"/>
                  </a:cubicBezTo>
                  <a:close/>
                  <a:moveTo>
                    <a:pt x="52" y="88"/>
                  </a:moveTo>
                  <a:cubicBezTo>
                    <a:pt x="52" y="88"/>
                    <a:pt x="52" y="88"/>
                    <a:pt x="52" y="87"/>
                  </a:cubicBezTo>
                  <a:cubicBezTo>
                    <a:pt x="51" y="88"/>
                    <a:pt x="48" y="88"/>
                    <a:pt x="48" y="87"/>
                  </a:cubicBezTo>
                  <a:cubicBezTo>
                    <a:pt x="52" y="87"/>
                    <a:pt x="53" y="86"/>
                    <a:pt x="53" y="85"/>
                  </a:cubicBezTo>
                  <a:cubicBezTo>
                    <a:pt x="53" y="85"/>
                    <a:pt x="53" y="85"/>
                    <a:pt x="53" y="85"/>
                  </a:cubicBezTo>
                  <a:cubicBezTo>
                    <a:pt x="55" y="87"/>
                    <a:pt x="54" y="88"/>
                    <a:pt x="52" y="88"/>
                  </a:cubicBezTo>
                  <a:close/>
                  <a:moveTo>
                    <a:pt x="54" y="82"/>
                  </a:moveTo>
                  <a:cubicBezTo>
                    <a:pt x="53" y="81"/>
                    <a:pt x="54" y="78"/>
                    <a:pt x="50" y="79"/>
                  </a:cubicBezTo>
                  <a:cubicBezTo>
                    <a:pt x="50" y="78"/>
                    <a:pt x="53" y="79"/>
                    <a:pt x="54" y="78"/>
                  </a:cubicBezTo>
                  <a:cubicBezTo>
                    <a:pt x="53" y="77"/>
                    <a:pt x="53" y="75"/>
                    <a:pt x="53" y="74"/>
                  </a:cubicBezTo>
                  <a:cubicBezTo>
                    <a:pt x="53" y="74"/>
                    <a:pt x="53" y="74"/>
                    <a:pt x="53" y="74"/>
                  </a:cubicBezTo>
                  <a:cubicBezTo>
                    <a:pt x="54" y="74"/>
                    <a:pt x="55" y="74"/>
                    <a:pt x="56" y="74"/>
                  </a:cubicBezTo>
                  <a:cubicBezTo>
                    <a:pt x="55" y="73"/>
                    <a:pt x="55" y="72"/>
                    <a:pt x="54" y="72"/>
                  </a:cubicBezTo>
                  <a:cubicBezTo>
                    <a:pt x="54" y="71"/>
                    <a:pt x="54" y="71"/>
                    <a:pt x="54" y="70"/>
                  </a:cubicBezTo>
                  <a:cubicBezTo>
                    <a:pt x="57" y="72"/>
                    <a:pt x="59" y="74"/>
                    <a:pt x="58" y="77"/>
                  </a:cubicBezTo>
                  <a:cubicBezTo>
                    <a:pt x="56" y="76"/>
                    <a:pt x="56" y="75"/>
                    <a:pt x="53" y="75"/>
                  </a:cubicBezTo>
                  <a:cubicBezTo>
                    <a:pt x="54" y="77"/>
                    <a:pt x="57" y="79"/>
                    <a:pt x="55" y="80"/>
                  </a:cubicBezTo>
                  <a:cubicBezTo>
                    <a:pt x="55" y="80"/>
                    <a:pt x="54" y="80"/>
                    <a:pt x="54" y="79"/>
                  </a:cubicBezTo>
                  <a:cubicBezTo>
                    <a:pt x="55" y="81"/>
                    <a:pt x="55" y="81"/>
                    <a:pt x="54" y="82"/>
                  </a:cubicBezTo>
                  <a:close/>
                  <a:moveTo>
                    <a:pt x="57" y="796"/>
                  </a:moveTo>
                  <a:cubicBezTo>
                    <a:pt x="56" y="795"/>
                    <a:pt x="55" y="795"/>
                    <a:pt x="56" y="795"/>
                  </a:cubicBezTo>
                  <a:cubicBezTo>
                    <a:pt x="57" y="795"/>
                    <a:pt x="57" y="795"/>
                    <a:pt x="58" y="795"/>
                  </a:cubicBezTo>
                  <a:cubicBezTo>
                    <a:pt x="57" y="795"/>
                    <a:pt x="57" y="796"/>
                    <a:pt x="57" y="796"/>
                  </a:cubicBezTo>
                  <a:close/>
                  <a:moveTo>
                    <a:pt x="58" y="795"/>
                  </a:moveTo>
                  <a:cubicBezTo>
                    <a:pt x="58" y="794"/>
                    <a:pt x="57" y="794"/>
                    <a:pt x="58" y="794"/>
                  </a:cubicBezTo>
                  <a:cubicBezTo>
                    <a:pt x="59" y="794"/>
                    <a:pt x="59" y="794"/>
                    <a:pt x="59" y="794"/>
                  </a:cubicBezTo>
                  <a:cubicBezTo>
                    <a:pt x="59" y="794"/>
                    <a:pt x="58" y="794"/>
                    <a:pt x="58" y="795"/>
                  </a:cubicBezTo>
                  <a:close/>
                  <a:moveTo>
                    <a:pt x="60" y="205"/>
                  </a:moveTo>
                  <a:cubicBezTo>
                    <a:pt x="60" y="205"/>
                    <a:pt x="60" y="205"/>
                    <a:pt x="60" y="205"/>
                  </a:cubicBezTo>
                  <a:cubicBezTo>
                    <a:pt x="60" y="206"/>
                    <a:pt x="60" y="206"/>
                    <a:pt x="60" y="206"/>
                  </a:cubicBezTo>
                  <a:lnTo>
                    <a:pt x="60" y="205"/>
                  </a:lnTo>
                  <a:close/>
                  <a:moveTo>
                    <a:pt x="60" y="207"/>
                  </a:moveTo>
                  <a:cubicBezTo>
                    <a:pt x="60" y="206"/>
                    <a:pt x="60" y="206"/>
                    <a:pt x="60" y="206"/>
                  </a:cubicBezTo>
                  <a:cubicBezTo>
                    <a:pt x="60" y="206"/>
                    <a:pt x="60" y="206"/>
                    <a:pt x="61" y="206"/>
                  </a:cubicBezTo>
                  <a:cubicBezTo>
                    <a:pt x="61" y="206"/>
                    <a:pt x="60" y="206"/>
                    <a:pt x="60" y="207"/>
                  </a:cubicBezTo>
                  <a:close/>
                  <a:moveTo>
                    <a:pt x="61" y="753"/>
                  </a:moveTo>
                  <a:cubicBezTo>
                    <a:pt x="61" y="753"/>
                    <a:pt x="60" y="753"/>
                    <a:pt x="61" y="752"/>
                  </a:cubicBezTo>
                  <a:cubicBezTo>
                    <a:pt x="61" y="752"/>
                    <a:pt x="61" y="752"/>
                    <a:pt x="61" y="752"/>
                  </a:cubicBezTo>
                  <a:cubicBezTo>
                    <a:pt x="61" y="752"/>
                    <a:pt x="61" y="753"/>
                    <a:pt x="61" y="753"/>
                  </a:cubicBezTo>
                  <a:close/>
                  <a:moveTo>
                    <a:pt x="63" y="754"/>
                  </a:moveTo>
                  <a:cubicBezTo>
                    <a:pt x="62" y="754"/>
                    <a:pt x="62" y="754"/>
                    <a:pt x="62" y="754"/>
                  </a:cubicBezTo>
                  <a:cubicBezTo>
                    <a:pt x="62" y="754"/>
                    <a:pt x="63" y="754"/>
                    <a:pt x="63" y="754"/>
                  </a:cubicBezTo>
                  <a:cubicBezTo>
                    <a:pt x="63" y="754"/>
                    <a:pt x="63" y="754"/>
                    <a:pt x="63" y="754"/>
                  </a:cubicBezTo>
                  <a:close/>
                  <a:moveTo>
                    <a:pt x="63" y="753"/>
                  </a:moveTo>
                  <a:cubicBezTo>
                    <a:pt x="62" y="753"/>
                    <a:pt x="62" y="753"/>
                    <a:pt x="62" y="753"/>
                  </a:cubicBezTo>
                  <a:cubicBezTo>
                    <a:pt x="62" y="753"/>
                    <a:pt x="62" y="752"/>
                    <a:pt x="62" y="752"/>
                  </a:cubicBezTo>
                  <a:cubicBezTo>
                    <a:pt x="62" y="752"/>
                    <a:pt x="62" y="752"/>
                    <a:pt x="62" y="752"/>
                  </a:cubicBezTo>
                  <a:cubicBezTo>
                    <a:pt x="62" y="752"/>
                    <a:pt x="63" y="752"/>
                    <a:pt x="63" y="753"/>
                  </a:cubicBezTo>
                  <a:cubicBezTo>
                    <a:pt x="63" y="753"/>
                    <a:pt x="63" y="753"/>
                    <a:pt x="63" y="753"/>
                  </a:cubicBezTo>
                  <a:close/>
                  <a:moveTo>
                    <a:pt x="66" y="705"/>
                  </a:moveTo>
                  <a:cubicBezTo>
                    <a:pt x="66" y="705"/>
                    <a:pt x="66" y="705"/>
                    <a:pt x="66" y="705"/>
                  </a:cubicBezTo>
                  <a:cubicBezTo>
                    <a:pt x="66" y="705"/>
                    <a:pt x="66" y="705"/>
                    <a:pt x="65" y="705"/>
                  </a:cubicBezTo>
                  <a:lnTo>
                    <a:pt x="66" y="705"/>
                  </a:lnTo>
                  <a:close/>
                  <a:moveTo>
                    <a:pt x="63" y="709"/>
                  </a:moveTo>
                  <a:cubicBezTo>
                    <a:pt x="63" y="708"/>
                    <a:pt x="64" y="708"/>
                    <a:pt x="64" y="708"/>
                  </a:cubicBezTo>
                  <a:cubicBezTo>
                    <a:pt x="64" y="708"/>
                    <a:pt x="64" y="708"/>
                    <a:pt x="64" y="708"/>
                  </a:cubicBezTo>
                  <a:cubicBezTo>
                    <a:pt x="64" y="708"/>
                    <a:pt x="64" y="708"/>
                    <a:pt x="64" y="707"/>
                  </a:cubicBezTo>
                  <a:cubicBezTo>
                    <a:pt x="64" y="707"/>
                    <a:pt x="64" y="707"/>
                    <a:pt x="64" y="707"/>
                  </a:cubicBezTo>
                  <a:cubicBezTo>
                    <a:pt x="65" y="707"/>
                    <a:pt x="65" y="707"/>
                    <a:pt x="65" y="708"/>
                  </a:cubicBezTo>
                  <a:cubicBezTo>
                    <a:pt x="65" y="707"/>
                    <a:pt x="65" y="707"/>
                    <a:pt x="65" y="707"/>
                  </a:cubicBezTo>
                  <a:cubicBezTo>
                    <a:pt x="65" y="707"/>
                    <a:pt x="66" y="707"/>
                    <a:pt x="65" y="708"/>
                  </a:cubicBezTo>
                  <a:cubicBezTo>
                    <a:pt x="66" y="708"/>
                    <a:pt x="66" y="708"/>
                    <a:pt x="66" y="708"/>
                  </a:cubicBezTo>
                  <a:cubicBezTo>
                    <a:pt x="66" y="709"/>
                    <a:pt x="66" y="710"/>
                    <a:pt x="66" y="710"/>
                  </a:cubicBezTo>
                  <a:cubicBezTo>
                    <a:pt x="66" y="710"/>
                    <a:pt x="65" y="710"/>
                    <a:pt x="65" y="710"/>
                  </a:cubicBezTo>
                  <a:cubicBezTo>
                    <a:pt x="65" y="710"/>
                    <a:pt x="64" y="709"/>
                    <a:pt x="65" y="709"/>
                  </a:cubicBezTo>
                  <a:cubicBezTo>
                    <a:pt x="64" y="709"/>
                    <a:pt x="64" y="709"/>
                    <a:pt x="64" y="709"/>
                  </a:cubicBezTo>
                  <a:cubicBezTo>
                    <a:pt x="64" y="709"/>
                    <a:pt x="63" y="709"/>
                    <a:pt x="63" y="709"/>
                  </a:cubicBezTo>
                  <a:close/>
                  <a:moveTo>
                    <a:pt x="65" y="755"/>
                  </a:moveTo>
                  <a:cubicBezTo>
                    <a:pt x="65" y="755"/>
                    <a:pt x="64" y="755"/>
                    <a:pt x="64" y="754"/>
                  </a:cubicBezTo>
                  <a:cubicBezTo>
                    <a:pt x="64" y="754"/>
                    <a:pt x="64" y="754"/>
                    <a:pt x="64" y="754"/>
                  </a:cubicBezTo>
                  <a:cubicBezTo>
                    <a:pt x="64" y="754"/>
                    <a:pt x="65" y="754"/>
                    <a:pt x="65" y="755"/>
                  </a:cubicBezTo>
                  <a:close/>
                  <a:moveTo>
                    <a:pt x="64" y="754"/>
                  </a:moveTo>
                  <a:cubicBezTo>
                    <a:pt x="64" y="753"/>
                    <a:pt x="64" y="753"/>
                    <a:pt x="64" y="753"/>
                  </a:cubicBezTo>
                  <a:cubicBezTo>
                    <a:pt x="65" y="753"/>
                    <a:pt x="65" y="754"/>
                    <a:pt x="65" y="754"/>
                  </a:cubicBezTo>
                  <a:cubicBezTo>
                    <a:pt x="65" y="754"/>
                    <a:pt x="64" y="754"/>
                    <a:pt x="64" y="754"/>
                  </a:cubicBezTo>
                  <a:close/>
                  <a:moveTo>
                    <a:pt x="66" y="757"/>
                  </a:moveTo>
                  <a:cubicBezTo>
                    <a:pt x="66" y="756"/>
                    <a:pt x="65" y="756"/>
                    <a:pt x="64" y="756"/>
                  </a:cubicBezTo>
                  <a:cubicBezTo>
                    <a:pt x="64" y="756"/>
                    <a:pt x="64" y="756"/>
                    <a:pt x="64" y="756"/>
                  </a:cubicBezTo>
                  <a:cubicBezTo>
                    <a:pt x="66" y="755"/>
                    <a:pt x="66" y="755"/>
                    <a:pt x="66" y="755"/>
                  </a:cubicBezTo>
                  <a:cubicBezTo>
                    <a:pt x="66" y="755"/>
                    <a:pt x="67" y="755"/>
                    <a:pt x="67" y="755"/>
                  </a:cubicBezTo>
                  <a:lnTo>
                    <a:pt x="66" y="757"/>
                  </a:lnTo>
                  <a:close/>
                  <a:moveTo>
                    <a:pt x="66" y="725"/>
                  </a:moveTo>
                  <a:cubicBezTo>
                    <a:pt x="66" y="724"/>
                    <a:pt x="66" y="724"/>
                    <a:pt x="66" y="724"/>
                  </a:cubicBezTo>
                  <a:cubicBezTo>
                    <a:pt x="67" y="724"/>
                    <a:pt x="67" y="724"/>
                    <a:pt x="67" y="724"/>
                  </a:cubicBezTo>
                  <a:cubicBezTo>
                    <a:pt x="67" y="724"/>
                    <a:pt x="67" y="725"/>
                    <a:pt x="67" y="725"/>
                  </a:cubicBezTo>
                  <a:cubicBezTo>
                    <a:pt x="67" y="725"/>
                    <a:pt x="67" y="725"/>
                    <a:pt x="66" y="725"/>
                  </a:cubicBezTo>
                  <a:close/>
                  <a:moveTo>
                    <a:pt x="69" y="703"/>
                  </a:moveTo>
                  <a:cubicBezTo>
                    <a:pt x="69" y="703"/>
                    <a:pt x="69" y="703"/>
                    <a:pt x="69" y="703"/>
                  </a:cubicBezTo>
                  <a:cubicBezTo>
                    <a:pt x="69" y="703"/>
                    <a:pt x="69" y="703"/>
                    <a:pt x="69" y="703"/>
                  </a:cubicBezTo>
                  <a:cubicBezTo>
                    <a:pt x="69" y="703"/>
                    <a:pt x="69" y="703"/>
                    <a:pt x="69" y="703"/>
                  </a:cubicBezTo>
                  <a:close/>
                  <a:moveTo>
                    <a:pt x="69" y="705"/>
                  </a:moveTo>
                  <a:cubicBezTo>
                    <a:pt x="70" y="706"/>
                    <a:pt x="71" y="706"/>
                    <a:pt x="70" y="707"/>
                  </a:cubicBezTo>
                  <a:cubicBezTo>
                    <a:pt x="70" y="706"/>
                    <a:pt x="69" y="707"/>
                    <a:pt x="69" y="706"/>
                  </a:cubicBezTo>
                  <a:cubicBezTo>
                    <a:pt x="69" y="706"/>
                    <a:pt x="69" y="706"/>
                    <a:pt x="69" y="706"/>
                  </a:cubicBezTo>
                  <a:cubicBezTo>
                    <a:pt x="69" y="706"/>
                    <a:pt x="69" y="706"/>
                    <a:pt x="69" y="706"/>
                  </a:cubicBezTo>
                  <a:cubicBezTo>
                    <a:pt x="69" y="706"/>
                    <a:pt x="69" y="705"/>
                    <a:pt x="69" y="705"/>
                  </a:cubicBezTo>
                  <a:close/>
                  <a:moveTo>
                    <a:pt x="69" y="707"/>
                  </a:moveTo>
                  <a:cubicBezTo>
                    <a:pt x="69" y="707"/>
                    <a:pt x="68" y="707"/>
                    <a:pt x="68" y="707"/>
                  </a:cubicBezTo>
                  <a:cubicBezTo>
                    <a:pt x="68" y="706"/>
                    <a:pt x="68" y="706"/>
                    <a:pt x="68" y="706"/>
                  </a:cubicBezTo>
                  <a:cubicBezTo>
                    <a:pt x="68" y="707"/>
                    <a:pt x="69" y="707"/>
                    <a:pt x="69" y="707"/>
                  </a:cubicBezTo>
                  <a:close/>
                  <a:moveTo>
                    <a:pt x="68" y="706"/>
                  </a:moveTo>
                  <a:cubicBezTo>
                    <a:pt x="68" y="706"/>
                    <a:pt x="68" y="706"/>
                    <a:pt x="68" y="706"/>
                  </a:cubicBezTo>
                  <a:cubicBezTo>
                    <a:pt x="68" y="706"/>
                    <a:pt x="68" y="706"/>
                    <a:pt x="68" y="706"/>
                  </a:cubicBezTo>
                  <a:cubicBezTo>
                    <a:pt x="68" y="707"/>
                    <a:pt x="68" y="707"/>
                    <a:pt x="68" y="707"/>
                  </a:cubicBezTo>
                  <a:lnTo>
                    <a:pt x="68" y="706"/>
                  </a:lnTo>
                  <a:close/>
                  <a:moveTo>
                    <a:pt x="69" y="741"/>
                  </a:moveTo>
                  <a:cubicBezTo>
                    <a:pt x="68" y="741"/>
                    <a:pt x="68" y="741"/>
                    <a:pt x="68" y="740"/>
                  </a:cubicBezTo>
                  <a:cubicBezTo>
                    <a:pt x="69" y="740"/>
                    <a:pt x="69" y="740"/>
                    <a:pt x="69" y="740"/>
                  </a:cubicBezTo>
                  <a:lnTo>
                    <a:pt x="69" y="741"/>
                  </a:lnTo>
                  <a:close/>
                  <a:moveTo>
                    <a:pt x="68" y="711"/>
                  </a:moveTo>
                  <a:cubicBezTo>
                    <a:pt x="68" y="711"/>
                    <a:pt x="68" y="711"/>
                    <a:pt x="67" y="711"/>
                  </a:cubicBezTo>
                  <a:cubicBezTo>
                    <a:pt x="67" y="709"/>
                    <a:pt x="67" y="709"/>
                    <a:pt x="67" y="709"/>
                  </a:cubicBezTo>
                  <a:cubicBezTo>
                    <a:pt x="68" y="710"/>
                    <a:pt x="68" y="710"/>
                    <a:pt x="69" y="710"/>
                  </a:cubicBezTo>
                  <a:cubicBezTo>
                    <a:pt x="69" y="711"/>
                    <a:pt x="68" y="711"/>
                    <a:pt x="68" y="711"/>
                  </a:cubicBezTo>
                  <a:close/>
                  <a:moveTo>
                    <a:pt x="68" y="708"/>
                  </a:moveTo>
                  <a:cubicBezTo>
                    <a:pt x="68" y="707"/>
                    <a:pt x="68" y="707"/>
                    <a:pt x="68" y="707"/>
                  </a:cubicBezTo>
                  <a:cubicBezTo>
                    <a:pt x="68" y="708"/>
                    <a:pt x="68" y="708"/>
                    <a:pt x="68" y="708"/>
                  </a:cubicBezTo>
                  <a:cubicBezTo>
                    <a:pt x="68" y="708"/>
                    <a:pt x="69" y="709"/>
                    <a:pt x="70" y="709"/>
                  </a:cubicBezTo>
                  <a:cubicBezTo>
                    <a:pt x="70" y="709"/>
                    <a:pt x="70" y="709"/>
                    <a:pt x="71" y="709"/>
                  </a:cubicBezTo>
                  <a:cubicBezTo>
                    <a:pt x="71" y="709"/>
                    <a:pt x="71" y="709"/>
                    <a:pt x="71" y="709"/>
                  </a:cubicBezTo>
                  <a:cubicBezTo>
                    <a:pt x="68" y="710"/>
                    <a:pt x="69" y="708"/>
                    <a:pt x="68" y="708"/>
                  </a:cubicBezTo>
                  <a:close/>
                  <a:moveTo>
                    <a:pt x="71" y="725"/>
                  </a:moveTo>
                  <a:cubicBezTo>
                    <a:pt x="71" y="724"/>
                    <a:pt x="71" y="724"/>
                    <a:pt x="71" y="724"/>
                  </a:cubicBezTo>
                  <a:cubicBezTo>
                    <a:pt x="71" y="724"/>
                    <a:pt x="71" y="724"/>
                    <a:pt x="71" y="724"/>
                  </a:cubicBezTo>
                  <a:lnTo>
                    <a:pt x="71" y="725"/>
                  </a:lnTo>
                  <a:close/>
                  <a:moveTo>
                    <a:pt x="72" y="724"/>
                  </a:moveTo>
                  <a:cubicBezTo>
                    <a:pt x="71" y="723"/>
                    <a:pt x="71" y="723"/>
                    <a:pt x="72" y="723"/>
                  </a:cubicBezTo>
                  <a:lnTo>
                    <a:pt x="72" y="724"/>
                  </a:lnTo>
                  <a:close/>
                  <a:moveTo>
                    <a:pt x="72" y="720"/>
                  </a:moveTo>
                  <a:cubicBezTo>
                    <a:pt x="72" y="720"/>
                    <a:pt x="72" y="720"/>
                    <a:pt x="72" y="720"/>
                  </a:cubicBezTo>
                  <a:cubicBezTo>
                    <a:pt x="70" y="719"/>
                    <a:pt x="71" y="719"/>
                    <a:pt x="72" y="719"/>
                  </a:cubicBezTo>
                  <a:cubicBezTo>
                    <a:pt x="72" y="719"/>
                    <a:pt x="72" y="719"/>
                    <a:pt x="72" y="719"/>
                  </a:cubicBezTo>
                  <a:lnTo>
                    <a:pt x="72" y="720"/>
                  </a:lnTo>
                  <a:close/>
                  <a:moveTo>
                    <a:pt x="73" y="711"/>
                  </a:moveTo>
                  <a:cubicBezTo>
                    <a:pt x="73" y="711"/>
                    <a:pt x="73" y="711"/>
                    <a:pt x="72" y="711"/>
                  </a:cubicBezTo>
                  <a:cubicBezTo>
                    <a:pt x="72" y="711"/>
                    <a:pt x="72" y="711"/>
                    <a:pt x="72" y="711"/>
                  </a:cubicBezTo>
                  <a:cubicBezTo>
                    <a:pt x="72" y="711"/>
                    <a:pt x="72" y="711"/>
                    <a:pt x="72" y="711"/>
                  </a:cubicBezTo>
                  <a:cubicBezTo>
                    <a:pt x="72" y="711"/>
                    <a:pt x="72" y="711"/>
                    <a:pt x="72" y="711"/>
                  </a:cubicBezTo>
                  <a:cubicBezTo>
                    <a:pt x="72" y="711"/>
                    <a:pt x="72" y="711"/>
                    <a:pt x="73" y="711"/>
                  </a:cubicBezTo>
                  <a:cubicBezTo>
                    <a:pt x="73" y="710"/>
                    <a:pt x="73" y="710"/>
                    <a:pt x="73" y="710"/>
                  </a:cubicBezTo>
                  <a:cubicBezTo>
                    <a:pt x="73" y="710"/>
                    <a:pt x="73" y="710"/>
                    <a:pt x="73" y="710"/>
                  </a:cubicBezTo>
                  <a:cubicBezTo>
                    <a:pt x="73" y="711"/>
                    <a:pt x="73" y="711"/>
                    <a:pt x="73" y="711"/>
                  </a:cubicBezTo>
                  <a:close/>
                  <a:moveTo>
                    <a:pt x="74" y="156"/>
                  </a:moveTo>
                  <a:cubicBezTo>
                    <a:pt x="74" y="156"/>
                    <a:pt x="74" y="156"/>
                    <a:pt x="74" y="156"/>
                  </a:cubicBezTo>
                  <a:cubicBezTo>
                    <a:pt x="74" y="156"/>
                    <a:pt x="74" y="156"/>
                    <a:pt x="74" y="156"/>
                  </a:cubicBezTo>
                  <a:cubicBezTo>
                    <a:pt x="74" y="156"/>
                    <a:pt x="74" y="156"/>
                    <a:pt x="74" y="156"/>
                  </a:cubicBezTo>
                  <a:close/>
                  <a:moveTo>
                    <a:pt x="82" y="775"/>
                  </a:moveTo>
                  <a:cubicBezTo>
                    <a:pt x="82" y="775"/>
                    <a:pt x="82" y="775"/>
                    <a:pt x="82" y="774"/>
                  </a:cubicBezTo>
                  <a:cubicBezTo>
                    <a:pt x="82" y="774"/>
                    <a:pt x="83" y="775"/>
                    <a:pt x="83" y="775"/>
                  </a:cubicBezTo>
                  <a:lnTo>
                    <a:pt x="82" y="775"/>
                  </a:lnTo>
                  <a:close/>
                  <a:moveTo>
                    <a:pt x="83" y="58"/>
                  </a:moveTo>
                  <a:cubicBezTo>
                    <a:pt x="83" y="57"/>
                    <a:pt x="83" y="57"/>
                    <a:pt x="83" y="57"/>
                  </a:cubicBezTo>
                  <a:cubicBezTo>
                    <a:pt x="83" y="57"/>
                    <a:pt x="83" y="57"/>
                    <a:pt x="83" y="57"/>
                  </a:cubicBezTo>
                  <a:cubicBezTo>
                    <a:pt x="83" y="57"/>
                    <a:pt x="83" y="58"/>
                    <a:pt x="83" y="58"/>
                  </a:cubicBezTo>
                  <a:cubicBezTo>
                    <a:pt x="83" y="58"/>
                    <a:pt x="83" y="58"/>
                    <a:pt x="83" y="58"/>
                  </a:cubicBezTo>
                  <a:close/>
                  <a:moveTo>
                    <a:pt x="85" y="55"/>
                  </a:moveTo>
                  <a:cubicBezTo>
                    <a:pt x="85" y="55"/>
                    <a:pt x="85" y="55"/>
                    <a:pt x="85" y="55"/>
                  </a:cubicBezTo>
                  <a:cubicBezTo>
                    <a:pt x="85" y="55"/>
                    <a:pt x="85" y="55"/>
                    <a:pt x="85" y="55"/>
                  </a:cubicBezTo>
                  <a:cubicBezTo>
                    <a:pt x="85" y="55"/>
                    <a:pt x="85" y="55"/>
                    <a:pt x="85" y="55"/>
                  </a:cubicBezTo>
                  <a:close/>
                  <a:moveTo>
                    <a:pt x="86" y="102"/>
                  </a:moveTo>
                  <a:cubicBezTo>
                    <a:pt x="86" y="102"/>
                    <a:pt x="86" y="102"/>
                    <a:pt x="86" y="101"/>
                  </a:cubicBezTo>
                  <a:cubicBezTo>
                    <a:pt x="86" y="101"/>
                    <a:pt x="87" y="102"/>
                    <a:pt x="87" y="102"/>
                  </a:cubicBezTo>
                  <a:cubicBezTo>
                    <a:pt x="87" y="102"/>
                    <a:pt x="86" y="102"/>
                    <a:pt x="86" y="102"/>
                  </a:cubicBezTo>
                  <a:close/>
                  <a:moveTo>
                    <a:pt x="87" y="748"/>
                  </a:moveTo>
                  <a:cubicBezTo>
                    <a:pt x="87" y="748"/>
                    <a:pt x="87" y="748"/>
                    <a:pt x="86" y="748"/>
                  </a:cubicBezTo>
                  <a:cubicBezTo>
                    <a:pt x="86" y="748"/>
                    <a:pt x="87" y="748"/>
                    <a:pt x="87" y="747"/>
                  </a:cubicBezTo>
                  <a:cubicBezTo>
                    <a:pt x="87" y="748"/>
                    <a:pt x="87" y="748"/>
                    <a:pt x="87" y="748"/>
                  </a:cubicBezTo>
                  <a:cubicBezTo>
                    <a:pt x="87" y="748"/>
                    <a:pt x="87" y="748"/>
                    <a:pt x="87" y="748"/>
                  </a:cubicBezTo>
                  <a:close/>
                  <a:moveTo>
                    <a:pt x="86" y="104"/>
                  </a:moveTo>
                  <a:cubicBezTo>
                    <a:pt x="87" y="104"/>
                    <a:pt x="87" y="104"/>
                    <a:pt x="87" y="104"/>
                  </a:cubicBezTo>
                  <a:cubicBezTo>
                    <a:pt x="87" y="104"/>
                    <a:pt x="87" y="104"/>
                    <a:pt x="87" y="104"/>
                  </a:cubicBezTo>
                  <a:cubicBezTo>
                    <a:pt x="87" y="104"/>
                    <a:pt x="87" y="104"/>
                    <a:pt x="86" y="104"/>
                  </a:cubicBezTo>
                  <a:close/>
                  <a:moveTo>
                    <a:pt x="89" y="103"/>
                  </a:moveTo>
                  <a:cubicBezTo>
                    <a:pt x="88" y="103"/>
                    <a:pt x="87" y="103"/>
                    <a:pt x="86" y="103"/>
                  </a:cubicBezTo>
                  <a:cubicBezTo>
                    <a:pt x="87" y="103"/>
                    <a:pt x="88" y="103"/>
                    <a:pt x="89" y="103"/>
                  </a:cubicBezTo>
                  <a:cubicBezTo>
                    <a:pt x="89" y="103"/>
                    <a:pt x="89" y="103"/>
                    <a:pt x="89" y="103"/>
                  </a:cubicBezTo>
                  <a:close/>
                  <a:moveTo>
                    <a:pt x="92" y="442"/>
                  </a:moveTo>
                  <a:cubicBezTo>
                    <a:pt x="92" y="443"/>
                    <a:pt x="92" y="443"/>
                    <a:pt x="92" y="443"/>
                  </a:cubicBezTo>
                  <a:cubicBezTo>
                    <a:pt x="92" y="443"/>
                    <a:pt x="92" y="443"/>
                    <a:pt x="92" y="443"/>
                  </a:cubicBezTo>
                  <a:cubicBezTo>
                    <a:pt x="92" y="443"/>
                    <a:pt x="92" y="443"/>
                    <a:pt x="92" y="443"/>
                  </a:cubicBezTo>
                  <a:cubicBezTo>
                    <a:pt x="92" y="442"/>
                    <a:pt x="92" y="442"/>
                    <a:pt x="92" y="442"/>
                  </a:cubicBezTo>
                  <a:close/>
                  <a:moveTo>
                    <a:pt x="92" y="743"/>
                  </a:moveTo>
                  <a:cubicBezTo>
                    <a:pt x="93" y="743"/>
                    <a:pt x="93" y="744"/>
                    <a:pt x="94" y="744"/>
                  </a:cubicBezTo>
                  <a:cubicBezTo>
                    <a:pt x="94" y="744"/>
                    <a:pt x="94" y="745"/>
                    <a:pt x="94" y="745"/>
                  </a:cubicBezTo>
                  <a:cubicBezTo>
                    <a:pt x="93" y="745"/>
                    <a:pt x="92" y="744"/>
                    <a:pt x="92" y="743"/>
                  </a:cubicBezTo>
                  <a:cubicBezTo>
                    <a:pt x="92" y="743"/>
                    <a:pt x="92" y="743"/>
                    <a:pt x="92" y="743"/>
                  </a:cubicBezTo>
                  <a:close/>
                  <a:moveTo>
                    <a:pt x="90" y="747"/>
                  </a:moveTo>
                  <a:cubicBezTo>
                    <a:pt x="90" y="747"/>
                    <a:pt x="90" y="747"/>
                    <a:pt x="90" y="747"/>
                  </a:cubicBezTo>
                  <a:cubicBezTo>
                    <a:pt x="90" y="747"/>
                    <a:pt x="90" y="747"/>
                    <a:pt x="90" y="747"/>
                  </a:cubicBezTo>
                  <a:cubicBezTo>
                    <a:pt x="91" y="747"/>
                    <a:pt x="92" y="747"/>
                    <a:pt x="93" y="748"/>
                  </a:cubicBezTo>
                  <a:cubicBezTo>
                    <a:pt x="93" y="748"/>
                    <a:pt x="93" y="748"/>
                    <a:pt x="93" y="748"/>
                  </a:cubicBezTo>
                  <a:cubicBezTo>
                    <a:pt x="93" y="748"/>
                    <a:pt x="93" y="748"/>
                    <a:pt x="93" y="748"/>
                  </a:cubicBezTo>
                  <a:cubicBezTo>
                    <a:pt x="92" y="748"/>
                    <a:pt x="91" y="747"/>
                    <a:pt x="90" y="747"/>
                  </a:cubicBezTo>
                  <a:close/>
                  <a:moveTo>
                    <a:pt x="94" y="778"/>
                  </a:moveTo>
                  <a:cubicBezTo>
                    <a:pt x="94" y="778"/>
                    <a:pt x="94" y="779"/>
                    <a:pt x="94" y="779"/>
                  </a:cubicBezTo>
                  <a:cubicBezTo>
                    <a:pt x="92" y="779"/>
                    <a:pt x="92" y="779"/>
                    <a:pt x="92" y="779"/>
                  </a:cubicBezTo>
                  <a:cubicBezTo>
                    <a:pt x="93" y="776"/>
                    <a:pt x="93" y="776"/>
                    <a:pt x="93" y="776"/>
                  </a:cubicBezTo>
                  <a:cubicBezTo>
                    <a:pt x="93" y="777"/>
                    <a:pt x="94" y="777"/>
                    <a:pt x="94" y="778"/>
                  </a:cubicBezTo>
                  <a:cubicBezTo>
                    <a:pt x="93" y="778"/>
                    <a:pt x="93" y="778"/>
                    <a:pt x="93" y="778"/>
                  </a:cubicBezTo>
                  <a:lnTo>
                    <a:pt x="94" y="778"/>
                  </a:lnTo>
                  <a:close/>
                  <a:moveTo>
                    <a:pt x="111" y="241"/>
                  </a:moveTo>
                  <a:cubicBezTo>
                    <a:pt x="111" y="241"/>
                    <a:pt x="111" y="241"/>
                    <a:pt x="111" y="241"/>
                  </a:cubicBezTo>
                  <a:cubicBezTo>
                    <a:pt x="111" y="241"/>
                    <a:pt x="111" y="241"/>
                    <a:pt x="111" y="241"/>
                  </a:cubicBezTo>
                  <a:cubicBezTo>
                    <a:pt x="111" y="241"/>
                    <a:pt x="111" y="241"/>
                    <a:pt x="111" y="241"/>
                  </a:cubicBezTo>
                  <a:close/>
                  <a:moveTo>
                    <a:pt x="111" y="242"/>
                  </a:moveTo>
                  <a:cubicBezTo>
                    <a:pt x="111" y="242"/>
                    <a:pt x="111" y="243"/>
                    <a:pt x="111" y="243"/>
                  </a:cubicBezTo>
                  <a:cubicBezTo>
                    <a:pt x="111" y="243"/>
                    <a:pt x="111" y="243"/>
                    <a:pt x="111" y="243"/>
                  </a:cubicBezTo>
                  <a:cubicBezTo>
                    <a:pt x="111" y="243"/>
                    <a:pt x="111" y="242"/>
                    <a:pt x="111" y="242"/>
                  </a:cubicBezTo>
                  <a:close/>
                  <a:moveTo>
                    <a:pt x="110" y="244"/>
                  </a:moveTo>
                  <a:cubicBezTo>
                    <a:pt x="111" y="244"/>
                    <a:pt x="111" y="244"/>
                    <a:pt x="111" y="244"/>
                  </a:cubicBezTo>
                  <a:cubicBezTo>
                    <a:pt x="111" y="244"/>
                    <a:pt x="111" y="244"/>
                    <a:pt x="110" y="244"/>
                  </a:cubicBezTo>
                  <a:cubicBezTo>
                    <a:pt x="110" y="244"/>
                    <a:pt x="110" y="244"/>
                    <a:pt x="110" y="244"/>
                  </a:cubicBezTo>
                  <a:close/>
                  <a:moveTo>
                    <a:pt x="110" y="126"/>
                  </a:moveTo>
                  <a:cubicBezTo>
                    <a:pt x="110" y="126"/>
                    <a:pt x="110" y="126"/>
                    <a:pt x="110" y="126"/>
                  </a:cubicBezTo>
                  <a:cubicBezTo>
                    <a:pt x="110" y="126"/>
                    <a:pt x="110" y="126"/>
                    <a:pt x="110" y="126"/>
                  </a:cubicBezTo>
                  <a:cubicBezTo>
                    <a:pt x="110" y="126"/>
                    <a:pt x="110" y="126"/>
                    <a:pt x="110" y="126"/>
                  </a:cubicBezTo>
                  <a:close/>
                  <a:moveTo>
                    <a:pt x="110" y="244"/>
                  </a:moveTo>
                  <a:cubicBezTo>
                    <a:pt x="111" y="244"/>
                    <a:pt x="111" y="244"/>
                    <a:pt x="111" y="244"/>
                  </a:cubicBezTo>
                  <a:cubicBezTo>
                    <a:pt x="111" y="245"/>
                    <a:pt x="111" y="245"/>
                    <a:pt x="111" y="246"/>
                  </a:cubicBezTo>
                  <a:cubicBezTo>
                    <a:pt x="111" y="246"/>
                    <a:pt x="111" y="246"/>
                    <a:pt x="111" y="246"/>
                  </a:cubicBezTo>
                  <a:cubicBezTo>
                    <a:pt x="110" y="246"/>
                    <a:pt x="110" y="245"/>
                    <a:pt x="110" y="245"/>
                  </a:cubicBezTo>
                  <a:cubicBezTo>
                    <a:pt x="110" y="245"/>
                    <a:pt x="110" y="244"/>
                    <a:pt x="110" y="244"/>
                  </a:cubicBezTo>
                  <a:close/>
                  <a:moveTo>
                    <a:pt x="111" y="426"/>
                  </a:moveTo>
                  <a:cubicBezTo>
                    <a:pt x="111" y="426"/>
                    <a:pt x="111" y="426"/>
                    <a:pt x="111" y="426"/>
                  </a:cubicBezTo>
                  <a:cubicBezTo>
                    <a:pt x="111" y="426"/>
                    <a:pt x="111" y="426"/>
                    <a:pt x="111" y="426"/>
                  </a:cubicBezTo>
                  <a:cubicBezTo>
                    <a:pt x="111" y="426"/>
                    <a:pt x="111" y="426"/>
                    <a:pt x="111" y="426"/>
                  </a:cubicBezTo>
                  <a:close/>
                  <a:moveTo>
                    <a:pt x="109" y="72"/>
                  </a:moveTo>
                  <a:cubicBezTo>
                    <a:pt x="109" y="72"/>
                    <a:pt x="109" y="72"/>
                    <a:pt x="109" y="72"/>
                  </a:cubicBezTo>
                  <a:cubicBezTo>
                    <a:pt x="109" y="72"/>
                    <a:pt x="109" y="72"/>
                    <a:pt x="109" y="72"/>
                  </a:cubicBezTo>
                  <a:close/>
                  <a:moveTo>
                    <a:pt x="107" y="197"/>
                  </a:moveTo>
                  <a:cubicBezTo>
                    <a:pt x="107" y="198"/>
                    <a:pt x="107" y="198"/>
                    <a:pt x="107" y="198"/>
                  </a:cubicBezTo>
                  <a:cubicBezTo>
                    <a:pt x="107" y="198"/>
                    <a:pt x="107" y="198"/>
                    <a:pt x="107" y="198"/>
                  </a:cubicBezTo>
                  <a:cubicBezTo>
                    <a:pt x="106" y="198"/>
                    <a:pt x="106" y="198"/>
                    <a:pt x="106" y="198"/>
                  </a:cubicBezTo>
                  <a:cubicBezTo>
                    <a:pt x="106" y="198"/>
                    <a:pt x="106" y="198"/>
                    <a:pt x="107" y="197"/>
                  </a:cubicBezTo>
                  <a:close/>
                  <a:moveTo>
                    <a:pt x="103" y="786"/>
                  </a:moveTo>
                  <a:cubicBezTo>
                    <a:pt x="104" y="786"/>
                    <a:pt x="105" y="786"/>
                    <a:pt x="105" y="786"/>
                  </a:cubicBezTo>
                  <a:cubicBezTo>
                    <a:pt x="105" y="786"/>
                    <a:pt x="106" y="786"/>
                    <a:pt x="105" y="786"/>
                  </a:cubicBezTo>
                  <a:cubicBezTo>
                    <a:pt x="104" y="786"/>
                    <a:pt x="104" y="786"/>
                    <a:pt x="103" y="786"/>
                  </a:cubicBezTo>
                  <a:close/>
                  <a:moveTo>
                    <a:pt x="105" y="792"/>
                  </a:moveTo>
                  <a:cubicBezTo>
                    <a:pt x="105" y="792"/>
                    <a:pt x="104" y="792"/>
                    <a:pt x="104" y="792"/>
                  </a:cubicBezTo>
                  <a:cubicBezTo>
                    <a:pt x="104" y="792"/>
                    <a:pt x="105" y="792"/>
                    <a:pt x="105" y="792"/>
                  </a:cubicBezTo>
                  <a:close/>
                  <a:moveTo>
                    <a:pt x="102" y="87"/>
                  </a:moveTo>
                  <a:cubicBezTo>
                    <a:pt x="102" y="87"/>
                    <a:pt x="103" y="87"/>
                    <a:pt x="103" y="87"/>
                  </a:cubicBezTo>
                  <a:cubicBezTo>
                    <a:pt x="103" y="87"/>
                    <a:pt x="103" y="87"/>
                    <a:pt x="103" y="88"/>
                  </a:cubicBezTo>
                  <a:cubicBezTo>
                    <a:pt x="103" y="88"/>
                    <a:pt x="102" y="88"/>
                    <a:pt x="102" y="87"/>
                  </a:cubicBezTo>
                  <a:cubicBezTo>
                    <a:pt x="102" y="87"/>
                    <a:pt x="102" y="87"/>
                    <a:pt x="102" y="87"/>
                  </a:cubicBezTo>
                  <a:close/>
                  <a:moveTo>
                    <a:pt x="102" y="697"/>
                  </a:moveTo>
                  <a:cubicBezTo>
                    <a:pt x="101" y="696"/>
                    <a:pt x="101" y="696"/>
                    <a:pt x="101" y="696"/>
                  </a:cubicBezTo>
                  <a:cubicBezTo>
                    <a:pt x="102" y="696"/>
                    <a:pt x="102" y="696"/>
                    <a:pt x="102" y="696"/>
                  </a:cubicBezTo>
                  <a:cubicBezTo>
                    <a:pt x="102" y="697"/>
                    <a:pt x="102" y="697"/>
                    <a:pt x="102" y="697"/>
                  </a:cubicBezTo>
                  <a:close/>
                  <a:moveTo>
                    <a:pt x="102" y="596"/>
                  </a:moveTo>
                  <a:cubicBezTo>
                    <a:pt x="103" y="596"/>
                    <a:pt x="103" y="596"/>
                    <a:pt x="103" y="596"/>
                  </a:cubicBezTo>
                  <a:cubicBezTo>
                    <a:pt x="103" y="596"/>
                    <a:pt x="103" y="596"/>
                    <a:pt x="102" y="596"/>
                  </a:cubicBezTo>
                  <a:cubicBezTo>
                    <a:pt x="102" y="596"/>
                    <a:pt x="102" y="596"/>
                    <a:pt x="102" y="596"/>
                  </a:cubicBezTo>
                  <a:cubicBezTo>
                    <a:pt x="102" y="596"/>
                    <a:pt x="102" y="596"/>
                    <a:pt x="102" y="596"/>
                  </a:cubicBezTo>
                  <a:cubicBezTo>
                    <a:pt x="102" y="596"/>
                    <a:pt x="102" y="596"/>
                    <a:pt x="102" y="596"/>
                  </a:cubicBezTo>
                  <a:cubicBezTo>
                    <a:pt x="102" y="596"/>
                    <a:pt x="102" y="596"/>
                    <a:pt x="102" y="596"/>
                  </a:cubicBezTo>
                  <a:cubicBezTo>
                    <a:pt x="102" y="596"/>
                    <a:pt x="102" y="596"/>
                    <a:pt x="102" y="595"/>
                  </a:cubicBezTo>
                  <a:cubicBezTo>
                    <a:pt x="102" y="595"/>
                    <a:pt x="103" y="595"/>
                    <a:pt x="103" y="595"/>
                  </a:cubicBezTo>
                  <a:cubicBezTo>
                    <a:pt x="103" y="596"/>
                    <a:pt x="103" y="596"/>
                    <a:pt x="103" y="596"/>
                  </a:cubicBezTo>
                  <a:cubicBezTo>
                    <a:pt x="103" y="596"/>
                    <a:pt x="103" y="596"/>
                    <a:pt x="102" y="596"/>
                  </a:cubicBezTo>
                  <a:close/>
                  <a:moveTo>
                    <a:pt x="103" y="794"/>
                  </a:moveTo>
                  <a:cubicBezTo>
                    <a:pt x="103" y="794"/>
                    <a:pt x="104" y="794"/>
                    <a:pt x="105" y="794"/>
                  </a:cubicBezTo>
                  <a:cubicBezTo>
                    <a:pt x="105" y="794"/>
                    <a:pt x="105" y="794"/>
                    <a:pt x="105" y="794"/>
                  </a:cubicBezTo>
                  <a:cubicBezTo>
                    <a:pt x="103" y="794"/>
                    <a:pt x="103" y="794"/>
                    <a:pt x="103" y="794"/>
                  </a:cubicBezTo>
                  <a:close/>
                  <a:moveTo>
                    <a:pt x="107" y="797"/>
                  </a:moveTo>
                  <a:cubicBezTo>
                    <a:pt x="107" y="797"/>
                    <a:pt x="107" y="797"/>
                    <a:pt x="107" y="797"/>
                  </a:cubicBezTo>
                  <a:cubicBezTo>
                    <a:pt x="107" y="797"/>
                    <a:pt x="107" y="797"/>
                    <a:pt x="107" y="797"/>
                  </a:cubicBezTo>
                  <a:cubicBezTo>
                    <a:pt x="106" y="797"/>
                    <a:pt x="105" y="797"/>
                    <a:pt x="105" y="797"/>
                  </a:cubicBezTo>
                  <a:cubicBezTo>
                    <a:pt x="105" y="796"/>
                    <a:pt x="105" y="796"/>
                    <a:pt x="105" y="796"/>
                  </a:cubicBezTo>
                  <a:cubicBezTo>
                    <a:pt x="107" y="796"/>
                    <a:pt x="107" y="796"/>
                    <a:pt x="107" y="797"/>
                  </a:cubicBezTo>
                  <a:close/>
                  <a:moveTo>
                    <a:pt x="105" y="201"/>
                  </a:moveTo>
                  <a:cubicBezTo>
                    <a:pt x="105" y="201"/>
                    <a:pt x="106" y="201"/>
                    <a:pt x="106" y="200"/>
                  </a:cubicBezTo>
                  <a:cubicBezTo>
                    <a:pt x="106" y="200"/>
                    <a:pt x="106" y="200"/>
                    <a:pt x="106" y="201"/>
                  </a:cubicBezTo>
                  <a:cubicBezTo>
                    <a:pt x="107" y="200"/>
                    <a:pt x="107" y="200"/>
                    <a:pt x="107" y="200"/>
                  </a:cubicBezTo>
                  <a:cubicBezTo>
                    <a:pt x="107" y="201"/>
                    <a:pt x="108" y="202"/>
                    <a:pt x="108" y="202"/>
                  </a:cubicBezTo>
                  <a:cubicBezTo>
                    <a:pt x="108" y="202"/>
                    <a:pt x="108" y="202"/>
                    <a:pt x="108" y="202"/>
                  </a:cubicBezTo>
                  <a:cubicBezTo>
                    <a:pt x="107" y="202"/>
                    <a:pt x="106" y="202"/>
                    <a:pt x="105" y="201"/>
                  </a:cubicBezTo>
                  <a:close/>
                  <a:moveTo>
                    <a:pt x="108" y="796"/>
                  </a:moveTo>
                  <a:cubicBezTo>
                    <a:pt x="108" y="796"/>
                    <a:pt x="108" y="796"/>
                    <a:pt x="108" y="796"/>
                  </a:cubicBezTo>
                  <a:cubicBezTo>
                    <a:pt x="108" y="796"/>
                    <a:pt x="108" y="796"/>
                    <a:pt x="108" y="796"/>
                  </a:cubicBezTo>
                  <a:cubicBezTo>
                    <a:pt x="108" y="796"/>
                    <a:pt x="108" y="796"/>
                    <a:pt x="108" y="796"/>
                  </a:cubicBezTo>
                  <a:close/>
                  <a:moveTo>
                    <a:pt x="108" y="253"/>
                  </a:moveTo>
                  <a:cubicBezTo>
                    <a:pt x="108" y="253"/>
                    <a:pt x="108" y="253"/>
                    <a:pt x="108" y="253"/>
                  </a:cubicBezTo>
                  <a:cubicBezTo>
                    <a:pt x="108" y="253"/>
                    <a:pt x="108" y="253"/>
                    <a:pt x="108" y="253"/>
                  </a:cubicBezTo>
                  <a:cubicBezTo>
                    <a:pt x="108" y="253"/>
                    <a:pt x="108" y="253"/>
                    <a:pt x="108" y="253"/>
                  </a:cubicBezTo>
                  <a:cubicBezTo>
                    <a:pt x="108" y="253"/>
                    <a:pt x="108" y="253"/>
                    <a:pt x="108" y="253"/>
                  </a:cubicBezTo>
                  <a:cubicBezTo>
                    <a:pt x="108" y="253"/>
                    <a:pt x="108" y="253"/>
                    <a:pt x="108" y="253"/>
                  </a:cubicBezTo>
                  <a:cubicBezTo>
                    <a:pt x="108" y="252"/>
                    <a:pt x="109" y="252"/>
                    <a:pt x="110" y="252"/>
                  </a:cubicBezTo>
                  <a:cubicBezTo>
                    <a:pt x="110" y="252"/>
                    <a:pt x="110" y="252"/>
                    <a:pt x="110" y="252"/>
                  </a:cubicBezTo>
                  <a:cubicBezTo>
                    <a:pt x="110" y="252"/>
                    <a:pt x="110" y="252"/>
                    <a:pt x="110" y="252"/>
                  </a:cubicBezTo>
                  <a:cubicBezTo>
                    <a:pt x="110" y="253"/>
                    <a:pt x="109" y="253"/>
                    <a:pt x="108" y="253"/>
                  </a:cubicBezTo>
                  <a:close/>
                  <a:moveTo>
                    <a:pt x="110" y="695"/>
                  </a:moveTo>
                  <a:cubicBezTo>
                    <a:pt x="110" y="695"/>
                    <a:pt x="110" y="695"/>
                    <a:pt x="110" y="695"/>
                  </a:cubicBezTo>
                  <a:cubicBezTo>
                    <a:pt x="110" y="695"/>
                    <a:pt x="110" y="696"/>
                    <a:pt x="110" y="696"/>
                  </a:cubicBezTo>
                  <a:cubicBezTo>
                    <a:pt x="110" y="696"/>
                    <a:pt x="110" y="696"/>
                    <a:pt x="110" y="696"/>
                  </a:cubicBezTo>
                  <a:cubicBezTo>
                    <a:pt x="110" y="696"/>
                    <a:pt x="110" y="696"/>
                    <a:pt x="109" y="696"/>
                  </a:cubicBezTo>
                  <a:lnTo>
                    <a:pt x="110" y="695"/>
                  </a:lnTo>
                  <a:close/>
                  <a:moveTo>
                    <a:pt x="109" y="698"/>
                  </a:moveTo>
                  <a:cubicBezTo>
                    <a:pt x="109" y="697"/>
                    <a:pt x="109" y="697"/>
                    <a:pt x="109" y="697"/>
                  </a:cubicBezTo>
                  <a:cubicBezTo>
                    <a:pt x="109" y="697"/>
                    <a:pt x="109" y="697"/>
                    <a:pt x="110" y="697"/>
                  </a:cubicBezTo>
                  <a:cubicBezTo>
                    <a:pt x="109" y="697"/>
                    <a:pt x="109" y="697"/>
                    <a:pt x="109" y="697"/>
                  </a:cubicBezTo>
                  <a:cubicBezTo>
                    <a:pt x="109" y="696"/>
                    <a:pt x="109" y="696"/>
                    <a:pt x="109" y="696"/>
                  </a:cubicBezTo>
                  <a:cubicBezTo>
                    <a:pt x="110" y="696"/>
                    <a:pt x="110" y="696"/>
                    <a:pt x="110" y="696"/>
                  </a:cubicBezTo>
                  <a:cubicBezTo>
                    <a:pt x="110" y="696"/>
                    <a:pt x="110" y="696"/>
                    <a:pt x="110" y="696"/>
                  </a:cubicBezTo>
                  <a:cubicBezTo>
                    <a:pt x="110" y="696"/>
                    <a:pt x="110" y="697"/>
                    <a:pt x="110" y="697"/>
                  </a:cubicBezTo>
                  <a:cubicBezTo>
                    <a:pt x="110" y="697"/>
                    <a:pt x="110" y="697"/>
                    <a:pt x="110" y="697"/>
                  </a:cubicBezTo>
                  <a:cubicBezTo>
                    <a:pt x="110" y="697"/>
                    <a:pt x="110" y="697"/>
                    <a:pt x="110" y="697"/>
                  </a:cubicBezTo>
                  <a:cubicBezTo>
                    <a:pt x="110" y="697"/>
                    <a:pt x="110" y="698"/>
                    <a:pt x="110" y="698"/>
                  </a:cubicBezTo>
                  <a:lnTo>
                    <a:pt x="109" y="698"/>
                  </a:lnTo>
                  <a:close/>
                  <a:moveTo>
                    <a:pt x="110" y="700"/>
                  </a:moveTo>
                  <a:cubicBezTo>
                    <a:pt x="110" y="700"/>
                    <a:pt x="110" y="700"/>
                    <a:pt x="110" y="700"/>
                  </a:cubicBezTo>
                  <a:cubicBezTo>
                    <a:pt x="110" y="700"/>
                    <a:pt x="110" y="700"/>
                    <a:pt x="110" y="700"/>
                  </a:cubicBezTo>
                  <a:close/>
                  <a:moveTo>
                    <a:pt x="110" y="700"/>
                  </a:moveTo>
                  <a:cubicBezTo>
                    <a:pt x="110" y="700"/>
                    <a:pt x="110" y="700"/>
                    <a:pt x="110" y="700"/>
                  </a:cubicBezTo>
                  <a:cubicBezTo>
                    <a:pt x="110" y="700"/>
                    <a:pt x="110" y="700"/>
                    <a:pt x="110" y="700"/>
                  </a:cubicBezTo>
                  <a:cubicBezTo>
                    <a:pt x="110" y="700"/>
                    <a:pt x="110" y="700"/>
                    <a:pt x="110" y="700"/>
                  </a:cubicBezTo>
                  <a:close/>
                  <a:moveTo>
                    <a:pt x="111" y="694"/>
                  </a:moveTo>
                  <a:cubicBezTo>
                    <a:pt x="110" y="693"/>
                    <a:pt x="110" y="693"/>
                    <a:pt x="110" y="693"/>
                  </a:cubicBezTo>
                  <a:cubicBezTo>
                    <a:pt x="110" y="693"/>
                    <a:pt x="110" y="693"/>
                    <a:pt x="110" y="693"/>
                  </a:cubicBezTo>
                  <a:cubicBezTo>
                    <a:pt x="110" y="693"/>
                    <a:pt x="110" y="693"/>
                    <a:pt x="110" y="693"/>
                  </a:cubicBezTo>
                  <a:cubicBezTo>
                    <a:pt x="111" y="693"/>
                    <a:pt x="111" y="693"/>
                    <a:pt x="111" y="693"/>
                  </a:cubicBezTo>
                  <a:cubicBezTo>
                    <a:pt x="111" y="693"/>
                    <a:pt x="111" y="694"/>
                    <a:pt x="111" y="694"/>
                  </a:cubicBezTo>
                  <a:close/>
                  <a:moveTo>
                    <a:pt x="111" y="426"/>
                  </a:moveTo>
                  <a:cubicBezTo>
                    <a:pt x="111" y="426"/>
                    <a:pt x="111" y="426"/>
                    <a:pt x="111" y="426"/>
                  </a:cubicBezTo>
                  <a:cubicBezTo>
                    <a:pt x="111" y="426"/>
                    <a:pt x="111" y="426"/>
                    <a:pt x="111" y="426"/>
                  </a:cubicBezTo>
                  <a:cubicBezTo>
                    <a:pt x="111" y="426"/>
                    <a:pt x="111" y="426"/>
                    <a:pt x="111" y="426"/>
                  </a:cubicBezTo>
                  <a:close/>
                  <a:moveTo>
                    <a:pt x="111" y="242"/>
                  </a:moveTo>
                  <a:cubicBezTo>
                    <a:pt x="111" y="241"/>
                    <a:pt x="111" y="241"/>
                    <a:pt x="111" y="241"/>
                  </a:cubicBezTo>
                  <a:cubicBezTo>
                    <a:pt x="111" y="241"/>
                    <a:pt x="111" y="241"/>
                    <a:pt x="111" y="241"/>
                  </a:cubicBezTo>
                  <a:cubicBezTo>
                    <a:pt x="111" y="241"/>
                    <a:pt x="111" y="242"/>
                    <a:pt x="111" y="242"/>
                  </a:cubicBezTo>
                  <a:close/>
                  <a:moveTo>
                    <a:pt x="128" y="105"/>
                  </a:moveTo>
                  <a:cubicBezTo>
                    <a:pt x="128" y="105"/>
                    <a:pt x="128" y="105"/>
                    <a:pt x="128" y="105"/>
                  </a:cubicBezTo>
                  <a:cubicBezTo>
                    <a:pt x="128" y="105"/>
                    <a:pt x="128" y="105"/>
                    <a:pt x="128" y="105"/>
                  </a:cubicBezTo>
                  <a:close/>
                  <a:moveTo>
                    <a:pt x="128" y="104"/>
                  </a:moveTo>
                  <a:cubicBezTo>
                    <a:pt x="128" y="103"/>
                    <a:pt x="128" y="103"/>
                    <a:pt x="128" y="103"/>
                  </a:cubicBezTo>
                  <a:cubicBezTo>
                    <a:pt x="128" y="103"/>
                    <a:pt x="128" y="103"/>
                    <a:pt x="128" y="103"/>
                  </a:cubicBezTo>
                  <a:lnTo>
                    <a:pt x="128" y="104"/>
                  </a:lnTo>
                  <a:close/>
                  <a:moveTo>
                    <a:pt x="128" y="101"/>
                  </a:moveTo>
                  <a:cubicBezTo>
                    <a:pt x="128" y="102"/>
                    <a:pt x="128" y="102"/>
                    <a:pt x="128" y="102"/>
                  </a:cubicBezTo>
                  <a:cubicBezTo>
                    <a:pt x="128" y="102"/>
                    <a:pt x="127" y="102"/>
                    <a:pt x="127" y="102"/>
                  </a:cubicBezTo>
                  <a:cubicBezTo>
                    <a:pt x="127" y="101"/>
                    <a:pt x="127" y="101"/>
                    <a:pt x="127" y="101"/>
                  </a:cubicBezTo>
                  <a:lnTo>
                    <a:pt x="128" y="101"/>
                  </a:lnTo>
                  <a:close/>
                  <a:moveTo>
                    <a:pt x="126" y="172"/>
                  </a:moveTo>
                  <a:cubicBezTo>
                    <a:pt x="127" y="172"/>
                    <a:pt x="127" y="173"/>
                    <a:pt x="127" y="174"/>
                  </a:cubicBezTo>
                  <a:cubicBezTo>
                    <a:pt x="127" y="174"/>
                    <a:pt x="126" y="174"/>
                    <a:pt x="126" y="174"/>
                  </a:cubicBezTo>
                  <a:cubicBezTo>
                    <a:pt x="127" y="174"/>
                    <a:pt x="128" y="174"/>
                    <a:pt x="129" y="174"/>
                  </a:cubicBezTo>
                  <a:cubicBezTo>
                    <a:pt x="129" y="175"/>
                    <a:pt x="127" y="174"/>
                    <a:pt x="125" y="174"/>
                  </a:cubicBezTo>
                  <a:lnTo>
                    <a:pt x="126" y="172"/>
                  </a:lnTo>
                  <a:close/>
                  <a:moveTo>
                    <a:pt x="127" y="750"/>
                  </a:moveTo>
                  <a:cubicBezTo>
                    <a:pt x="127" y="751"/>
                    <a:pt x="127" y="751"/>
                    <a:pt x="127" y="751"/>
                  </a:cubicBezTo>
                  <a:cubicBezTo>
                    <a:pt x="126" y="751"/>
                    <a:pt x="126" y="751"/>
                    <a:pt x="126" y="751"/>
                  </a:cubicBezTo>
                  <a:cubicBezTo>
                    <a:pt x="126" y="751"/>
                    <a:pt x="127" y="750"/>
                    <a:pt x="127" y="750"/>
                  </a:cubicBezTo>
                  <a:close/>
                  <a:moveTo>
                    <a:pt x="127" y="424"/>
                  </a:moveTo>
                  <a:cubicBezTo>
                    <a:pt x="127" y="424"/>
                    <a:pt x="127" y="424"/>
                    <a:pt x="127" y="424"/>
                  </a:cubicBezTo>
                  <a:cubicBezTo>
                    <a:pt x="127" y="424"/>
                    <a:pt x="127" y="424"/>
                    <a:pt x="127" y="424"/>
                  </a:cubicBezTo>
                  <a:cubicBezTo>
                    <a:pt x="127" y="424"/>
                    <a:pt x="127" y="424"/>
                    <a:pt x="127" y="424"/>
                  </a:cubicBezTo>
                  <a:cubicBezTo>
                    <a:pt x="127" y="424"/>
                    <a:pt x="127" y="424"/>
                    <a:pt x="127" y="424"/>
                  </a:cubicBezTo>
                  <a:close/>
                  <a:moveTo>
                    <a:pt x="127" y="752"/>
                  </a:moveTo>
                  <a:cubicBezTo>
                    <a:pt x="127" y="752"/>
                    <a:pt x="127" y="752"/>
                    <a:pt x="127" y="752"/>
                  </a:cubicBezTo>
                  <a:cubicBezTo>
                    <a:pt x="127" y="752"/>
                    <a:pt x="127" y="752"/>
                    <a:pt x="127" y="752"/>
                  </a:cubicBezTo>
                  <a:cubicBezTo>
                    <a:pt x="127" y="752"/>
                    <a:pt x="127" y="752"/>
                    <a:pt x="127" y="752"/>
                  </a:cubicBezTo>
                  <a:cubicBezTo>
                    <a:pt x="127" y="752"/>
                    <a:pt x="127" y="752"/>
                    <a:pt x="127" y="752"/>
                  </a:cubicBezTo>
                  <a:cubicBezTo>
                    <a:pt x="127" y="752"/>
                    <a:pt x="127" y="752"/>
                    <a:pt x="127" y="752"/>
                  </a:cubicBezTo>
                  <a:cubicBezTo>
                    <a:pt x="127" y="752"/>
                    <a:pt x="127" y="752"/>
                    <a:pt x="127" y="752"/>
                  </a:cubicBezTo>
                  <a:cubicBezTo>
                    <a:pt x="127" y="752"/>
                    <a:pt x="127" y="752"/>
                    <a:pt x="128" y="752"/>
                  </a:cubicBezTo>
                  <a:cubicBezTo>
                    <a:pt x="127" y="752"/>
                    <a:pt x="127" y="752"/>
                    <a:pt x="127" y="752"/>
                  </a:cubicBezTo>
                  <a:cubicBezTo>
                    <a:pt x="127" y="752"/>
                    <a:pt x="127" y="752"/>
                    <a:pt x="127" y="752"/>
                  </a:cubicBezTo>
                  <a:close/>
                  <a:moveTo>
                    <a:pt x="127" y="754"/>
                  </a:moveTo>
                  <a:cubicBezTo>
                    <a:pt x="127" y="754"/>
                    <a:pt x="126" y="754"/>
                    <a:pt x="126" y="755"/>
                  </a:cubicBezTo>
                  <a:cubicBezTo>
                    <a:pt x="126" y="754"/>
                    <a:pt x="127" y="754"/>
                    <a:pt x="127" y="754"/>
                  </a:cubicBezTo>
                  <a:cubicBezTo>
                    <a:pt x="127" y="754"/>
                    <a:pt x="127" y="754"/>
                    <a:pt x="127" y="754"/>
                  </a:cubicBezTo>
                  <a:close/>
                  <a:moveTo>
                    <a:pt x="125" y="99"/>
                  </a:moveTo>
                  <a:cubicBezTo>
                    <a:pt x="125" y="99"/>
                    <a:pt x="125" y="100"/>
                    <a:pt x="125" y="101"/>
                  </a:cubicBezTo>
                  <a:cubicBezTo>
                    <a:pt x="125" y="101"/>
                    <a:pt x="125" y="101"/>
                    <a:pt x="125" y="100"/>
                  </a:cubicBezTo>
                  <a:cubicBezTo>
                    <a:pt x="125" y="100"/>
                    <a:pt x="125" y="99"/>
                    <a:pt x="125" y="99"/>
                  </a:cubicBezTo>
                  <a:close/>
                  <a:moveTo>
                    <a:pt x="121" y="771"/>
                  </a:moveTo>
                  <a:cubicBezTo>
                    <a:pt x="121" y="770"/>
                    <a:pt x="121" y="770"/>
                    <a:pt x="121" y="770"/>
                  </a:cubicBezTo>
                  <a:cubicBezTo>
                    <a:pt x="121" y="770"/>
                    <a:pt x="121" y="770"/>
                    <a:pt x="121" y="770"/>
                  </a:cubicBezTo>
                  <a:cubicBezTo>
                    <a:pt x="122" y="770"/>
                    <a:pt x="122" y="770"/>
                    <a:pt x="121" y="769"/>
                  </a:cubicBezTo>
                  <a:cubicBezTo>
                    <a:pt x="122" y="768"/>
                    <a:pt x="122" y="768"/>
                    <a:pt x="123" y="767"/>
                  </a:cubicBezTo>
                  <a:cubicBezTo>
                    <a:pt x="123" y="767"/>
                    <a:pt x="123" y="767"/>
                    <a:pt x="124" y="767"/>
                  </a:cubicBezTo>
                  <a:cubicBezTo>
                    <a:pt x="124" y="770"/>
                    <a:pt x="124" y="770"/>
                    <a:pt x="124" y="770"/>
                  </a:cubicBezTo>
                  <a:cubicBezTo>
                    <a:pt x="123" y="770"/>
                    <a:pt x="123" y="769"/>
                    <a:pt x="122" y="769"/>
                  </a:cubicBezTo>
                  <a:cubicBezTo>
                    <a:pt x="123" y="770"/>
                    <a:pt x="123" y="770"/>
                    <a:pt x="124" y="770"/>
                  </a:cubicBezTo>
                  <a:cubicBezTo>
                    <a:pt x="124" y="770"/>
                    <a:pt x="124" y="770"/>
                    <a:pt x="124" y="770"/>
                  </a:cubicBezTo>
                  <a:cubicBezTo>
                    <a:pt x="123" y="771"/>
                    <a:pt x="122" y="771"/>
                    <a:pt x="121" y="771"/>
                  </a:cubicBezTo>
                  <a:cubicBezTo>
                    <a:pt x="121" y="771"/>
                    <a:pt x="121" y="771"/>
                    <a:pt x="121" y="770"/>
                  </a:cubicBezTo>
                  <a:lnTo>
                    <a:pt x="121" y="771"/>
                  </a:lnTo>
                  <a:close/>
                  <a:moveTo>
                    <a:pt x="123" y="777"/>
                  </a:moveTo>
                  <a:cubicBezTo>
                    <a:pt x="123" y="777"/>
                    <a:pt x="123" y="777"/>
                    <a:pt x="123" y="777"/>
                  </a:cubicBezTo>
                  <a:cubicBezTo>
                    <a:pt x="123" y="778"/>
                    <a:pt x="123" y="778"/>
                    <a:pt x="123" y="778"/>
                  </a:cubicBezTo>
                  <a:cubicBezTo>
                    <a:pt x="123" y="779"/>
                    <a:pt x="123" y="779"/>
                    <a:pt x="123" y="779"/>
                  </a:cubicBezTo>
                  <a:cubicBezTo>
                    <a:pt x="118" y="777"/>
                    <a:pt x="118" y="777"/>
                    <a:pt x="118" y="777"/>
                  </a:cubicBezTo>
                  <a:cubicBezTo>
                    <a:pt x="117" y="778"/>
                    <a:pt x="123" y="778"/>
                    <a:pt x="122" y="780"/>
                  </a:cubicBezTo>
                  <a:cubicBezTo>
                    <a:pt x="119" y="780"/>
                    <a:pt x="117" y="779"/>
                    <a:pt x="116" y="779"/>
                  </a:cubicBezTo>
                  <a:cubicBezTo>
                    <a:pt x="115" y="779"/>
                    <a:pt x="115" y="778"/>
                    <a:pt x="116" y="778"/>
                  </a:cubicBezTo>
                  <a:cubicBezTo>
                    <a:pt x="116" y="778"/>
                    <a:pt x="117" y="778"/>
                    <a:pt x="117" y="778"/>
                  </a:cubicBezTo>
                  <a:cubicBezTo>
                    <a:pt x="117" y="778"/>
                    <a:pt x="117" y="778"/>
                    <a:pt x="116" y="778"/>
                  </a:cubicBezTo>
                  <a:cubicBezTo>
                    <a:pt x="118" y="777"/>
                    <a:pt x="120" y="776"/>
                    <a:pt x="120" y="775"/>
                  </a:cubicBezTo>
                  <a:cubicBezTo>
                    <a:pt x="121" y="775"/>
                    <a:pt x="122" y="775"/>
                    <a:pt x="123" y="775"/>
                  </a:cubicBezTo>
                  <a:lnTo>
                    <a:pt x="123" y="777"/>
                  </a:lnTo>
                  <a:close/>
                  <a:moveTo>
                    <a:pt x="123" y="775"/>
                  </a:moveTo>
                  <a:cubicBezTo>
                    <a:pt x="122" y="775"/>
                    <a:pt x="121" y="774"/>
                    <a:pt x="122" y="774"/>
                  </a:cubicBezTo>
                  <a:cubicBezTo>
                    <a:pt x="123" y="774"/>
                    <a:pt x="123" y="774"/>
                    <a:pt x="123" y="774"/>
                  </a:cubicBezTo>
                  <a:lnTo>
                    <a:pt x="123" y="775"/>
                  </a:lnTo>
                  <a:close/>
                  <a:moveTo>
                    <a:pt x="128" y="780"/>
                  </a:moveTo>
                  <a:cubicBezTo>
                    <a:pt x="128" y="780"/>
                    <a:pt x="127" y="780"/>
                    <a:pt x="127" y="780"/>
                  </a:cubicBezTo>
                  <a:cubicBezTo>
                    <a:pt x="126" y="779"/>
                    <a:pt x="125" y="779"/>
                    <a:pt x="125" y="778"/>
                  </a:cubicBezTo>
                  <a:cubicBezTo>
                    <a:pt x="125" y="779"/>
                    <a:pt x="125" y="779"/>
                    <a:pt x="124" y="779"/>
                  </a:cubicBezTo>
                  <a:cubicBezTo>
                    <a:pt x="123" y="779"/>
                    <a:pt x="123" y="779"/>
                    <a:pt x="123" y="779"/>
                  </a:cubicBezTo>
                  <a:cubicBezTo>
                    <a:pt x="124" y="779"/>
                    <a:pt x="124" y="778"/>
                    <a:pt x="124" y="778"/>
                  </a:cubicBezTo>
                  <a:cubicBezTo>
                    <a:pt x="124" y="778"/>
                    <a:pt x="124" y="778"/>
                    <a:pt x="125" y="778"/>
                  </a:cubicBezTo>
                  <a:cubicBezTo>
                    <a:pt x="124" y="778"/>
                    <a:pt x="125" y="778"/>
                    <a:pt x="126" y="777"/>
                  </a:cubicBezTo>
                  <a:cubicBezTo>
                    <a:pt x="125" y="777"/>
                    <a:pt x="124" y="777"/>
                    <a:pt x="124" y="777"/>
                  </a:cubicBezTo>
                  <a:cubicBezTo>
                    <a:pt x="124" y="777"/>
                    <a:pt x="124" y="776"/>
                    <a:pt x="124" y="775"/>
                  </a:cubicBezTo>
                  <a:cubicBezTo>
                    <a:pt x="124" y="775"/>
                    <a:pt x="124" y="775"/>
                    <a:pt x="124" y="776"/>
                  </a:cubicBezTo>
                  <a:cubicBezTo>
                    <a:pt x="125" y="775"/>
                    <a:pt x="125" y="775"/>
                    <a:pt x="124" y="775"/>
                  </a:cubicBezTo>
                  <a:cubicBezTo>
                    <a:pt x="124" y="774"/>
                    <a:pt x="124" y="774"/>
                    <a:pt x="124" y="774"/>
                  </a:cubicBezTo>
                  <a:cubicBezTo>
                    <a:pt x="126" y="774"/>
                    <a:pt x="126" y="774"/>
                    <a:pt x="126" y="774"/>
                  </a:cubicBezTo>
                  <a:cubicBezTo>
                    <a:pt x="127" y="773"/>
                    <a:pt x="129" y="771"/>
                    <a:pt x="127" y="770"/>
                  </a:cubicBezTo>
                  <a:cubicBezTo>
                    <a:pt x="125" y="770"/>
                    <a:pt x="125" y="770"/>
                    <a:pt x="124" y="770"/>
                  </a:cubicBezTo>
                  <a:cubicBezTo>
                    <a:pt x="124" y="769"/>
                    <a:pt x="124" y="768"/>
                    <a:pt x="124" y="766"/>
                  </a:cubicBezTo>
                  <a:cubicBezTo>
                    <a:pt x="125" y="766"/>
                    <a:pt x="125" y="766"/>
                    <a:pt x="125" y="765"/>
                  </a:cubicBezTo>
                  <a:cubicBezTo>
                    <a:pt x="125" y="765"/>
                    <a:pt x="125" y="765"/>
                    <a:pt x="125" y="765"/>
                  </a:cubicBezTo>
                  <a:cubicBezTo>
                    <a:pt x="125" y="766"/>
                    <a:pt x="126" y="767"/>
                    <a:pt x="128" y="769"/>
                  </a:cubicBezTo>
                  <a:cubicBezTo>
                    <a:pt x="128" y="773"/>
                    <a:pt x="128" y="776"/>
                    <a:pt x="128" y="780"/>
                  </a:cubicBezTo>
                  <a:close/>
                  <a:moveTo>
                    <a:pt x="129" y="763"/>
                  </a:moveTo>
                  <a:cubicBezTo>
                    <a:pt x="128" y="763"/>
                    <a:pt x="128" y="763"/>
                    <a:pt x="128" y="763"/>
                  </a:cubicBezTo>
                  <a:cubicBezTo>
                    <a:pt x="127" y="763"/>
                    <a:pt x="127" y="762"/>
                    <a:pt x="126" y="762"/>
                  </a:cubicBezTo>
                  <a:cubicBezTo>
                    <a:pt x="126" y="762"/>
                    <a:pt x="127" y="761"/>
                    <a:pt x="127" y="760"/>
                  </a:cubicBezTo>
                  <a:cubicBezTo>
                    <a:pt x="127" y="760"/>
                    <a:pt x="127" y="760"/>
                    <a:pt x="127" y="760"/>
                  </a:cubicBezTo>
                  <a:cubicBezTo>
                    <a:pt x="127" y="760"/>
                    <a:pt x="127" y="760"/>
                    <a:pt x="128" y="760"/>
                  </a:cubicBezTo>
                  <a:cubicBezTo>
                    <a:pt x="128" y="760"/>
                    <a:pt x="128" y="760"/>
                    <a:pt x="128" y="760"/>
                  </a:cubicBezTo>
                  <a:cubicBezTo>
                    <a:pt x="128" y="761"/>
                    <a:pt x="128" y="761"/>
                    <a:pt x="129" y="761"/>
                  </a:cubicBezTo>
                  <a:cubicBezTo>
                    <a:pt x="129" y="762"/>
                    <a:pt x="129" y="762"/>
                    <a:pt x="129" y="763"/>
                  </a:cubicBezTo>
                  <a:close/>
                  <a:moveTo>
                    <a:pt x="125" y="758"/>
                  </a:moveTo>
                  <a:cubicBezTo>
                    <a:pt x="125" y="757"/>
                    <a:pt x="126" y="758"/>
                    <a:pt x="128" y="757"/>
                  </a:cubicBezTo>
                  <a:cubicBezTo>
                    <a:pt x="128" y="757"/>
                    <a:pt x="128" y="757"/>
                    <a:pt x="129" y="757"/>
                  </a:cubicBezTo>
                  <a:cubicBezTo>
                    <a:pt x="129" y="757"/>
                    <a:pt x="129" y="757"/>
                    <a:pt x="129" y="758"/>
                  </a:cubicBezTo>
                  <a:cubicBezTo>
                    <a:pt x="129" y="758"/>
                    <a:pt x="129" y="759"/>
                    <a:pt x="129" y="759"/>
                  </a:cubicBezTo>
                  <a:cubicBezTo>
                    <a:pt x="129" y="759"/>
                    <a:pt x="129" y="760"/>
                    <a:pt x="129" y="760"/>
                  </a:cubicBezTo>
                  <a:cubicBezTo>
                    <a:pt x="129" y="759"/>
                    <a:pt x="128" y="758"/>
                    <a:pt x="125" y="758"/>
                  </a:cubicBezTo>
                  <a:close/>
                  <a:moveTo>
                    <a:pt x="131" y="803"/>
                  </a:moveTo>
                  <a:cubicBezTo>
                    <a:pt x="129" y="803"/>
                    <a:pt x="129" y="803"/>
                    <a:pt x="129" y="803"/>
                  </a:cubicBezTo>
                  <a:cubicBezTo>
                    <a:pt x="129" y="801"/>
                    <a:pt x="129" y="801"/>
                    <a:pt x="129" y="801"/>
                  </a:cubicBezTo>
                  <a:cubicBezTo>
                    <a:pt x="131" y="802"/>
                    <a:pt x="132" y="803"/>
                    <a:pt x="131" y="803"/>
                  </a:cubicBezTo>
                  <a:close/>
                  <a:moveTo>
                    <a:pt x="150" y="111"/>
                  </a:moveTo>
                  <a:cubicBezTo>
                    <a:pt x="149" y="111"/>
                    <a:pt x="148" y="110"/>
                    <a:pt x="148" y="110"/>
                  </a:cubicBezTo>
                  <a:cubicBezTo>
                    <a:pt x="148" y="110"/>
                    <a:pt x="148" y="110"/>
                    <a:pt x="148" y="109"/>
                  </a:cubicBezTo>
                  <a:cubicBezTo>
                    <a:pt x="149" y="109"/>
                    <a:pt x="151" y="109"/>
                    <a:pt x="150" y="111"/>
                  </a:cubicBezTo>
                  <a:close/>
                  <a:moveTo>
                    <a:pt x="148" y="108"/>
                  </a:moveTo>
                  <a:cubicBezTo>
                    <a:pt x="148" y="108"/>
                    <a:pt x="148" y="108"/>
                    <a:pt x="148" y="109"/>
                  </a:cubicBezTo>
                  <a:cubicBezTo>
                    <a:pt x="147" y="108"/>
                    <a:pt x="147" y="108"/>
                    <a:pt x="147" y="108"/>
                  </a:cubicBezTo>
                  <a:cubicBezTo>
                    <a:pt x="148" y="108"/>
                    <a:pt x="148" y="108"/>
                    <a:pt x="148" y="108"/>
                  </a:cubicBezTo>
                  <a:close/>
                  <a:moveTo>
                    <a:pt x="148" y="766"/>
                  </a:moveTo>
                  <a:cubicBezTo>
                    <a:pt x="148" y="767"/>
                    <a:pt x="148" y="767"/>
                    <a:pt x="148" y="768"/>
                  </a:cubicBezTo>
                  <a:cubicBezTo>
                    <a:pt x="147" y="767"/>
                    <a:pt x="147" y="767"/>
                    <a:pt x="148" y="766"/>
                  </a:cubicBezTo>
                  <a:close/>
                  <a:moveTo>
                    <a:pt x="150" y="771"/>
                  </a:moveTo>
                  <a:cubicBezTo>
                    <a:pt x="149" y="771"/>
                    <a:pt x="148" y="770"/>
                    <a:pt x="148" y="770"/>
                  </a:cubicBezTo>
                  <a:cubicBezTo>
                    <a:pt x="148" y="770"/>
                    <a:pt x="148" y="770"/>
                    <a:pt x="148" y="770"/>
                  </a:cubicBezTo>
                  <a:cubicBezTo>
                    <a:pt x="150" y="769"/>
                    <a:pt x="151" y="770"/>
                    <a:pt x="150" y="771"/>
                  </a:cubicBezTo>
                  <a:close/>
                  <a:moveTo>
                    <a:pt x="151" y="771"/>
                  </a:moveTo>
                  <a:cubicBezTo>
                    <a:pt x="151" y="771"/>
                    <a:pt x="151" y="771"/>
                    <a:pt x="151" y="771"/>
                  </a:cubicBezTo>
                  <a:cubicBezTo>
                    <a:pt x="151" y="771"/>
                    <a:pt x="151" y="771"/>
                    <a:pt x="151" y="771"/>
                  </a:cubicBezTo>
                  <a:close/>
                  <a:moveTo>
                    <a:pt x="153" y="744"/>
                  </a:moveTo>
                  <a:cubicBezTo>
                    <a:pt x="153" y="744"/>
                    <a:pt x="153" y="744"/>
                    <a:pt x="153" y="744"/>
                  </a:cubicBezTo>
                  <a:cubicBezTo>
                    <a:pt x="153" y="744"/>
                    <a:pt x="153" y="744"/>
                    <a:pt x="153" y="744"/>
                  </a:cubicBezTo>
                  <a:cubicBezTo>
                    <a:pt x="153" y="744"/>
                    <a:pt x="153" y="744"/>
                    <a:pt x="153" y="744"/>
                  </a:cubicBezTo>
                  <a:close/>
                  <a:moveTo>
                    <a:pt x="168" y="448"/>
                  </a:moveTo>
                  <a:cubicBezTo>
                    <a:pt x="169" y="448"/>
                    <a:pt x="169" y="448"/>
                    <a:pt x="169" y="448"/>
                  </a:cubicBezTo>
                  <a:cubicBezTo>
                    <a:pt x="169" y="448"/>
                    <a:pt x="169" y="448"/>
                    <a:pt x="169" y="449"/>
                  </a:cubicBezTo>
                  <a:cubicBezTo>
                    <a:pt x="168" y="448"/>
                    <a:pt x="168" y="448"/>
                    <a:pt x="168" y="448"/>
                  </a:cubicBezTo>
                  <a:cubicBezTo>
                    <a:pt x="168" y="448"/>
                    <a:pt x="168" y="448"/>
                    <a:pt x="168" y="448"/>
                  </a:cubicBezTo>
                  <a:cubicBezTo>
                    <a:pt x="168" y="448"/>
                    <a:pt x="168" y="448"/>
                    <a:pt x="168" y="448"/>
                  </a:cubicBezTo>
                  <a:close/>
                  <a:moveTo>
                    <a:pt x="168" y="451"/>
                  </a:moveTo>
                  <a:cubicBezTo>
                    <a:pt x="168" y="450"/>
                    <a:pt x="168" y="450"/>
                    <a:pt x="167" y="450"/>
                  </a:cubicBezTo>
                  <a:cubicBezTo>
                    <a:pt x="167" y="449"/>
                    <a:pt x="167" y="449"/>
                    <a:pt x="167" y="448"/>
                  </a:cubicBezTo>
                  <a:cubicBezTo>
                    <a:pt x="167" y="448"/>
                    <a:pt x="167" y="448"/>
                    <a:pt x="167" y="448"/>
                  </a:cubicBezTo>
                  <a:cubicBezTo>
                    <a:pt x="168" y="448"/>
                    <a:pt x="168" y="449"/>
                    <a:pt x="169" y="449"/>
                  </a:cubicBezTo>
                  <a:cubicBezTo>
                    <a:pt x="168" y="450"/>
                    <a:pt x="168" y="450"/>
                    <a:pt x="168" y="451"/>
                  </a:cubicBezTo>
                  <a:close/>
                  <a:moveTo>
                    <a:pt x="168" y="455"/>
                  </a:moveTo>
                  <a:cubicBezTo>
                    <a:pt x="168" y="455"/>
                    <a:pt x="168" y="454"/>
                    <a:pt x="167" y="454"/>
                  </a:cubicBezTo>
                  <a:cubicBezTo>
                    <a:pt x="168" y="454"/>
                    <a:pt x="168" y="454"/>
                    <a:pt x="168" y="454"/>
                  </a:cubicBezTo>
                  <a:cubicBezTo>
                    <a:pt x="168" y="454"/>
                    <a:pt x="168" y="454"/>
                    <a:pt x="168" y="455"/>
                  </a:cubicBezTo>
                  <a:close/>
                  <a:moveTo>
                    <a:pt x="168" y="111"/>
                  </a:moveTo>
                  <a:cubicBezTo>
                    <a:pt x="168" y="111"/>
                    <a:pt x="168" y="111"/>
                    <a:pt x="168" y="111"/>
                  </a:cubicBezTo>
                  <a:cubicBezTo>
                    <a:pt x="168" y="111"/>
                    <a:pt x="168" y="111"/>
                    <a:pt x="168" y="111"/>
                  </a:cubicBezTo>
                  <a:cubicBezTo>
                    <a:pt x="168" y="111"/>
                    <a:pt x="168" y="111"/>
                    <a:pt x="168" y="111"/>
                  </a:cubicBezTo>
                  <a:close/>
                  <a:moveTo>
                    <a:pt x="168" y="102"/>
                  </a:moveTo>
                  <a:cubicBezTo>
                    <a:pt x="168" y="102"/>
                    <a:pt x="168" y="102"/>
                    <a:pt x="168" y="102"/>
                  </a:cubicBezTo>
                  <a:cubicBezTo>
                    <a:pt x="167" y="102"/>
                    <a:pt x="167" y="102"/>
                    <a:pt x="166" y="102"/>
                  </a:cubicBezTo>
                  <a:cubicBezTo>
                    <a:pt x="167" y="102"/>
                    <a:pt x="167" y="102"/>
                    <a:pt x="168" y="102"/>
                  </a:cubicBezTo>
                  <a:close/>
                  <a:moveTo>
                    <a:pt x="166" y="266"/>
                  </a:moveTo>
                  <a:cubicBezTo>
                    <a:pt x="166" y="265"/>
                    <a:pt x="166" y="265"/>
                    <a:pt x="166" y="265"/>
                  </a:cubicBezTo>
                  <a:cubicBezTo>
                    <a:pt x="167" y="265"/>
                    <a:pt x="167" y="265"/>
                    <a:pt x="167" y="265"/>
                  </a:cubicBezTo>
                  <a:cubicBezTo>
                    <a:pt x="167" y="265"/>
                    <a:pt x="167" y="265"/>
                    <a:pt x="167" y="265"/>
                  </a:cubicBezTo>
                  <a:cubicBezTo>
                    <a:pt x="167" y="265"/>
                    <a:pt x="167" y="265"/>
                    <a:pt x="167" y="265"/>
                  </a:cubicBezTo>
                  <a:cubicBezTo>
                    <a:pt x="167" y="265"/>
                    <a:pt x="166" y="265"/>
                    <a:pt x="166" y="266"/>
                  </a:cubicBezTo>
                  <a:close/>
                  <a:moveTo>
                    <a:pt x="165" y="111"/>
                  </a:moveTo>
                  <a:cubicBezTo>
                    <a:pt x="166" y="111"/>
                    <a:pt x="166" y="111"/>
                    <a:pt x="166" y="111"/>
                  </a:cubicBezTo>
                  <a:cubicBezTo>
                    <a:pt x="166" y="112"/>
                    <a:pt x="167" y="112"/>
                    <a:pt x="166" y="112"/>
                  </a:cubicBezTo>
                  <a:cubicBezTo>
                    <a:pt x="166" y="112"/>
                    <a:pt x="166" y="112"/>
                    <a:pt x="165" y="111"/>
                  </a:cubicBezTo>
                  <a:close/>
                  <a:moveTo>
                    <a:pt x="165" y="269"/>
                  </a:moveTo>
                  <a:cubicBezTo>
                    <a:pt x="165" y="269"/>
                    <a:pt x="165" y="269"/>
                    <a:pt x="165" y="269"/>
                  </a:cubicBezTo>
                  <a:cubicBezTo>
                    <a:pt x="164" y="267"/>
                    <a:pt x="164" y="267"/>
                    <a:pt x="164" y="267"/>
                  </a:cubicBezTo>
                  <a:cubicBezTo>
                    <a:pt x="165" y="267"/>
                    <a:pt x="165" y="268"/>
                    <a:pt x="165" y="269"/>
                  </a:cubicBezTo>
                  <a:close/>
                  <a:moveTo>
                    <a:pt x="164" y="452"/>
                  </a:moveTo>
                  <a:cubicBezTo>
                    <a:pt x="164" y="452"/>
                    <a:pt x="164" y="452"/>
                    <a:pt x="164" y="452"/>
                  </a:cubicBezTo>
                  <a:cubicBezTo>
                    <a:pt x="164" y="451"/>
                    <a:pt x="164" y="451"/>
                    <a:pt x="164" y="451"/>
                  </a:cubicBezTo>
                  <a:cubicBezTo>
                    <a:pt x="164" y="451"/>
                    <a:pt x="164" y="452"/>
                    <a:pt x="164" y="452"/>
                  </a:cubicBezTo>
                  <a:close/>
                  <a:moveTo>
                    <a:pt x="162" y="708"/>
                  </a:moveTo>
                  <a:cubicBezTo>
                    <a:pt x="164" y="709"/>
                    <a:pt x="166" y="709"/>
                    <a:pt x="167" y="709"/>
                  </a:cubicBezTo>
                  <a:cubicBezTo>
                    <a:pt x="167" y="710"/>
                    <a:pt x="166" y="710"/>
                    <a:pt x="166" y="711"/>
                  </a:cubicBezTo>
                  <a:cubicBezTo>
                    <a:pt x="165" y="711"/>
                    <a:pt x="165" y="710"/>
                    <a:pt x="163" y="710"/>
                  </a:cubicBezTo>
                  <a:cubicBezTo>
                    <a:pt x="162" y="708"/>
                    <a:pt x="162" y="708"/>
                    <a:pt x="162" y="708"/>
                  </a:cubicBezTo>
                  <a:cubicBezTo>
                    <a:pt x="162" y="708"/>
                    <a:pt x="162" y="708"/>
                    <a:pt x="162" y="708"/>
                  </a:cubicBezTo>
                  <a:close/>
                  <a:moveTo>
                    <a:pt x="159" y="741"/>
                  </a:moveTo>
                  <a:cubicBezTo>
                    <a:pt x="161" y="741"/>
                    <a:pt x="161" y="741"/>
                    <a:pt x="161" y="741"/>
                  </a:cubicBezTo>
                  <a:cubicBezTo>
                    <a:pt x="161" y="741"/>
                    <a:pt x="161" y="741"/>
                    <a:pt x="161" y="741"/>
                  </a:cubicBezTo>
                  <a:cubicBezTo>
                    <a:pt x="161" y="742"/>
                    <a:pt x="163" y="742"/>
                    <a:pt x="164" y="743"/>
                  </a:cubicBezTo>
                  <a:cubicBezTo>
                    <a:pt x="165" y="743"/>
                    <a:pt x="165" y="743"/>
                    <a:pt x="165" y="743"/>
                  </a:cubicBezTo>
                  <a:cubicBezTo>
                    <a:pt x="164" y="743"/>
                    <a:pt x="163" y="743"/>
                    <a:pt x="162" y="743"/>
                  </a:cubicBezTo>
                  <a:cubicBezTo>
                    <a:pt x="162" y="742"/>
                    <a:pt x="159" y="742"/>
                    <a:pt x="159" y="741"/>
                  </a:cubicBezTo>
                  <a:close/>
                  <a:moveTo>
                    <a:pt x="167" y="732"/>
                  </a:moveTo>
                  <a:cubicBezTo>
                    <a:pt x="167" y="732"/>
                    <a:pt x="167" y="733"/>
                    <a:pt x="167" y="733"/>
                  </a:cubicBezTo>
                  <a:cubicBezTo>
                    <a:pt x="167" y="733"/>
                    <a:pt x="167" y="733"/>
                    <a:pt x="166" y="733"/>
                  </a:cubicBezTo>
                  <a:cubicBezTo>
                    <a:pt x="167" y="733"/>
                    <a:pt x="167" y="733"/>
                    <a:pt x="167" y="733"/>
                  </a:cubicBezTo>
                  <a:cubicBezTo>
                    <a:pt x="167" y="733"/>
                    <a:pt x="167" y="734"/>
                    <a:pt x="167" y="734"/>
                  </a:cubicBezTo>
                  <a:cubicBezTo>
                    <a:pt x="167" y="734"/>
                    <a:pt x="167" y="734"/>
                    <a:pt x="167" y="735"/>
                  </a:cubicBezTo>
                  <a:cubicBezTo>
                    <a:pt x="166" y="734"/>
                    <a:pt x="166" y="734"/>
                    <a:pt x="165" y="734"/>
                  </a:cubicBezTo>
                  <a:cubicBezTo>
                    <a:pt x="166" y="733"/>
                    <a:pt x="166" y="733"/>
                    <a:pt x="165" y="733"/>
                  </a:cubicBezTo>
                  <a:cubicBezTo>
                    <a:pt x="164" y="733"/>
                    <a:pt x="164" y="733"/>
                    <a:pt x="164" y="733"/>
                  </a:cubicBezTo>
                  <a:cubicBezTo>
                    <a:pt x="164" y="731"/>
                    <a:pt x="164" y="731"/>
                    <a:pt x="164" y="731"/>
                  </a:cubicBezTo>
                  <a:cubicBezTo>
                    <a:pt x="165" y="731"/>
                    <a:pt x="167" y="731"/>
                    <a:pt x="168" y="732"/>
                  </a:cubicBezTo>
                  <a:cubicBezTo>
                    <a:pt x="168" y="732"/>
                    <a:pt x="168" y="732"/>
                    <a:pt x="168" y="732"/>
                  </a:cubicBezTo>
                  <a:cubicBezTo>
                    <a:pt x="167" y="732"/>
                    <a:pt x="166" y="732"/>
                    <a:pt x="165" y="732"/>
                  </a:cubicBezTo>
                  <a:cubicBezTo>
                    <a:pt x="165" y="732"/>
                    <a:pt x="167" y="732"/>
                    <a:pt x="167" y="732"/>
                  </a:cubicBezTo>
                  <a:close/>
                  <a:moveTo>
                    <a:pt x="166" y="736"/>
                  </a:moveTo>
                  <a:cubicBezTo>
                    <a:pt x="166" y="736"/>
                    <a:pt x="166" y="736"/>
                    <a:pt x="165" y="736"/>
                  </a:cubicBezTo>
                  <a:cubicBezTo>
                    <a:pt x="165" y="736"/>
                    <a:pt x="165" y="736"/>
                    <a:pt x="165" y="736"/>
                  </a:cubicBezTo>
                  <a:cubicBezTo>
                    <a:pt x="166" y="736"/>
                    <a:pt x="166" y="736"/>
                    <a:pt x="166" y="736"/>
                  </a:cubicBezTo>
                  <a:close/>
                  <a:moveTo>
                    <a:pt x="168" y="754"/>
                  </a:moveTo>
                  <a:cubicBezTo>
                    <a:pt x="166" y="754"/>
                    <a:pt x="166" y="754"/>
                    <a:pt x="166" y="754"/>
                  </a:cubicBezTo>
                  <a:cubicBezTo>
                    <a:pt x="165" y="753"/>
                    <a:pt x="166" y="753"/>
                    <a:pt x="168" y="754"/>
                  </a:cubicBezTo>
                  <a:close/>
                  <a:moveTo>
                    <a:pt x="168" y="752"/>
                  </a:moveTo>
                  <a:cubicBezTo>
                    <a:pt x="164" y="751"/>
                    <a:pt x="164" y="751"/>
                    <a:pt x="164" y="751"/>
                  </a:cubicBezTo>
                  <a:cubicBezTo>
                    <a:pt x="165" y="752"/>
                    <a:pt x="168" y="752"/>
                    <a:pt x="166" y="753"/>
                  </a:cubicBezTo>
                  <a:cubicBezTo>
                    <a:pt x="164" y="753"/>
                    <a:pt x="163" y="752"/>
                    <a:pt x="160" y="752"/>
                  </a:cubicBezTo>
                  <a:cubicBezTo>
                    <a:pt x="162" y="752"/>
                    <a:pt x="161" y="750"/>
                    <a:pt x="164" y="751"/>
                  </a:cubicBezTo>
                  <a:cubicBezTo>
                    <a:pt x="160" y="749"/>
                    <a:pt x="160" y="749"/>
                    <a:pt x="160" y="749"/>
                  </a:cubicBezTo>
                  <a:cubicBezTo>
                    <a:pt x="161" y="749"/>
                    <a:pt x="162" y="750"/>
                    <a:pt x="163" y="750"/>
                  </a:cubicBezTo>
                  <a:cubicBezTo>
                    <a:pt x="162" y="749"/>
                    <a:pt x="162" y="749"/>
                    <a:pt x="162" y="749"/>
                  </a:cubicBezTo>
                  <a:cubicBezTo>
                    <a:pt x="163" y="749"/>
                    <a:pt x="163" y="749"/>
                    <a:pt x="163" y="749"/>
                  </a:cubicBezTo>
                  <a:cubicBezTo>
                    <a:pt x="161" y="748"/>
                    <a:pt x="161" y="746"/>
                    <a:pt x="158" y="745"/>
                  </a:cubicBezTo>
                  <a:cubicBezTo>
                    <a:pt x="156" y="746"/>
                    <a:pt x="156" y="745"/>
                    <a:pt x="155" y="745"/>
                  </a:cubicBezTo>
                  <a:cubicBezTo>
                    <a:pt x="155" y="744"/>
                    <a:pt x="156" y="744"/>
                    <a:pt x="157" y="744"/>
                  </a:cubicBezTo>
                  <a:cubicBezTo>
                    <a:pt x="157" y="744"/>
                    <a:pt x="157" y="744"/>
                    <a:pt x="157" y="744"/>
                  </a:cubicBezTo>
                  <a:cubicBezTo>
                    <a:pt x="157" y="744"/>
                    <a:pt x="158" y="744"/>
                    <a:pt x="158" y="744"/>
                  </a:cubicBezTo>
                  <a:cubicBezTo>
                    <a:pt x="159" y="744"/>
                    <a:pt x="160" y="744"/>
                    <a:pt x="161" y="745"/>
                  </a:cubicBezTo>
                  <a:cubicBezTo>
                    <a:pt x="161" y="745"/>
                    <a:pt x="161" y="744"/>
                    <a:pt x="161" y="744"/>
                  </a:cubicBezTo>
                  <a:cubicBezTo>
                    <a:pt x="162" y="745"/>
                    <a:pt x="163" y="745"/>
                    <a:pt x="163" y="745"/>
                  </a:cubicBezTo>
                  <a:cubicBezTo>
                    <a:pt x="161" y="745"/>
                    <a:pt x="164" y="747"/>
                    <a:pt x="164" y="747"/>
                  </a:cubicBezTo>
                  <a:cubicBezTo>
                    <a:pt x="165" y="746"/>
                    <a:pt x="164" y="746"/>
                    <a:pt x="163" y="745"/>
                  </a:cubicBezTo>
                  <a:cubicBezTo>
                    <a:pt x="164" y="746"/>
                    <a:pt x="165" y="745"/>
                    <a:pt x="166" y="745"/>
                  </a:cubicBezTo>
                  <a:cubicBezTo>
                    <a:pt x="166" y="745"/>
                    <a:pt x="166" y="745"/>
                    <a:pt x="166" y="746"/>
                  </a:cubicBezTo>
                  <a:cubicBezTo>
                    <a:pt x="165" y="748"/>
                    <a:pt x="165" y="748"/>
                    <a:pt x="165" y="748"/>
                  </a:cubicBezTo>
                  <a:cubicBezTo>
                    <a:pt x="166" y="748"/>
                    <a:pt x="166" y="748"/>
                    <a:pt x="166" y="748"/>
                  </a:cubicBezTo>
                  <a:cubicBezTo>
                    <a:pt x="167" y="748"/>
                    <a:pt x="167" y="749"/>
                    <a:pt x="167" y="749"/>
                  </a:cubicBezTo>
                  <a:cubicBezTo>
                    <a:pt x="166" y="749"/>
                    <a:pt x="166" y="749"/>
                    <a:pt x="166" y="749"/>
                  </a:cubicBezTo>
                  <a:cubicBezTo>
                    <a:pt x="166" y="749"/>
                    <a:pt x="166" y="751"/>
                    <a:pt x="168" y="751"/>
                  </a:cubicBezTo>
                  <a:lnTo>
                    <a:pt x="168" y="752"/>
                  </a:lnTo>
                  <a:close/>
                  <a:moveTo>
                    <a:pt x="168" y="751"/>
                  </a:moveTo>
                  <a:cubicBezTo>
                    <a:pt x="166" y="749"/>
                    <a:pt x="166" y="749"/>
                    <a:pt x="166" y="749"/>
                  </a:cubicBezTo>
                  <a:cubicBezTo>
                    <a:pt x="167" y="749"/>
                    <a:pt x="167" y="749"/>
                    <a:pt x="168" y="749"/>
                  </a:cubicBezTo>
                  <a:lnTo>
                    <a:pt x="168" y="751"/>
                  </a:lnTo>
                  <a:close/>
                  <a:moveTo>
                    <a:pt x="168" y="745"/>
                  </a:moveTo>
                  <a:cubicBezTo>
                    <a:pt x="168" y="745"/>
                    <a:pt x="167" y="745"/>
                    <a:pt x="167" y="745"/>
                  </a:cubicBezTo>
                  <a:cubicBezTo>
                    <a:pt x="168" y="745"/>
                    <a:pt x="168" y="745"/>
                    <a:pt x="168" y="745"/>
                  </a:cubicBezTo>
                  <a:cubicBezTo>
                    <a:pt x="168" y="745"/>
                    <a:pt x="168" y="745"/>
                    <a:pt x="168" y="745"/>
                  </a:cubicBezTo>
                  <a:close/>
                  <a:moveTo>
                    <a:pt x="168" y="744"/>
                  </a:moveTo>
                  <a:cubicBezTo>
                    <a:pt x="167" y="744"/>
                    <a:pt x="167" y="744"/>
                    <a:pt x="166" y="744"/>
                  </a:cubicBezTo>
                  <a:cubicBezTo>
                    <a:pt x="166" y="743"/>
                    <a:pt x="166" y="743"/>
                    <a:pt x="166" y="743"/>
                  </a:cubicBezTo>
                  <a:cubicBezTo>
                    <a:pt x="166" y="743"/>
                    <a:pt x="167" y="743"/>
                    <a:pt x="167" y="743"/>
                  </a:cubicBezTo>
                  <a:cubicBezTo>
                    <a:pt x="166" y="742"/>
                    <a:pt x="166" y="742"/>
                    <a:pt x="166" y="742"/>
                  </a:cubicBezTo>
                  <a:cubicBezTo>
                    <a:pt x="167" y="742"/>
                    <a:pt x="167" y="742"/>
                    <a:pt x="167" y="742"/>
                  </a:cubicBezTo>
                  <a:cubicBezTo>
                    <a:pt x="168" y="742"/>
                    <a:pt x="168" y="742"/>
                    <a:pt x="168" y="743"/>
                  </a:cubicBezTo>
                  <a:lnTo>
                    <a:pt x="168" y="744"/>
                  </a:lnTo>
                  <a:close/>
                  <a:moveTo>
                    <a:pt x="168" y="742"/>
                  </a:moveTo>
                  <a:cubicBezTo>
                    <a:pt x="166" y="741"/>
                    <a:pt x="166" y="741"/>
                    <a:pt x="166" y="740"/>
                  </a:cubicBezTo>
                  <a:cubicBezTo>
                    <a:pt x="168" y="741"/>
                    <a:pt x="168" y="741"/>
                    <a:pt x="168" y="741"/>
                  </a:cubicBezTo>
                  <a:lnTo>
                    <a:pt x="168" y="742"/>
                  </a:lnTo>
                  <a:close/>
                  <a:moveTo>
                    <a:pt x="168" y="738"/>
                  </a:moveTo>
                  <a:cubicBezTo>
                    <a:pt x="168" y="738"/>
                    <a:pt x="168" y="738"/>
                    <a:pt x="168" y="737"/>
                  </a:cubicBezTo>
                  <a:cubicBezTo>
                    <a:pt x="168" y="737"/>
                    <a:pt x="168" y="737"/>
                    <a:pt x="168" y="737"/>
                  </a:cubicBezTo>
                  <a:lnTo>
                    <a:pt x="168" y="738"/>
                  </a:lnTo>
                  <a:close/>
                  <a:moveTo>
                    <a:pt x="169" y="727"/>
                  </a:moveTo>
                  <a:cubicBezTo>
                    <a:pt x="168" y="727"/>
                    <a:pt x="167" y="727"/>
                    <a:pt x="167" y="727"/>
                  </a:cubicBezTo>
                  <a:cubicBezTo>
                    <a:pt x="166" y="728"/>
                    <a:pt x="167" y="728"/>
                    <a:pt x="169" y="728"/>
                  </a:cubicBezTo>
                  <a:cubicBezTo>
                    <a:pt x="168" y="729"/>
                    <a:pt x="168" y="730"/>
                    <a:pt x="168" y="731"/>
                  </a:cubicBezTo>
                  <a:cubicBezTo>
                    <a:pt x="167" y="730"/>
                    <a:pt x="165" y="729"/>
                    <a:pt x="163" y="727"/>
                  </a:cubicBezTo>
                  <a:cubicBezTo>
                    <a:pt x="163" y="724"/>
                    <a:pt x="163" y="724"/>
                    <a:pt x="163" y="724"/>
                  </a:cubicBezTo>
                  <a:cubicBezTo>
                    <a:pt x="163" y="724"/>
                    <a:pt x="163" y="724"/>
                    <a:pt x="163" y="724"/>
                  </a:cubicBezTo>
                  <a:cubicBezTo>
                    <a:pt x="163" y="724"/>
                    <a:pt x="163" y="724"/>
                    <a:pt x="163" y="724"/>
                  </a:cubicBezTo>
                  <a:cubicBezTo>
                    <a:pt x="163" y="724"/>
                    <a:pt x="163" y="724"/>
                    <a:pt x="163" y="724"/>
                  </a:cubicBezTo>
                  <a:cubicBezTo>
                    <a:pt x="163" y="724"/>
                    <a:pt x="163" y="724"/>
                    <a:pt x="163" y="724"/>
                  </a:cubicBezTo>
                  <a:cubicBezTo>
                    <a:pt x="163" y="724"/>
                    <a:pt x="163" y="724"/>
                    <a:pt x="163" y="724"/>
                  </a:cubicBezTo>
                  <a:cubicBezTo>
                    <a:pt x="165" y="725"/>
                    <a:pt x="168" y="726"/>
                    <a:pt x="169" y="727"/>
                  </a:cubicBezTo>
                  <a:close/>
                  <a:moveTo>
                    <a:pt x="169" y="717"/>
                  </a:moveTo>
                  <a:cubicBezTo>
                    <a:pt x="167" y="716"/>
                    <a:pt x="164" y="715"/>
                    <a:pt x="164" y="715"/>
                  </a:cubicBezTo>
                  <a:cubicBezTo>
                    <a:pt x="163" y="715"/>
                    <a:pt x="163" y="714"/>
                    <a:pt x="164" y="713"/>
                  </a:cubicBezTo>
                  <a:cubicBezTo>
                    <a:pt x="165" y="713"/>
                    <a:pt x="165" y="713"/>
                    <a:pt x="165" y="713"/>
                  </a:cubicBezTo>
                  <a:cubicBezTo>
                    <a:pt x="166" y="713"/>
                    <a:pt x="163" y="711"/>
                    <a:pt x="166" y="711"/>
                  </a:cubicBezTo>
                  <a:cubicBezTo>
                    <a:pt x="166" y="712"/>
                    <a:pt x="167" y="713"/>
                    <a:pt x="169" y="714"/>
                  </a:cubicBezTo>
                  <a:lnTo>
                    <a:pt x="169" y="717"/>
                  </a:lnTo>
                  <a:close/>
                  <a:moveTo>
                    <a:pt x="169" y="702"/>
                  </a:moveTo>
                  <a:cubicBezTo>
                    <a:pt x="168" y="701"/>
                    <a:pt x="168" y="701"/>
                    <a:pt x="168" y="701"/>
                  </a:cubicBezTo>
                  <a:cubicBezTo>
                    <a:pt x="168" y="700"/>
                    <a:pt x="168" y="700"/>
                    <a:pt x="168" y="700"/>
                  </a:cubicBezTo>
                  <a:cubicBezTo>
                    <a:pt x="169" y="700"/>
                    <a:pt x="169" y="700"/>
                    <a:pt x="169" y="700"/>
                  </a:cubicBezTo>
                  <a:cubicBezTo>
                    <a:pt x="169" y="700"/>
                    <a:pt x="169" y="701"/>
                    <a:pt x="169" y="702"/>
                  </a:cubicBezTo>
                  <a:close/>
                  <a:moveTo>
                    <a:pt x="198" y="661"/>
                  </a:moveTo>
                  <a:cubicBezTo>
                    <a:pt x="199" y="661"/>
                    <a:pt x="199" y="661"/>
                    <a:pt x="199" y="661"/>
                  </a:cubicBezTo>
                  <a:cubicBezTo>
                    <a:pt x="199" y="661"/>
                    <a:pt x="198" y="661"/>
                    <a:pt x="198" y="661"/>
                  </a:cubicBezTo>
                  <a:cubicBezTo>
                    <a:pt x="198" y="661"/>
                    <a:pt x="198" y="661"/>
                    <a:pt x="198" y="661"/>
                  </a:cubicBezTo>
                  <a:cubicBezTo>
                    <a:pt x="198" y="661"/>
                    <a:pt x="198" y="661"/>
                    <a:pt x="198" y="661"/>
                  </a:cubicBezTo>
                  <a:close/>
                  <a:moveTo>
                    <a:pt x="199" y="663"/>
                  </a:moveTo>
                  <a:cubicBezTo>
                    <a:pt x="199" y="663"/>
                    <a:pt x="199" y="663"/>
                    <a:pt x="199" y="663"/>
                  </a:cubicBezTo>
                  <a:cubicBezTo>
                    <a:pt x="199" y="663"/>
                    <a:pt x="198" y="663"/>
                    <a:pt x="198" y="663"/>
                  </a:cubicBezTo>
                  <a:cubicBezTo>
                    <a:pt x="198" y="663"/>
                    <a:pt x="198" y="663"/>
                    <a:pt x="198" y="663"/>
                  </a:cubicBezTo>
                  <a:cubicBezTo>
                    <a:pt x="198" y="663"/>
                    <a:pt x="199" y="663"/>
                    <a:pt x="199" y="663"/>
                  </a:cubicBezTo>
                  <a:close/>
                  <a:moveTo>
                    <a:pt x="198" y="644"/>
                  </a:moveTo>
                  <a:cubicBezTo>
                    <a:pt x="197" y="644"/>
                    <a:pt x="197" y="644"/>
                    <a:pt x="197" y="644"/>
                  </a:cubicBezTo>
                  <a:cubicBezTo>
                    <a:pt x="196" y="644"/>
                    <a:pt x="196" y="644"/>
                    <a:pt x="196" y="644"/>
                  </a:cubicBezTo>
                  <a:lnTo>
                    <a:pt x="198" y="644"/>
                  </a:lnTo>
                  <a:close/>
                  <a:moveTo>
                    <a:pt x="197" y="652"/>
                  </a:moveTo>
                  <a:cubicBezTo>
                    <a:pt x="198" y="651"/>
                    <a:pt x="198" y="651"/>
                    <a:pt x="198" y="651"/>
                  </a:cubicBezTo>
                  <a:cubicBezTo>
                    <a:pt x="201" y="653"/>
                    <a:pt x="200" y="656"/>
                    <a:pt x="197" y="656"/>
                  </a:cubicBezTo>
                  <a:cubicBezTo>
                    <a:pt x="197" y="655"/>
                    <a:pt x="196" y="655"/>
                    <a:pt x="196" y="655"/>
                  </a:cubicBezTo>
                  <a:cubicBezTo>
                    <a:pt x="196" y="654"/>
                    <a:pt x="196" y="654"/>
                    <a:pt x="197" y="654"/>
                  </a:cubicBezTo>
                  <a:cubicBezTo>
                    <a:pt x="198" y="654"/>
                    <a:pt x="198" y="654"/>
                    <a:pt x="198" y="654"/>
                  </a:cubicBezTo>
                  <a:cubicBezTo>
                    <a:pt x="198" y="654"/>
                    <a:pt x="198" y="654"/>
                    <a:pt x="197" y="654"/>
                  </a:cubicBezTo>
                  <a:cubicBezTo>
                    <a:pt x="198" y="654"/>
                    <a:pt x="198" y="654"/>
                    <a:pt x="199" y="653"/>
                  </a:cubicBezTo>
                  <a:cubicBezTo>
                    <a:pt x="199" y="652"/>
                    <a:pt x="198" y="653"/>
                    <a:pt x="197" y="653"/>
                  </a:cubicBezTo>
                  <a:cubicBezTo>
                    <a:pt x="196" y="653"/>
                    <a:pt x="196" y="652"/>
                    <a:pt x="196" y="652"/>
                  </a:cubicBezTo>
                  <a:lnTo>
                    <a:pt x="197" y="652"/>
                  </a:lnTo>
                  <a:close/>
                  <a:moveTo>
                    <a:pt x="196" y="651"/>
                  </a:moveTo>
                  <a:cubicBezTo>
                    <a:pt x="195" y="651"/>
                    <a:pt x="195" y="651"/>
                    <a:pt x="195" y="651"/>
                  </a:cubicBezTo>
                  <a:cubicBezTo>
                    <a:pt x="195" y="651"/>
                    <a:pt x="195" y="651"/>
                    <a:pt x="195" y="651"/>
                  </a:cubicBezTo>
                  <a:cubicBezTo>
                    <a:pt x="195" y="651"/>
                    <a:pt x="195" y="651"/>
                    <a:pt x="196" y="651"/>
                  </a:cubicBezTo>
                  <a:close/>
                  <a:moveTo>
                    <a:pt x="196" y="663"/>
                  </a:moveTo>
                  <a:cubicBezTo>
                    <a:pt x="196" y="663"/>
                    <a:pt x="196" y="663"/>
                    <a:pt x="196" y="663"/>
                  </a:cubicBezTo>
                  <a:cubicBezTo>
                    <a:pt x="196" y="663"/>
                    <a:pt x="195" y="664"/>
                    <a:pt x="194" y="664"/>
                  </a:cubicBezTo>
                  <a:cubicBezTo>
                    <a:pt x="194" y="663"/>
                    <a:pt x="194" y="663"/>
                    <a:pt x="194" y="663"/>
                  </a:cubicBezTo>
                  <a:cubicBezTo>
                    <a:pt x="195" y="663"/>
                    <a:pt x="195" y="663"/>
                    <a:pt x="196" y="663"/>
                  </a:cubicBezTo>
                  <a:close/>
                  <a:moveTo>
                    <a:pt x="195" y="653"/>
                  </a:moveTo>
                  <a:cubicBezTo>
                    <a:pt x="195" y="653"/>
                    <a:pt x="195" y="653"/>
                    <a:pt x="195" y="653"/>
                  </a:cubicBezTo>
                  <a:cubicBezTo>
                    <a:pt x="195" y="653"/>
                    <a:pt x="195" y="653"/>
                    <a:pt x="195" y="653"/>
                  </a:cubicBezTo>
                  <a:cubicBezTo>
                    <a:pt x="195" y="653"/>
                    <a:pt x="195" y="653"/>
                    <a:pt x="195" y="653"/>
                  </a:cubicBezTo>
                  <a:close/>
                  <a:moveTo>
                    <a:pt x="194" y="651"/>
                  </a:moveTo>
                  <a:cubicBezTo>
                    <a:pt x="194" y="651"/>
                    <a:pt x="194" y="651"/>
                    <a:pt x="194" y="651"/>
                  </a:cubicBezTo>
                  <a:cubicBezTo>
                    <a:pt x="194" y="651"/>
                    <a:pt x="194" y="651"/>
                    <a:pt x="194" y="651"/>
                  </a:cubicBezTo>
                  <a:cubicBezTo>
                    <a:pt x="194" y="651"/>
                    <a:pt x="194" y="651"/>
                    <a:pt x="194" y="651"/>
                  </a:cubicBezTo>
                  <a:close/>
                  <a:moveTo>
                    <a:pt x="194" y="651"/>
                  </a:moveTo>
                  <a:cubicBezTo>
                    <a:pt x="195" y="651"/>
                    <a:pt x="195" y="651"/>
                    <a:pt x="195" y="651"/>
                  </a:cubicBezTo>
                  <a:cubicBezTo>
                    <a:pt x="195" y="651"/>
                    <a:pt x="195" y="652"/>
                    <a:pt x="195" y="652"/>
                  </a:cubicBezTo>
                  <a:cubicBezTo>
                    <a:pt x="195" y="652"/>
                    <a:pt x="194" y="652"/>
                    <a:pt x="194" y="652"/>
                  </a:cubicBezTo>
                  <a:cubicBezTo>
                    <a:pt x="194" y="652"/>
                    <a:pt x="194" y="651"/>
                    <a:pt x="194" y="651"/>
                  </a:cubicBezTo>
                  <a:close/>
                  <a:moveTo>
                    <a:pt x="193" y="663"/>
                  </a:moveTo>
                  <a:cubicBezTo>
                    <a:pt x="193" y="663"/>
                    <a:pt x="193" y="663"/>
                    <a:pt x="193" y="663"/>
                  </a:cubicBezTo>
                  <a:cubicBezTo>
                    <a:pt x="193" y="663"/>
                    <a:pt x="193" y="663"/>
                    <a:pt x="193" y="663"/>
                  </a:cubicBezTo>
                  <a:cubicBezTo>
                    <a:pt x="193" y="663"/>
                    <a:pt x="193" y="663"/>
                    <a:pt x="193" y="663"/>
                  </a:cubicBezTo>
                  <a:close/>
                  <a:moveTo>
                    <a:pt x="192" y="665"/>
                  </a:moveTo>
                  <a:cubicBezTo>
                    <a:pt x="191" y="665"/>
                    <a:pt x="191" y="665"/>
                    <a:pt x="191" y="665"/>
                  </a:cubicBezTo>
                  <a:cubicBezTo>
                    <a:pt x="191" y="665"/>
                    <a:pt x="192" y="665"/>
                    <a:pt x="192" y="665"/>
                  </a:cubicBezTo>
                  <a:close/>
                  <a:moveTo>
                    <a:pt x="206" y="472"/>
                  </a:moveTo>
                  <a:cubicBezTo>
                    <a:pt x="206" y="472"/>
                    <a:pt x="206" y="472"/>
                    <a:pt x="206" y="471"/>
                  </a:cubicBezTo>
                  <a:cubicBezTo>
                    <a:pt x="206" y="471"/>
                    <a:pt x="206" y="471"/>
                    <a:pt x="206" y="470"/>
                  </a:cubicBezTo>
                  <a:cubicBezTo>
                    <a:pt x="206" y="470"/>
                    <a:pt x="205" y="470"/>
                    <a:pt x="205" y="470"/>
                  </a:cubicBezTo>
                  <a:cubicBezTo>
                    <a:pt x="206" y="470"/>
                    <a:pt x="207" y="471"/>
                    <a:pt x="206" y="472"/>
                  </a:cubicBezTo>
                  <a:close/>
                  <a:moveTo>
                    <a:pt x="204" y="488"/>
                  </a:moveTo>
                  <a:cubicBezTo>
                    <a:pt x="205" y="489"/>
                    <a:pt x="205" y="490"/>
                    <a:pt x="204" y="490"/>
                  </a:cubicBezTo>
                  <a:cubicBezTo>
                    <a:pt x="204" y="490"/>
                    <a:pt x="203" y="489"/>
                    <a:pt x="203" y="489"/>
                  </a:cubicBezTo>
                  <a:cubicBezTo>
                    <a:pt x="203" y="488"/>
                    <a:pt x="204" y="488"/>
                    <a:pt x="204" y="488"/>
                  </a:cubicBezTo>
                  <a:close/>
                  <a:moveTo>
                    <a:pt x="203" y="527"/>
                  </a:moveTo>
                  <a:cubicBezTo>
                    <a:pt x="200" y="525"/>
                    <a:pt x="200" y="525"/>
                    <a:pt x="200" y="525"/>
                  </a:cubicBezTo>
                  <a:cubicBezTo>
                    <a:pt x="200" y="525"/>
                    <a:pt x="200" y="525"/>
                    <a:pt x="200" y="525"/>
                  </a:cubicBezTo>
                  <a:cubicBezTo>
                    <a:pt x="200" y="525"/>
                    <a:pt x="199" y="524"/>
                    <a:pt x="199" y="524"/>
                  </a:cubicBezTo>
                  <a:cubicBezTo>
                    <a:pt x="200" y="524"/>
                    <a:pt x="200" y="523"/>
                    <a:pt x="201" y="524"/>
                  </a:cubicBezTo>
                  <a:cubicBezTo>
                    <a:pt x="201" y="524"/>
                    <a:pt x="201" y="523"/>
                    <a:pt x="200" y="523"/>
                  </a:cubicBezTo>
                  <a:cubicBezTo>
                    <a:pt x="200" y="523"/>
                    <a:pt x="200" y="523"/>
                    <a:pt x="200" y="523"/>
                  </a:cubicBezTo>
                  <a:cubicBezTo>
                    <a:pt x="199" y="523"/>
                    <a:pt x="198" y="523"/>
                    <a:pt x="197" y="522"/>
                  </a:cubicBezTo>
                  <a:cubicBezTo>
                    <a:pt x="196" y="522"/>
                    <a:pt x="196" y="522"/>
                    <a:pt x="196" y="522"/>
                  </a:cubicBezTo>
                  <a:cubicBezTo>
                    <a:pt x="196" y="521"/>
                    <a:pt x="196" y="521"/>
                    <a:pt x="198" y="522"/>
                  </a:cubicBezTo>
                  <a:cubicBezTo>
                    <a:pt x="198" y="522"/>
                    <a:pt x="198" y="522"/>
                    <a:pt x="198" y="522"/>
                  </a:cubicBezTo>
                  <a:cubicBezTo>
                    <a:pt x="199" y="522"/>
                    <a:pt x="200" y="522"/>
                    <a:pt x="200" y="522"/>
                  </a:cubicBezTo>
                  <a:cubicBezTo>
                    <a:pt x="197" y="522"/>
                    <a:pt x="201" y="521"/>
                    <a:pt x="201" y="521"/>
                  </a:cubicBezTo>
                  <a:cubicBezTo>
                    <a:pt x="202" y="521"/>
                    <a:pt x="202" y="521"/>
                    <a:pt x="203" y="522"/>
                  </a:cubicBezTo>
                  <a:cubicBezTo>
                    <a:pt x="205" y="525"/>
                    <a:pt x="203" y="523"/>
                    <a:pt x="203" y="527"/>
                  </a:cubicBezTo>
                  <a:close/>
                  <a:moveTo>
                    <a:pt x="201" y="527"/>
                  </a:moveTo>
                  <a:cubicBezTo>
                    <a:pt x="202" y="527"/>
                    <a:pt x="202" y="527"/>
                    <a:pt x="202" y="527"/>
                  </a:cubicBezTo>
                  <a:cubicBezTo>
                    <a:pt x="202" y="527"/>
                    <a:pt x="201" y="527"/>
                    <a:pt x="201" y="527"/>
                  </a:cubicBezTo>
                  <a:cubicBezTo>
                    <a:pt x="201" y="527"/>
                    <a:pt x="201" y="527"/>
                    <a:pt x="201" y="527"/>
                  </a:cubicBezTo>
                  <a:close/>
                  <a:moveTo>
                    <a:pt x="197" y="525"/>
                  </a:moveTo>
                  <a:cubicBezTo>
                    <a:pt x="197" y="525"/>
                    <a:pt x="196" y="526"/>
                    <a:pt x="196" y="526"/>
                  </a:cubicBezTo>
                  <a:cubicBezTo>
                    <a:pt x="196" y="526"/>
                    <a:pt x="195" y="525"/>
                    <a:pt x="195" y="525"/>
                  </a:cubicBezTo>
                  <a:cubicBezTo>
                    <a:pt x="195" y="525"/>
                    <a:pt x="195" y="525"/>
                    <a:pt x="196" y="524"/>
                  </a:cubicBezTo>
                  <a:lnTo>
                    <a:pt x="197" y="525"/>
                  </a:lnTo>
                  <a:close/>
                  <a:moveTo>
                    <a:pt x="200" y="520"/>
                  </a:moveTo>
                  <a:cubicBezTo>
                    <a:pt x="199" y="520"/>
                    <a:pt x="198" y="518"/>
                    <a:pt x="199" y="518"/>
                  </a:cubicBezTo>
                  <a:cubicBezTo>
                    <a:pt x="199" y="518"/>
                    <a:pt x="199" y="518"/>
                    <a:pt x="199" y="518"/>
                  </a:cubicBezTo>
                  <a:cubicBezTo>
                    <a:pt x="200" y="519"/>
                    <a:pt x="201" y="518"/>
                    <a:pt x="203" y="519"/>
                  </a:cubicBezTo>
                  <a:cubicBezTo>
                    <a:pt x="203" y="519"/>
                    <a:pt x="203" y="520"/>
                    <a:pt x="203" y="521"/>
                  </a:cubicBezTo>
                  <a:cubicBezTo>
                    <a:pt x="202" y="520"/>
                    <a:pt x="201" y="519"/>
                    <a:pt x="200" y="520"/>
                  </a:cubicBezTo>
                  <a:close/>
                  <a:moveTo>
                    <a:pt x="200" y="513"/>
                  </a:moveTo>
                  <a:cubicBezTo>
                    <a:pt x="194" y="514"/>
                    <a:pt x="201" y="516"/>
                    <a:pt x="199" y="517"/>
                  </a:cubicBezTo>
                  <a:cubicBezTo>
                    <a:pt x="199" y="517"/>
                    <a:pt x="199" y="517"/>
                    <a:pt x="198" y="517"/>
                  </a:cubicBezTo>
                  <a:cubicBezTo>
                    <a:pt x="198" y="516"/>
                    <a:pt x="198" y="516"/>
                    <a:pt x="197" y="515"/>
                  </a:cubicBezTo>
                  <a:cubicBezTo>
                    <a:pt x="198" y="516"/>
                    <a:pt x="198" y="515"/>
                    <a:pt x="198" y="515"/>
                  </a:cubicBezTo>
                  <a:cubicBezTo>
                    <a:pt x="198" y="515"/>
                    <a:pt x="197" y="515"/>
                    <a:pt x="197" y="515"/>
                  </a:cubicBezTo>
                  <a:cubicBezTo>
                    <a:pt x="197" y="515"/>
                    <a:pt x="197" y="515"/>
                    <a:pt x="197" y="514"/>
                  </a:cubicBezTo>
                  <a:cubicBezTo>
                    <a:pt x="197" y="514"/>
                    <a:pt x="197" y="514"/>
                    <a:pt x="197" y="515"/>
                  </a:cubicBezTo>
                  <a:cubicBezTo>
                    <a:pt x="197" y="514"/>
                    <a:pt x="197" y="514"/>
                    <a:pt x="197" y="514"/>
                  </a:cubicBezTo>
                  <a:cubicBezTo>
                    <a:pt x="197" y="513"/>
                    <a:pt x="196" y="512"/>
                    <a:pt x="196" y="512"/>
                  </a:cubicBezTo>
                  <a:cubicBezTo>
                    <a:pt x="196" y="511"/>
                    <a:pt x="196" y="511"/>
                    <a:pt x="196" y="511"/>
                  </a:cubicBezTo>
                  <a:cubicBezTo>
                    <a:pt x="196" y="511"/>
                    <a:pt x="197" y="511"/>
                    <a:pt x="197" y="511"/>
                  </a:cubicBezTo>
                  <a:cubicBezTo>
                    <a:pt x="197" y="511"/>
                    <a:pt x="196" y="511"/>
                    <a:pt x="196" y="511"/>
                  </a:cubicBezTo>
                  <a:cubicBezTo>
                    <a:pt x="196" y="511"/>
                    <a:pt x="196" y="511"/>
                    <a:pt x="196" y="510"/>
                  </a:cubicBezTo>
                  <a:cubicBezTo>
                    <a:pt x="196" y="510"/>
                    <a:pt x="197" y="510"/>
                    <a:pt x="197" y="510"/>
                  </a:cubicBezTo>
                  <a:cubicBezTo>
                    <a:pt x="197" y="510"/>
                    <a:pt x="197" y="510"/>
                    <a:pt x="197" y="510"/>
                  </a:cubicBezTo>
                  <a:cubicBezTo>
                    <a:pt x="198" y="510"/>
                    <a:pt x="199" y="511"/>
                    <a:pt x="199" y="511"/>
                  </a:cubicBezTo>
                  <a:cubicBezTo>
                    <a:pt x="199" y="511"/>
                    <a:pt x="199" y="511"/>
                    <a:pt x="199" y="512"/>
                  </a:cubicBezTo>
                  <a:cubicBezTo>
                    <a:pt x="200" y="511"/>
                    <a:pt x="200" y="511"/>
                    <a:pt x="200" y="511"/>
                  </a:cubicBezTo>
                  <a:cubicBezTo>
                    <a:pt x="200" y="512"/>
                    <a:pt x="200" y="513"/>
                    <a:pt x="200" y="513"/>
                  </a:cubicBezTo>
                  <a:close/>
                  <a:moveTo>
                    <a:pt x="196" y="472"/>
                  </a:moveTo>
                  <a:cubicBezTo>
                    <a:pt x="196" y="472"/>
                    <a:pt x="196" y="472"/>
                    <a:pt x="196" y="472"/>
                  </a:cubicBezTo>
                  <a:cubicBezTo>
                    <a:pt x="196" y="472"/>
                    <a:pt x="196" y="472"/>
                    <a:pt x="196" y="472"/>
                  </a:cubicBezTo>
                  <a:cubicBezTo>
                    <a:pt x="196" y="472"/>
                    <a:pt x="196" y="472"/>
                    <a:pt x="196" y="472"/>
                  </a:cubicBezTo>
                  <a:close/>
                  <a:moveTo>
                    <a:pt x="196" y="502"/>
                  </a:moveTo>
                  <a:cubicBezTo>
                    <a:pt x="197" y="502"/>
                    <a:pt x="197" y="502"/>
                    <a:pt x="197" y="501"/>
                  </a:cubicBezTo>
                  <a:cubicBezTo>
                    <a:pt x="197" y="502"/>
                    <a:pt x="197" y="502"/>
                    <a:pt x="197" y="502"/>
                  </a:cubicBezTo>
                  <a:cubicBezTo>
                    <a:pt x="197" y="502"/>
                    <a:pt x="196" y="502"/>
                    <a:pt x="196" y="502"/>
                  </a:cubicBezTo>
                  <a:close/>
                  <a:moveTo>
                    <a:pt x="198" y="502"/>
                  </a:moveTo>
                  <a:cubicBezTo>
                    <a:pt x="198" y="502"/>
                    <a:pt x="198" y="502"/>
                    <a:pt x="199" y="502"/>
                  </a:cubicBezTo>
                  <a:cubicBezTo>
                    <a:pt x="199" y="502"/>
                    <a:pt x="199" y="502"/>
                    <a:pt x="199" y="502"/>
                  </a:cubicBezTo>
                  <a:cubicBezTo>
                    <a:pt x="199" y="502"/>
                    <a:pt x="199" y="502"/>
                    <a:pt x="199" y="502"/>
                  </a:cubicBezTo>
                  <a:cubicBezTo>
                    <a:pt x="198" y="502"/>
                    <a:pt x="198" y="502"/>
                    <a:pt x="198" y="502"/>
                  </a:cubicBezTo>
                  <a:close/>
                  <a:moveTo>
                    <a:pt x="198" y="502"/>
                  </a:moveTo>
                  <a:cubicBezTo>
                    <a:pt x="198" y="502"/>
                    <a:pt x="198" y="502"/>
                    <a:pt x="197" y="502"/>
                  </a:cubicBezTo>
                  <a:cubicBezTo>
                    <a:pt x="198" y="502"/>
                    <a:pt x="198" y="502"/>
                    <a:pt x="198" y="502"/>
                  </a:cubicBezTo>
                  <a:cubicBezTo>
                    <a:pt x="198" y="502"/>
                    <a:pt x="198" y="502"/>
                    <a:pt x="198" y="502"/>
                  </a:cubicBezTo>
                  <a:close/>
                  <a:moveTo>
                    <a:pt x="198" y="491"/>
                  </a:moveTo>
                  <a:cubicBezTo>
                    <a:pt x="198" y="491"/>
                    <a:pt x="198" y="491"/>
                    <a:pt x="198" y="491"/>
                  </a:cubicBezTo>
                  <a:cubicBezTo>
                    <a:pt x="198" y="491"/>
                    <a:pt x="198" y="491"/>
                    <a:pt x="198" y="491"/>
                  </a:cubicBezTo>
                  <a:close/>
                  <a:moveTo>
                    <a:pt x="198" y="492"/>
                  </a:moveTo>
                  <a:cubicBezTo>
                    <a:pt x="198" y="492"/>
                    <a:pt x="198" y="492"/>
                    <a:pt x="198" y="492"/>
                  </a:cubicBezTo>
                  <a:cubicBezTo>
                    <a:pt x="198" y="492"/>
                    <a:pt x="198" y="492"/>
                    <a:pt x="198" y="492"/>
                  </a:cubicBezTo>
                  <a:cubicBezTo>
                    <a:pt x="198" y="492"/>
                    <a:pt x="198" y="492"/>
                    <a:pt x="198" y="492"/>
                  </a:cubicBezTo>
                  <a:close/>
                  <a:moveTo>
                    <a:pt x="198" y="499"/>
                  </a:moveTo>
                  <a:cubicBezTo>
                    <a:pt x="198" y="499"/>
                    <a:pt x="198" y="499"/>
                    <a:pt x="197" y="500"/>
                  </a:cubicBezTo>
                  <a:cubicBezTo>
                    <a:pt x="197" y="499"/>
                    <a:pt x="197" y="499"/>
                    <a:pt x="197" y="499"/>
                  </a:cubicBezTo>
                  <a:cubicBezTo>
                    <a:pt x="198" y="499"/>
                    <a:pt x="198" y="499"/>
                    <a:pt x="198" y="499"/>
                  </a:cubicBezTo>
                  <a:close/>
                  <a:moveTo>
                    <a:pt x="199" y="502"/>
                  </a:moveTo>
                  <a:cubicBezTo>
                    <a:pt x="199" y="501"/>
                    <a:pt x="199" y="501"/>
                    <a:pt x="199" y="501"/>
                  </a:cubicBezTo>
                  <a:cubicBezTo>
                    <a:pt x="200" y="501"/>
                    <a:pt x="200" y="501"/>
                    <a:pt x="199" y="502"/>
                  </a:cubicBezTo>
                  <a:cubicBezTo>
                    <a:pt x="199" y="502"/>
                    <a:pt x="199" y="502"/>
                    <a:pt x="199" y="502"/>
                  </a:cubicBezTo>
                  <a:close/>
                  <a:moveTo>
                    <a:pt x="200" y="509"/>
                  </a:moveTo>
                  <a:cubicBezTo>
                    <a:pt x="200" y="509"/>
                    <a:pt x="200" y="509"/>
                    <a:pt x="200" y="509"/>
                  </a:cubicBezTo>
                  <a:cubicBezTo>
                    <a:pt x="200" y="509"/>
                    <a:pt x="200" y="509"/>
                    <a:pt x="200" y="509"/>
                  </a:cubicBezTo>
                  <a:cubicBezTo>
                    <a:pt x="200" y="509"/>
                    <a:pt x="200" y="509"/>
                    <a:pt x="200" y="509"/>
                  </a:cubicBezTo>
                  <a:close/>
                  <a:moveTo>
                    <a:pt x="200" y="502"/>
                  </a:moveTo>
                  <a:cubicBezTo>
                    <a:pt x="199" y="502"/>
                    <a:pt x="199" y="502"/>
                    <a:pt x="199" y="502"/>
                  </a:cubicBezTo>
                  <a:cubicBezTo>
                    <a:pt x="200" y="502"/>
                    <a:pt x="201" y="502"/>
                    <a:pt x="202" y="502"/>
                  </a:cubicBezTo>
                  <a:cubicBezTo>
                    <a:pt x="202" y="502"/>
                    <a:pt x="202" y="503"/>
                    <a:pt x="202" y="503"/>
                  </a:cubicBezTo>
                  <a:cubicBezTo>
                    <a:pt x="201" y="502"/>
                    <a:pt x="200" y="502"/>
                    <a:pt x="200" y="502"/>
                  </a:cubicBezTo>
                  <a:close/>
                  <a:moveTo>
                    <a:pt x="201" y="498"/>
                  </a:moveTo>
                  <a:cubicBezTo>
                    <a:pt x="201" y="498"/>
                    <a:pt x="201" y="498"/>
                    <a:pt x="201" y="497"/>
                  </a:cubicBezTo>
                  <a:cubicBezTo>
                    <a:pt x="201" y="498"/>
                    <a:pt x="201" y="498"/>
                    <a:pt x="201" y="498"/>
                  </a:cubicBezTo>
                  <a:cubicBezTo>
                    <a:pt x="201" y="498"/>
                    <a:pt x="201" y="498"/>
                    <a:pt x="200" y="498"/>
                  </a:cubicBezTo>
                  <a:cubicBezTo>
                    <a:pt x="201" y="497"/>
                    <a:pt x="202" y="496"/>
                    <a:pt x="202" y="495"/>
                  </a:cubicBezTo>
                  <a:cubicBezTo>
                    <a:pt x="203" y="496"/>
                    <a:pt x="203" y="496"/>
                    <a:pt x="203" y="497"/>
                  </a:cubicBezTo>
                  <a:cubicBezTo>
                    <a:pt x="203" y="498"/>
                    <a:pt x="202" y="498"/>
                    <a:pt x="201" y="498"/>
                  </a:cubicBezTo>
                  <a:close/>
                  <a:moveTo>
                    <a:pt x="200" y="494"/>
                  </a:moveTo>
                  <a:cubicBezTo>
                    <a:pt x="200" y="493"/>
                    <a:pt x="199" y="493"/>
                    <a:pt x="199" y="493"/>
                  </a:cubicBezTo>
                  <a:cubicBezTo>
                    <a:pt x="200" y="492"/>
                    <a:pt x="200" y="492"/>
                    <a:pt x="201" y="492"/>
                  </a:cubicBezTo>
                  <a:cubicBezTo>
                    <a:pt x="204" y="492"/>
                    <a:pt x="203" y="493"/>
                    <a:pt x="203" y="494"/>
                  </a:cubicBezTo>
                  <a:cubicBezTo>
                    <a:pt x="202" y="494"/>
                    <a:pt x="201" y="494"/>
                    <a:pt x="200" y="494"/>
                  </a:cubicBezTo>
                  <a:close/>
                  <a:moveTo>
                    <a:pt x="200" y="491"/>
                  </a:moveTo>
                  <a:cubicBezTo>
                    <a:pt x="201" y="490"/>
                    <a:pt x="201" y="490"/>
                    <a:pt x="201" y="490"/>
                  </a:cubicBezTo>
                  <a:cubicBezTo>
                    <a:pt x="200" y="490"/>
                    <a:pt x="199" y="490"/>
                    <a:pt x="199" y="490"/>
                  </a:cubicBezTo>
                  <a:cubicBezTo>
                    <a:pt x="199" y="490"/>
                    <a:pt x="198" y="489"/>
                    <a:pt x="198" y="489"/>
                  </a:cubicBezTo>
                  <a:cubicBezTo>
                    <a:pt x="198" y="489"/>
                    <a:pt x="198" y="488"/>
                    <a:pt x="198" y="488"/>
                  </a:cubicBezTo>
                  <a:cubicBezTo>
                    <a:pt x="198" y="488"/>
                    <a:pt x="197" y="487"/>
                    <a:pt x="197" y="487"/>
                  </a:cubicBezTo>
                  <a:cubicBezTo>
                    <a:pt x="197" y="487"/>
                    <a:pt x="197" y="487"/>
                    <a:pt x="197" y="487"/>
                  </a:cubicBezTo>
                  <a:cubicBezTo>
                    <a:pt x="197" y="487"/>
                    <a:pt x="197" y="486"/>
                    <a:pt x="197" y="486"/>
                  </a:cubicBezTo>
                  <a:cubicBezTo>
                    <a:pt x="198" y="486"/>
                    <a:pt x="199" y="486"/>
                    <a:pt x="199" y="487"/>
                  </a:cubicBezTo>
                  <a:cubicBezTo>
                    <a:pt x="201" y="488"/>
                    <a:pt x="201" y="488"/>
                    <a:pt x="201" y="488"/>
                  </a:cubicBezTo>
                  <a:cubicBezTo>
                    <a:pt x="201" y="488"/>
                    <a:pt x="201" y="488"/>
                    <a:pt x="201" y="488"/>
                  </a:cubicBezTo>
                  <a:cubicBezTo>
                    <a:pt x="201" y="488"/>
                    <a:pt x="200" y="489"/>
                    <a:pt x="200" y="489"/>
                  </a:cubicBezTo>
                  <a:cubicBezTo>
                    <a:pt x="202" y="489"/>
                    <a:pt x="202" y="489"/>
                    <a:pt x="202" y="489"/>
                  </a:cubicBezTo>
                  <a:cubicBezTo>
                    <a:pt x="202" y="489"/>
                    <a:pt x="202" y="489"/>
                    <a:pt x="203" y="489"/>
                  </a:cubicBezTo>
                  <a:cubicBezTo>
                    <a:pt x="203" y="489"/>
                    <a:pt x="202" y="490"/>
                    <a:pt x="202" y="490"/>
                  </a:cubicBezTo>
                  <a:cubicBezTo>
                    <a:pt x="202" y="490"/>
                    <a:pt x="201" y="489"/>
                    <a:pt x="200" y="489"/>
                  </a:cubicBezTo>
                  <a:cubicBezTo>
                    <a:pt x="202" y="490"/>
                    <a:pt x="202" y="490"/>
                    <a:pt x="202" y="490"/>
                  </a:cubicBezTo>
                  <a:cubicBezTo>
                    <a:pt x="202" y="491"/>
                    <a:pt x="202" y="491"/>
                    <a:pt x="203" y="491"/>
                  </a:cubicBezTo>
                  <a:cubicBezTo>
                    <a:pt x="203" y="491"/>
                    <a:pt x="203" y="491"/>
                    <a:pt x="203" y="491"/>
                  </a:cubicBezTo>
                  <a:cubicBezTo>
                    <a:pt x="204" y="491"/>
                    <a:pt x="204" y="491"/>
                    <a:pt x="204" y="491"/>
                  </a:cubicBezTo>
                  <a:cubicBezTo>
                    <a:pt x="203" y="492"/>
                    <a:pt x="201" y="491"/>
                    <a:pt x="200" y="491"/>
                  </a:cubicBezTo>
                  <a:close/>
                  <a:moveTo>
                    <a:pt x="200" y="481"/>
                  </a:moveTo>
                  <a:cubicBezTo>
                    <a:pt x="202" y="481"/>
                    <a:pt x="202" y="481"/>
                    <a:pt x="202" y="481"/>
                  </a:cubicBezTo>
                  <a:cubicBezTo>
                    <a:pt x="201" y="481"/>
                    <a:pt x="201" y="482"/>
                    <a:pt x="201" y="484"/>
                  </a:cubicBezTo>
                  <a:cubicBezTo>
                    <a:pt x="199" y="483"/>
                    <a:pt x="199" y="483"/>
                    <a:pt x="199" y="483"/>
                  </a:cubicBezTo>
                  <a:cubicBezTo>
                    <a:pt x="199" y="482"/>
                    <a:pt x="199" y="481"/>
                    <a:pt x="200" y="481"/>
                  </a:cubicBezTo>
                  <a:close/>
                  <a:moveTo>
                    <a:pt x="199" y="478"/>
                  </a:moveTo>
                  <a:cubicBezTo>
                    <a:pt x="199" y="478"/>
                    <a:pt x="199" y="478"/>
                    <a:pt x="199" y="478"/>
                  </a:cubicBezTo>
                  <a:cubicBezTo>
                    <a:pt x="199" y="478"/>
                    <a:pt x="199" y="478"/>
                    <a:pt x="199" y="478"/>
                  </a:cubicBezTo>
                  <a:cubicBezTo>
                    <a:pt x="199" y="478"/>
                    <a:pt x="199" y="478"/>
                    <a:pt x="199" y="478"/>
                  </a:cubicBezTo>
                  <a:close/>
                  <a:moveTo>
                    <a:pt x="200" y="478"/>
                  </a:moveTo>
                  <a:cubicBezTo>
                    <a:pt x="200" y="478"/>
                    <a:pt x="201" y="478"/>
                    <a:pt x="201" y="478"/>
                  </a:cubicBezTo>
                  <a:cubicBezTo>
                    <a:pt x="201" y="478"/>
                    <a:pt x="201" y="478"/>
                    <a:pt x="201" y="478"/>
                  </a:cubicBezTo>
                  <a:cubicBezTo>
                    <a:pt x="201" y="478"/>
                    <a:pt x="201" y="478"/>
                    <a:pt x="200" y="478"/>
                  </a:cubicBezTo>
                  <a:cubicBezTo>
                    <a:pt x="200" y="478"/>
                    <a:pt x="200" y="478"/>
                    <a:pt x="200" y="478"/>
                  </a:cubicBezTo>
                  <a:cubicBezTo>
                    <a:pt x="200" y="478"/>
                    <a:pt x="200" y="478"/>
                    <a:pt x="200" y="479"/>
                  </a:cubicBezTo>
                  <a:cubicBezTo>
                    <a:pt x="200" y="479"/>
                    <a:pt x="200" y="479"/>
                    <a:pt x="200" y="479"/>
                  </a:cubicBezTo>
                  <a:cubicBezTo>
                    <a:pt x="200" y="478"/>
                    <a:pt x="200" y="478"/>
                    <a:pt x="200" y="478"/>
                  </a:cubicBezTo>
                  <a:close/>
                  <a:moveTo>
                    <a:pt x="201" y="473"/>
                  </a:moveTo>
                  <a:cubicBezTo>
                    <a:pt x="201" y="473"/>
                    <a:pt x="201" y="473"/>
                    <a:pt x="201" y="473"/>
                  </a:cubicBezTo>
                  <a:cubicBezTo>
                    <a:pt x="201" y="473"/>
                    <a:pt x="201" y="473"/>
                    <a:pt x="201" y="473"/>
                  </a:cubicBezTo>
                  <a:cubicBezTo>
                    <a:pt x="201" y="473"/>
                    <a:pt x="201" y="473"/>
                    <a:pt x="201" y="473"/>
                  </a:cubicBezTo>
                  <a:close/>
                  <a:moveTo>
                    <a:pt x="199" y="474"/>
                  </a:moveTo>
                  <a:cubicBezTo>
                    <a:pt x="199" y="474"/>
                    <a:pt x="199" y="475"/>
                    <a:pt x="199" y="475"/>
                  </a:cubicBezTo>
                  <a:cubicBezTo>
                    <a:pt x="199" y="474"/>
                    <a:pt x="199" y="474"/>
                    <a:pt x="199" y="473"/>
                  </a:cubicBezTo>
                  <a:cubicBezTo>
                    <a:pt x="199" y="473"/>
                    <a:pt x="199" y="473"/>
                    <a:pt x="199" y="473"/>
                  </a:cubicBezTo>
                  <a:cubicBezTo>
                    <a:pt x="199" y="473"/>
                    <a:pt x="199" y="474"/>
                    <a:pt x="199" y="474"/>
                  </a:cubicBezTo>
                  <a:close/>
                  <a:moveTo>
                    <a:pt x="199" y="470"/>
                  </a:moveTo>
                  <a:cubicBezTo>
                    <a:pt x="199" y="470"/>
                    <a:pt x="199" y="470"/>
                    <a:pt x="199" y="470"/>
                  </a:cubicBezTo>
                  <a:cubicBezTo>
                    <a:pt x="199" y="470"/>
                    <a:pt x="199" y="470"/>
                    <a:pt x="199" y="470"/>
                  </a:cubicBezTo>
                  <a:cubicBezTo>
                    <a:pt x="199" y="470"/>
                    <a:pt x="199" y="470"/>
                    <a:pt x="199" y="470"/>
                  </a:cubicBezTo>
                  <a:close/>
                  <a:moveTo>
                    <a:pt x="199" y="484"/>
                  </a:moveTo>
                  <a:cubicBezTo>
                    <a:pt x="199" y="484"/>
                    <a:pt x="200" y="484"/>
                    <a:pt x="199" y="484"/>
                  </a:cubicBezTo>
                  <a:cubicBezTo>
                    <a:pt x="199" y="484"/>
                    <a:pt x="199" y="484"/>
                    <a:pt x="199" y="484"/>
                  </a:cubicBezTo>
                  <a:cubicBezTo>
                    <a:pt x="199" y="484"/>
                    <a:pt x="199" y="484"/>
                    <a:pt x="199" y="484"/>
                  </a:cubicBezTo>
                  <a:close/>
                  <a:moveTo>
                    <a:pt x="199" y="469"/>
                  </a:moveTo>
                  <a:cubicBezTo>
                    <a:pt x="199" y="469"/>
                    <a:pt x="199" y="469"/>
                    <a:pt x="198" y="469"/>
                  </a:cubicBezTo>
                  <a:cubicBezTo>
                    <a:pt x="198" y="469"/>
                    <a:pt x="197" y="468"/>
                    <a:pt x="197" y="468"/>
                  </a:cubicBezTo>
                  <a:cubicBezTo>
                    <a:pt x="198" y="468"/>
                    <a:pt x="199" y="468"/>
                    <a:pt x="199" y="469"/>
                  </a:cubicBezTo>
                  <a:cubicBezTo>
                    <a:pt x="199" y="469"/>
                    <a:pt x="199" y="469"/>
                    <a:pt x="199" y="469"/>
                  </a:cubicBezTo>
                  <a:close/>
                  <a:moveTo>
                    <a:pt x="198" y="472"/>
                  </a:moveTo>
                  <a:cubicBezTo>
                    <a:pt x="198" y="472"/>
                    <a:pt x="198" y="472"/>
                    <a:pt x="198" y="472"/>
                  </a:cubicBezTo>
                  <a:cubicBezTo>
                    <a:pt x="197" y="472"/>
                    <a:pt x="197" y="472"/>
                    <a:pt x="197" y="472"/>
                  </a:cubicBezTo>
                  <a:cubicBezTo>
                    <a:pt x="197" y="471"/>
                    <a:pt x="197" y="471"/>
                    <a:pt x="197" y="471"/>
                  </a:cubicBezTo>
                  <a:cubicBezTo>
                    <a:pt x="197" y="472"/>
                    <a:pt x="197" y="472"/>
                    <a:pt x="198" y="472"/>
                  </a:cubicBezTo>
                  <a:close/>
                  <a:moveTo>
                    <a:pt x="204" y="490"/>
                  </a:moveTo>
                  <a:cubicBezTo>
                    <a:pt x="203" y="490"/>
                    <a:pt x="203" y="490"/>
                    <a:pt x="203" y="490"/>
                  </a:cubicBezTo>
                  <a:cubicBezTo>
                    <a:pt x="203" y="490"/>
                    <a:pt x="203" y="490"/>
                    <a:pt x="203" y="490"/>
                  </a:cubicBezTo>
                  <a:cubicBezTo>
                    <a:pt x="202" y="490"/>
                    <a:pt x="202" y="490"/>
                    <a:pt x="202" y="490"/>
                  </a:cubicBezTo>
                  <a:lnTo>
                    <a:pt x="204" y="490"/>
                  </a:lnTo>
                  <a:close/>
                  <a:moveTo>
                    <a:pt x="201" y="463"/>
                  </a:moveTo>
                  <a:cubicBezTo>
                    <a:pt x="201" y="464"/>
                    <a:pt x="201" y="464"/>
                    <a:pt x="201" y="464"/>
                  </a:cubicBezTo>
                  <a:cubicBezTo>
                    <a:pt x="202" y="463"/>
                    <a:pt x="202" y="463"/>
                    <a:pt x="202" y="462"/>
                  </a:cubicBezTo>
                  <a:cubicBezTo>
                    <a:pt x="202" y="462"/>
                    <a:pt x="202" y="462"/>
                    <a:pt x="203" y="462"/>
                  </a:cubicBezTo>
                  <a:cubicBezTo>
                    <a:pt x="202" y="465"/>
                    <a:pt x="202" y="465"/>
                    <a:pt x="202" y="465"/>
                  </a:cubicBezTo>
                  <a:cubicBezTo>
                    <a:pt x="201" y="465"/>
                    <a:pt x="201" y="464"/>
                    <a:pt x="201" y="464"/>
                  </a:cubicBezTo>
                  <a:cubicBezTo>
                    <a:pt x="201" y="464"/>
                    <a:pt x="201" y="464"/>
                    <a:pt x="200" y="463"/>
                  </a:cubicBezTo>
                  <a:cubicBezTo>
                    <a:pt x="201" y="463"/>
                    <a:pt x="201" y="463"/>
                    <a:pt x="201" y="463"/>
                  </a:cubicBezTo>
                  <a:close/>
                  <a:moveTo>
                    <a:pt x="200" y="467"/>
                  </a:moveTo>
                  <a:cubicBezTo>
                    <a:pt x="200" y="467"/>
                    <a:pt x="201" y="466"/>
                    <a:pt x="201" y="466"/>
                  </a:cubicBezTo>
                  <a:cubicBezTo>
                    <a:pt x="201" y="466"/>
                    <a:pt x="201" y="467"/>
                    <a:pt x="202" y="468"/>
                  </a:cubicBezTo>
                  <a:cubicBezTo>
                    <a:pt x="202" y="468"/>
                    <a:pt x="203" y="468"/>
                    <a:pt x="203" y="469"/>
                  </a:cubicBezTo>
                  <a:cubicBezTo>
                    <a:pt x="202" y="469"/>
                    <a:pt x="201" y="467"/>
                    <a:pt x="200" y="468"/>
                  </a:cubicBezTo>
                  <a:cubicBezTo>
                    <a:pt x="200" y="468"/>
                    <a:pt x="200" y="468"/>
                    <a:pt x="200" y="467"/>
                  </a:cubicBezTo>
                  <a:cubicBezTo>
                    <a:pt x="200" y="467"/>
                    <a:pt x="200" y="467"/>
                    <a:pt x="200" y="467"/>
                  </a:cubicBezTo>
                  <a:cubicBezTo>
                    <a:pt x="200" y="467"/>
                    <a:pt x="200" y="467"/>
                    <a:pt x="200" y="467"/>
                  </a:cubicBezTo>
                  <a:cubicBezTo>
                    <a:pt x="199" y="467"/>
                    <a:pt x="199" y="467"/>
                    <a:pt x="198" y="467"/>
                  </a:cubicBezTo>
                  <a:cubicBezTo>
                    <a:pt x="198" y="467"/>
                    <a:pt x="198" y="467"/>
                    <a:pt x="198" y="467"/>
                  </a:cubicBezTo>
                  <a:cubicBezTo>
                    <a:pt x="199" y="467"/>
                    <a:pt x="199" y="467"/>
                    <a:pt x="200" y="467"/>
                  </a:cubicBezTo>
                  <a:close/>
                  <a:moveTo>
                    <a:pt x="197" y="439"/>
                  </a:moveTo>
                  <a:cubicBezTo>
                    <a:pt x="197" y="439"/>
                    <a:pt x="197" y="438"/>
                    <a:pt x="198" y="438"/>
                  </a:cubicBezTo>
                  <a:cubicBezTo>
                    <a:pt x="198" y="438"/>
                    <a:pt x="198" y="438"/>
                    <a:pt x="198" y="438"/>
                  </a:cubicBezTo>
                  <a:cubicBezTo>
                    <a:pt x="198" y="438"/>
                    <a:pt x="198" y="438"/>
                    <a:pt x="199" y="439"/>
                  </a:cubicBezTo>
                  <a:cubicBezTo>
                    <a:pt x="198" y="439"/>
                    <a:pt x="198" y="439"/>
                    <a:pt x="197" y="439"/>
                  </a:cubicBezTo>
                  <a:close/>
                  <a:moveTo>
                    <a:pt x="199" y="455"/>
                  </a:moveTo>
                  <a:cubicBezTo>
                    <a:pt x="199" y="455"/>
                    <a:pt x="199" y="454"/>
                    <a:pt x="199" y="454"/>
                  </a:cubicBezTo>
                  <a:cubicBezTo>
                    <a:pt x="199" y="454"/>
                    <a:pt x="199" y="454"/>
                    <a:pt x="199" y="454"/>
                  </a:cubicBezTo>
                  <a:cubicBezTo>
                    <a:pt x="199" y="454"/>
                    <a:pt x="199" y="454"/>
                    <a:pt x="199" y="454"/>
                  </a:cubicBezTo>
                  <a:cubicBezTo>
                    <a:pt x="199" y="454"/>
                    <a:pt x="200" y="454"/>
                    <a:pt x="199" y="455"/>
                  </a:cubicBezTo>
                  <a:close/>
                  <a:moveTo>
                    <a:pt x="199" y="439"/>
                  </a:moveTo>
                  <a:cubicBezTo>
                    <a:pt x="199" y="439"/>
                    <a:pt x="199" y="438"/>
                    <a:pt x="198" y="438"/>
                  </a:cubicBezTo>
                  <a:cubicBezTo>
                    <a:pt x="199" y="438"/>
                    <a:pt x="199" y="438"/>
                    <a:pt x="199" y="438"/>
                  </a:cubicBezTo>
                  <a:cubicBezTo>
                    <a:pt x="199" y="438"/>
                    <a:pt x="200" y="439"/>
                    <a:pt x="200" y="439"/>
                  </a:cubicBezTo>
                  <a:cubicBezTo>
                    <a:pt x="200" y="439"/>
                    <a:pt x="199" y="439"/>
                    <a:pt x="199" y="439"/>
                  </a:cubicBezTo>
                  <a:close/>
                  <a:moveTo>
                    <a:pt x="200" y="434"/>
                  </a:moveTo>
                  <a:cubicBezTo>
                    <a:pt x="201" y="434"/>
                    <a:pt x="201" y="434"/>
                    <a:pt x="201" y="434"/>
                  </a:cubicBezTo>
                  <a:cubicBezTo>
                    <a:pt x="203" y="434"/>
                    <a:pt x="203" y="434"/>
                    <a:pt x="203" y="434"/>
                  </a:cubicBezTo>
                  <a:cubicBezTo>
                    <a:pt x="203" y="434"/>
                    <a:pt x="203" y="435"/>
                    <a:pt x="203" y="435"/>
                  </a:cubicBezTo>
                  <a:cubicBezTo>
                    <a:pt x="203" y="436"/>
                    <a:pt x="201" y="436"/>
                    <a:pt x="200" y="436"/>
                  </a:cubicBezTo>
                  <a:cubicBezTo>
                    <a:pt x="200" y="435"/>
                    <a:pt x="200" y="434"/>
                    <a:pt x="200" y="434"/>
                  </a:cubicBezTo>
                  <a:close/>
                  <a:moveTo>
                    <a:pt x="199" y="433"/>
                  </a:moveTo>
                  <a:cubicBezTo>
                    <a:pt x="200" y="434"/>
                    <a:pt x="200" y="434"/>
                    <a:pt x="200" y="434"/>
                  </a:cubicBezTo>
                  <a:cubicBezTo>
                    <a:pt x="199" y="434"/>
                    <a:pt x="199" y="434"/>
                    <a:pt x="198" y="434"/>
                  </a:cubicBezTo>
                  <a:cubicBezTo>
                    <a:pt x="198" y="434"/>
                    <a:pt x="198" y="433"/>
                    <a:pt x="199" y="433"/>
                  </a:cubicBezTo>
                  <a:close/>
                  <a:moveTo>
                    <a:pt x="198" y="424"/>
                  </a:moveTo>
                  <a:cubicBezTo>
                    <a:pt x="198" y="424"/>
                    <a:pt x="198" y="424"/>
                    <a:pt x="198" y="424"/>
                  </a:cubicBezTo>
                  <a:cubicBezTo>
                    <a:pt x="198" y="424"/>
                    <a:pt x="198" y="424"/>
                    <a:pt x="198" y="424"/>
                  </a:cubicBezTo>
                  <a:cubicBezTo>
                    <a:pt x="198" y="424"/>
                    <a:pt x="198" y="424"/>
                    <a:pt x="198" y="424"/>
                  </a:cubicBezTo>
                  <a:close/>
                  <a:moveTo>
                    <a:pt x="200" y="425"/>
                  </a:moveTo>
                  <a:cubicBezTo>
                    <a:pt x="201" y="426"/>
                    <a:pt x="201" y="426"/>
                    <a:pt x="200" y="427"/>
                  </a:cubicBezTo>
                  <a:cubicBezTo>
                    <a:pt x="201" y="427"/>
                    <a:pt x="201" y="427"/>
                    <a:pt x="201" y="427"/>
                  </a:cubicBezTo>
                  <a:cubicBezTo>
                    <a:pt x="201" y="427"/>
                    <a:pt x="200" y="427"/>
                    <a:pt x="200" y="427"/>
                  </a:cubicBezTo>
                  <a:cubicBezTo>
                    <a:pt x="199" y="427"/>
                    <a:pt x="197" y="426"/>
                    <a:pt x="198" y="425"/>
                  </a:cubicBezTo>
                  <a:cubicBezTo>
                    <a:pt x="199" y="425"/>
                    <a:pt x="200" y="425"/>
                    <a:pt x="200" y="425"/>
                  </a:cubicBezTo>
                  <a:close/>
                  <a:moveTo>
                    <a:pt x="199" y="423"/>
                  </a:moveTo>
                  <a:cubicBezTo>
                    <a:pt x="199" y="422"/>
                    <a:pt x="198" y="422"/>
                    <a:pt x="199" y="421"/>
                  </a:cubicBezTo>
                  <a:cubicBezTo>
                    <a:pt x="199" y="421"/>
                    <a:pt x="199" y="421"/>
                    <a:pt x="199" y="421"/>
                  </a:cubicBezTo>
                  <a:cubicBezTo>
                    <a:pt x="198" y="421"/>
                    <a:pt x="198" y="421"/>
                    <a:pt x="198" y="420"/>
                  </a:cubicBezTo>
                  <a:cubicBezTo>
                    <a:pt x="198" y="420"/>
                    <a:pt x="199" y="420"/>
                    <a:pt x="199" y="421"/>
                  </a:cubicBezTo>
                  <a:cubicBezTo>
                    <a:pt x="199" y="421"/>
                    <a:pt x="199" y="421"/>
                    <a:pt x="199" y="421"/>
                  </a:cubicBezTo>
                  <a:cubicBezTo>
                    <a:pt x="200" y="420"/>
                    <a:pt x="200" y="419"/>
                    <a:pt x="199" y="418"/>
                  </a:cubicBezTo>
                  <a:cubicBezTo>
                    <a:pt x="199" y="418"/>
                    <a:pt x="199" y="417"/>
                    <a:pt x="199" y="417"/>
                  </a:cubicBezTo>
                  <a:cubicBezTo>
                    <a:pt x="199" y="418"/>
                    <a:pt x="199" y="418"/>
                    <a:pt x="199" y="418"/>
                  </a:cubicBezTo>
                  <a:cubicBezTo>
                    <a:pt x="201" y="416"/>
                    <a:pt x="201" y="416"/>
                    <a:pt x="201" y="416"/>
                  </a:cubicBezTo>
                  <a:cubicBezTo>
                    <a:pt x="202" y="419"/>
                    <a:pt x="201" y="421"/>
                    <a:pt x="199" y="423"/>
                  </a:cubicBezTo>
                  <a:close/>
                  <a:moveTo>
                    <a:pt x="199" y="407"/>
                  </a:moveTo>
                  <a:cubicBezTo>
                    <a:pt x="199" y="407"/>
                    <a:pt x="199" y="407"/>
                    <a:pt x="199" y="407"/>
                  </a:cubicBezTo>
                  <a:cubicBezTo>
                    <a:pt x="199" y="407"/>
                    <a:pt x="199" y="407"/>
                    <a:pt x="199" y="407"/>
                  </a:cubicBezTo>
                  <a:cubicBezTo>
                    <a:pt x="199" y="407"/>
                    <a:pt x="199" y="407"/>
                    <a:pt x="199" y="407"/>
                  </a:cubicBezTo>
                  <a:close/>
                  <a:moveTo>
                    <a:pt x="199" y="412"/>
                  </a:moveTo>
                  <a:cubicBezTo>
                    <a:pt x="199" y="412"/>
                    <a:pt x="200" y="411"/>
                    <a:pt x="200" y="411"/>
                  </a:cubicBezTo>
                  <a:cubicBezTo>
                    <a:pt x="200" y="411"/>
                    <a:pt x="200" y="412"/>
                    <a:pt x="200" y="412"/>
                  </a:cubicBezTo>
                  <a:cubicBezTo>
                    <a:pt x="199" y="412"/>
                    <a:pt x="199" y="412"/>
                    <a:pt x="199" y="412"/>
                  </a:cubicBezTo>
                  <a:cubicBezTo>
                    <a:pt x="199" y="412"/>
                    <a:pt x="199" y="412"/>
                    <a:pt x="199" y="412"/>
                  </a:cubicBezTo>
                  <a:close/>
                  <a:moveTo>
                    <a:pt x="199" y="399"/>
                  </a:moveTo>
                  <a:cubicBezTo>
                    <a:pt x="199" y="399"/>
                    <a:pt x="200" y="399"/>
                    <a:pt x="200" y="399"/>
                  </a:cubicBezTo>
                  <a:cubicBezTo>
                    <a:pt x="201" y="399"/>
                    <a:pt x="201" y="399"/>
                    <a:pt x="201" y="400"/>
                  </a:cubicBezTo>
                  <a:cubicBezTo>
                    <a:pt x="201" y="400"/>
                    <a:pt x="200" y="399"/>
                    <a:pt x="199" y="399"/>
                  </a:cubicBezTo>
                  <a:cubicBezTo>
                    <a:pt x="199" y="401"/>
                    <a:pt x="199" y="401"/>
                    <a:pt x="199" y="401"/>
                  </a:cubicBezTo>
                  <a:cubicBezTo>
                    <a:pt x="200" y="401"/>
                    <a:pt x="201" y="400"/>
                    <a:pt x="202" y="400"/>
                  </a:cubicBezTo>
                  <a:cubicBezTo>
                    <a:pt x="202" y="400"/>
                    <a:pt x="202" y="400"/>
                    <a:pt x="203" y="400"/>
                  </a:cubicBezTo>
                  <a:cubicBezTo>
                    <a:pt x="202" y="403"/>
                    <a:pt x="202" y="403"/>
                    <a:pt x="202" y="403"/>
                  </a:cubicBezTo>
                  <a:cubicBezTo>
                    <a:pt x="201" y="402"/>
                    <a:pt x="201" y="402"/>
                    <a:pt x="200" y="402"/>
                  </a:cubicBezTo>
                  <a:cubicBezTo>
                    <a:pt x="203" y="404"/>
                    <a:pt x="200" y="405"/>
                    <a:pt x="203" y="406"/>
                  </a:cubicBezTo>
                  <a:cubicBezTo>
                    <a:pt x="202" y="407"/>
                    <a:pt x="201" y="406"/>
                    <a:pt x="201" y="406"/>
                  </a:cubicBezTo>
                  <a:cubicBezTo>
                    <a:pt x="201" y="405"/>
                    <a:pt x="200" y="405"/>
                    <a:pt x="199" y="405"/>
                  </a:cubicBezTo>
                  <a:cubicBezTo>
                    <a:pt x="199" y="405"/>
                    <a:pt x="199" y="405"/>
                    <a:pt x="199" y="405"/>
                  </a:cubicBezTo>
                  <a:cubicBezTo>
                    <a:pt x="198" y="405"/>
                    <a:pt x="197" y="405"/>
                    <a:pt x="197" y="405"/>
                  </a:cubicBezTo>
                  <a:cubicBezTo>
                    <a:pt x="197" y="405"/>
                    <a:pt x="197" y="405"/>
                    <a:pt x="197" y="404"/>
                  </a:cubicBezTo>
                  <a:cubicBezTo>
                    <a:pt x="197" y="404"/>
                    <a:pt x="198" y="404"/>
                    <a:pt x="198" y="403"/>
                  </a:cubicBezTo>
                  <a:cubicBezTo>
                    <a:pt x="198" y="403"/>
                    <a:pt x="200" y="404"/>
                    <a:pt x="200" y="404"/>
                  </a:cubicBezTo>
                  <a:cubicBezTo>
                    <a:pt x="200" y="404"/>
                    <a:pt x="200" y="404"/>
                    <a:pt x="200" y="404"/>
                  </a:cubicBezTo>
                  <a:cubicBezTo>
                    <a:pt x="200" y="404"/>
                    <a:pt x="200" y="404"/>
                    <a:pt x="200" y="404"/>
                  </a:cubicBezTo>
                  <a:cubicBezTo>
                    <a:pt x="199" y="401"/>
                    <a:pt x="199" y="401"/>
                    <a:pt x="199" y="401"/>
                  </a:cubicBezTo>
                  <a:cubicBezTo>
                    <a:pt x="199" y="401"/>
                    <a:pt x="199" y="401"/>
                    <a:pt x="199" y="401"/>
                  </a:cubicBezTo>
                  <a:cubicBezTo>
                    <a:pt x="199" y="400"/>
                    <a:pt x="199" y="400"/>
                    <a:pt x="199" y="399"/>
                  </a:cubicBezTo>
                  <a:cubicBezTo>
                    <a:pt x="199" y="399"/>
                    <a:pt x="199" y="399"/>
                    <a:pt x="199" y="399"/>
                  </a:cubicBezTo>
                  <a:close/>
                  <a:moveTo>
                    <a:pt x="201" y="389"/>
                  </a:moveTo>
                  <a:cubicBezTo>
                    <a:pt x="200" y="389"/>
                    <a:pt x="200" y="389"/>
                    <a:pt x="199" y="389"/>
                  </a:cubicBezTo>
                  <a:cubicBezTo>
                    <a:pt x="199" y="389"/>
                    <a:pt x="199" y="389"/>
                    <a:pt x="199" y="388"/>
                  </a:cubicBezTo>
                  <a:cubicBezTo>
                    <a:pt x="199" y="388"/>
                    <a:pt x="199" y="388"/>
                    <a:pt x="199" y="388"/>
                  </a:cubicBezTo>
                  <a:cubicBezTo>
                    <a:pt x="199" y="388"/>
                    <a:pt x="199" y="388"/>
                    <a:pt x="199" y="388"/>
                  </a:cubicBezTo>
                  <a:cubicBezTo>
                    <a:pt x="199" y="388"/>
                    <a:pt x="198" y="388"/>
                    <a:pt x="197" y="388"/>
                  </a:cubicBezTo>
                  <a:cubicBezTo>
                    <a:pt x="197" y="384"/>
                    <a:pt x="197" y="384"/>
                    <a:pt x="197" y="384"/>
                  </a:cubicBezTo>
                  <a:cubicBezTo>
                    <a:pt x="199" y="385"/>
                    <a:pt x="200" y="387"/>
                    <a:pt x="201" y="389"/>
                  </a:cubicBezTo>
                  <a:close/>
                  <a:moveTo>
                    <a:pt x="196" y="378"/>
                  </a:moveTo>
                  <a:cubicBezTo>
                    <a:pt x="196" y="378"/>
                    <a:pt x="196" y="378"/>
                    <a:pt x="196" y="378"/>
                  </a:cubicBezTo>
                  <a:cubicBezTo>
                    <a:pt x="198" y="378"/>
                    <a:pt x="198" y="378"/>
                    <a:pt x="198" y="378"/>
                  </a:cubicBezTo>
                  <a:cubicBezTo>
                    <a:pt x="198" y="379"/>
                    <a:pt x="200" y="381"/>
                    <a:pt x="199" y="381"/>
                  </a:cubicBezTo>
                  <a:cubicBezTo>
                    <a:pt x="199" y="381"/>
                    <a:pt x="199" y="381"/>
                    <a:pt x="198" y="381"/>
                  </a:cubicBezTo>
                  <a:cubicBezTo>
                    <a:pt x="198" y="380"/>
                    <a:pt x="197" y="380"/>
                    <a:pt x="196" y="380"/>
                  </a:cubicBezTo>
                  <a:cubicBezTo>
                    <a:pt x="196" y="379"/>
                    <a:pt x="196" y="379"/>
                    <a:pt x="196" y="379"/>
                  </a:cubicBezTo>
                  <a:cubicBezTo>
                    <a:pt x="196" y="378"/>
                    <a:pt x="196" y="378"/>
                    <a:pt x="196" y="378"/>
                  </a:cubicBezTo>
                  <a:close/>
                  <a:moveTo>
                    <a:pt x="197" y="434"/>
                  </a:moveTo>
                  <a:cubicBezTo>
                    <a:pt x="197" y="435"/>
                    <a:pt x="197" y="435"/>
                    <a:pt x="199" y="435"/>
                  </a:cubicBezTo>
                  <a:cubicBezTo>
                    <a:pt x="199" y="436"/>
                    <a:pt x="198" y="436"/>
                    <a:pt x="197" y="436"/>
                  </a:cubicBezTo>
                  <a:cubicBezTo>
                    <a:pt x="196" y="435"/>
                    <a:pt x="196" y="435"/>
                    <a:pt x="196" y="434"/>
                  </a:cubicBezTo>
                  <a:cubicBezTo>
                    <a:pt x="196" y="435"/>
                    <a:pt x="197" y="435"/>
                    <a:pt x="197" y="434"/>
                  </a:cubicBezTo>
                  <a:close/>
                  <a:moveTo>
                    <a:pt x="197" y="521"/>
                  </a:moveTo>
                  <a:cubicBezTo>
                    <a:pt x="196" y="521"/>
                    <a:pt x="195" y="521"/>
                    <a:pt x="195" y="520"/>
                  </a:cubicBezTo>
                  <a:cubicBezTo>
                    <a:pt x="194" y="522"/>
                    <a:pt x="194" y="522"/>
                    <a:pt x="194" y="522"/>
                  </a:cubicBezTo>
                  <a:cubicBezTo>
                    <a:pt x="194" y="521"/>
                    <a:pt x="194" y="521"/>
                    <a:pt x="194" y="521"/>
                  </a:cubicBezTo>
                  <a:cubicBezTo>
                    <a:pt x="194" y="522"/>
                    <a:pt x="194" y="522"/>
                    <a:pt x="194" y="522"/>
                  </a:cubicBezTo>
                  <a:cubicBezTo>
                    <a:pt x="194" y="522"/>
                    <a:pt x="194" y="522"/>
                    <a:pt x="194" y="522"/>
                  </a:cubicBezTo>
                  <a:cubicBezTo>
                    <a:pt x="193" y="521"/>
                    <a:pt x="193" y="521"/>
                    <a:pt x="192" y="520"/>
                  </a:cubicBezTo>
                  <a:cubicBezTo>
                    <a:pt x="191" y="520"/>
                    <a:pt x="191" y="521"/>
                    <a:pt x="191" y="521"/>
                  </a:cubicBezTo>
                  <a:cubicBezTo>
                    <a:pt x="190" y="520"/>
                    <a:pt x="190" y="520"/>
                    <a:pt x="190" y="520"/>
                  </a:cubicBezTo>
                  <a:cubicBezTo>
                    <a:pt x="190" y="520"/>
                    <a:pt x="190" y="520"/>
                    <a:pt x="190" y="520"/>
                  </a:cubicBezTo>
                  <a:cubicBezTo>
                    <a:pt x="190" y="520"/>
                    <a:pt x="190" y="520"/>
                    <a:pt x="190" y="520"/>
                  </a:cubicBezTo>
                  <a:cubicBezTo>
                    <a:pt x="190" y="520"/>
                    <a:pt x="190" y="519"/>
                    <a:pt x="190" y="519"/>
                  </a:cubicBezTo>
                  <a:cubicBezTo>
                    <a:pt x="190" y="519"/>
                    <a:pt x="190" y="519"/>
                    <a:pt x="190" y="519"/>
                  </a:cubicBezTo>
                  <a:cubicBezTo>
                    <a:pt x="190" y="519"/>
                    <a:pt x="190" y="519"/>
                    <a:pt x="190" y="519"/>
                  </a:cubicBezTo>
                  <a:cubicBezTo>
                    <a:pt x="190" y="519"/>
                    <a:pt x="190" y="519"/>
                    <a:pt x="190" y="519"/>
                  </a:cubicBezTo>
                  <a:cubicBezTo>
                    <a:pt x="190" y="519"/>
                    <a:pt x="190" y="519"/>
                    <a:pt x="190" y="519"/>
                  </a:cubicBezTo>
                  <a:cubicBezTo>
                    <a:pt x="190" y="518"/>
                    <a:pt x="190" y="518"/>
                    <a:pt x="190" y="518"/>
                  </a:cubicBezTo>
                  <a:cubicBezTo>
                    <a:pt x="191" y="518"/>
                    <a:pt x="192" y="518"/>
                    <a:pt x="193" y="518"/>
                  </a:cubicBezTo>
                  <a:cubicBezTo>
                    <a:pt x="193" y="518"/>
                    <a:pt x="193" y="518"/>
                    <a:pt x="193" y="518"/>
                  </a:cubicBezTo>
                  <a:cubicBezTo>
                    <a:pt x="193" y="518"/>
                    <a:pt x="193" y="518"/>
                    <a:pt x="193" y="518"/>
                  </a:cubicBezTo>
                  <a:cubicBezTo>
                    <a:pt x="193" y="518"/>
                    <a:pt x="193" y="518"/>
                    <a:pt x="193" y="518"/>
                  </a:cubicBezTo>
                  <a:cubicBezTo>
                    <a:pt x="193" y="519"/>
                    <a:pt x="192" y="519"/>
                    <a:pt x="192" y="519"/>
                  </a:cubicBezTo>
                  <a:cubicBezTo>
                    <a:pt x="192" y="519"/>
                    <a:pt x="193" y="519"/>
                    <a:pt x="193" y="518"/>
                  </a:cubicBezTo>
                  <a:cubicBezTo>
                    <a:pt x="193" y="519"/>
                    <a:pt x="193" y="519"/>
                    <a:pt x="194" y="519"/>
                  </a:cubicBezTo>
                  <a:cubicBezTo>
                    <a:pt x="194" y="519"/>
                    <a:pt x="194" y="519"/>
                    <a:pt x="194" y="519"/>
                  </a:cubicBezTo>
                  <a:cubicBezTo>
                    <a:pt x="194" y="519"/>
                    <a:pt x="194" y="519"/>
                    <a:pt x="195" y="520"/>
                  </a:cubicBezTo>
                  <a:cubicBezTo>
                    <a:pt x="195" y="520"/>
                    <a:pt x="195" y="520"/>
                    <a:pt x="195" y="520"/>
                  </a:cubicBezTo>
                  <a:cubicBezTo>
                    <a:pt x="195" y="520"/>
                    <a:pt x="195" y="520"/>
                    <a:pt x="195" y="520"/>
                  </a:cubicBezTo>
                  <a:cubicBezTo>
                    <a:pt x="195" y="520"/>
                    <a:pt x="196" y="521"/>
                    <a:pt x="197" y="521"/>
                  </a:cubicBezTo>
                  <a:close/>
                  <a:moveTo>
                    <a:pt x="193" y="523"/>
                  </a:moveTo>
                  <a:cubicBezTo>
                    <a:pt x="193" y="523"/>
                    <a:pt x="192" y="523"/>
                    <a:pt x="191" y="522"/>
                  </a:cubicBezTo>
                  <a:cubicBezTo>
                    <a:pt x="191" y="522"/>
                    <a:pt x="192" y="522"/>
                    <a:pt x="192" y="522"/>
                  </a:cubicBezTo>
                  <a:cubicBezTo>
                    <a:pt x="192" y="522"/>
                    <a:pt x="193" y="523"/>
                    <a:pt x="193" y="523"/>
                  </a:cubicBezTo>
                  <a:cubicBezTo>
                    <a:pt x="193" y="523"/>
                    <a:pt x="193" y="523"/>
                    <a:pt x="193" y="523"/>
                  </a:cubicBezTo>
                  <a:close/>
                  <a:moveTo>
                    <a:pt x="195" y="514"/>
                  </a:moveTo>
                  <a:cubicBezTo>
                    <a:pt x="195" y="514"/>
                    <a:pt x="195" y="515"/>
                    <a:pt x="195" y="515"/>
                  </a:cubicBezTo>
                  <a:cubicBezTo>
                    <a:pt x="195" y="515"/>
                    <a:pt x="194" y="514"/>
                    <a:pt x="194" y="514"/>
                  </a:cubicBezTo>
                  <a:cubicBezTo>
                    <a:pt x="194" y="514"/>
                    <a:pt x="193" y="514"/>
                    <a:pt x="193" y="514"/>
                  </a:cubicBezTo>
                  <a:cubicBezTo>
                    <a:pt x="194" y="514"/>
                    <a:pt x="195" y="514"/>
                    <a:pt x="195" y="514"/>
                  </a:cubicBezTo>
                  <a:close/>
                  <a:moveTo>
                    <a:pt x="193" y="431"/>
                  </a:moveTo>
                  <a:cubicBezTo>
                    <a:pt x="193" y="431"/>
                    <a:pt x="194" y="431"/>
                    <a:pt x="194" y="431"/>
                  </a:cubicBezTo>
                  <a:cubicBezTo>
                    <a:pt x="194" y="431"/>
                    <a:pt x="193" y="431"/>
                    <a:pt x="193" y="431"/>
                  </a:cubicBezTo>
                  <a:cubicBezTo>
                    <a:pt x="193" y="431"/>
                    <a:pt x="193" y="431"/>
                    <a:pt x="193" y="431"/>
                  </a:cubicBezTo>
                  <a:close/>
                  <a:moveTo>
                    <a:pt x="193" y="428"/>
                  </a:moveTo>
                  <a:cubicBezTo>
                    <a:pt x="193" y="428"/>
                    <a:pt x="193" y="428"/>
                    <a:pt x="193" y="428"/>
                  </a:cubicBezTo>
                  <a:cubicBezTo>
                    <a:pt x="192" y="429"/>
                    <a:pt x="192" y="429"/>
                    <a:pt x="192" y="429"/>
                  </a:cubicBezTo>
                  <a:cubicBezTo>
                    <a:pt x="191" y="429"/>
                    <a:pt x="190" y="428"/>
                    <a:pt x="191" y="427"/>
                  </a:cubicBezTo>
                  <a:cubicBezTo>
                    <a:pt x="192" y="428"/>
                    <a:pt x="192" y="428"/>
                    <a:pt x="193" y="428"/>
                  </a:cubicBezTo>
                  <a:cubicBezTo>
                    <a:pt x="193" y="428"/>
                    <a:pt x="193" y="428"/>
                    <a:pt x="193" y="428"/>
                  </a:cubicBezTo>
                  <a:close/>
                  <a:moveTo>
                    <a:pt x="192" y="514"/>
                  </a:moveTo>
                  <a:cubicBezTo>
                    <a:pt x="192" y="514"/>
                    <a:pt x="192" y="514"/>
                    <a:pt x="192" y="514"/>
                  </a:cubicBezTo>
                  <a:cubicBezTo>
                    <a:pt x="192" y="514"/>
                    <a:pt x="192" y="514"/>
                    <a:pt x="192" y="514"/>
                  </a:cubicBezTo>
                  <a:cubicBezTo>
                    <a:pt x="192" y="514"/>
                    <a:pt x="192" y="514"/>
                    <a:pt x="192" y="514"/>
                  </a:cubicBezTo>
                  <a:cubicBezTo>
                    <a:pt x="192" y="514"/>
                    <a:pt x="192" y="514"/>
                    <a:pt x="192" y="514"/>
                  </a:cubicBezTo>
                  <a:close/>
                  <a:moveTo>
                    <a:pt x="195" y="434"/>
                  </a:moveTo>
                  <a:cubicBezTo>
                    <a:pt x="195" y="434"/>
                    <a:pt x="195" y="434"/>
                    <a:pt x="195" y="434"/>
                  </a:cubicBezTo>
                  <a:cubicBezTo>
                    <a:pt x="194" y="435"/>
                    <a:pt x="195" y="435"/>
                    <a:pt x="195" y="436"/>
                  </a:cubicBezTo>
                  <a:cubicBezTo>
                    <a:pt x="195" y="436"/>
                    <a:pt x="195" y="436"/>
                    <a:pt x="195" y="436"/>
                  </a:cubicBezTo>
                  <a:cubicBezTo>
                    <a:pt x="195" y="436"/>
                    <a:pt x="195" y="436"/>
                    <a:pt x="195" y="436"/>
                  </a:cubicBezTo>
                  <a:cubicBezTo>
                    <a:pt x="194" y="434"/>
                    <a:pt x="194" y="434"/>
                    <a:pt x="194" y="434"/>
                  </a:cubicBezTo>
                  <a:cubicBezTo>
                    <a:pt x="194" y="434"/>
                    <a:pt x="195" y="434"/>
                    <a:pt x="195" y="434"/>
                  </a:cubicBezTo>
                  <a:close/>
                  <a:moveTo>
                    <a:pt x="199" y="354"/>
                  </a:moveTo>
                  <a:cubicBezTo>
                    <a:pt x="199" y="356"/>
                    <a:pt x="199" y="356"/>
                    <a:pt x="199" y="356"/>
                  </a:cubicBezTo>
                  <a:cubicBezTo>
                    <a:pt x="201" y="354"/>
                    <a:pt x="201" y="354"/>
                    <a:pt x="201" y="354"/>
                  </a:cubicBezTo>
                  <a:cubicBezTo>
                    <a:pt x="202" y="357"/>
                    <a:pt x="201" y="360"/>
                    <a:pt x="198" y="362"/>
                  </a:cubicBezTo>
                  <a:cubicBezTo>
                    <a:pt x="197" y="361"/>
                    <a:pt x="196" y="360"/>
                    <a:pt x="195" y="359"/>
                  </a:cubicBezTo>
                  <a:cubicBezTo>
                    <a:pt x="195" y="358"/>
                    <a:pt x="196" y="358"/>
                    <a:pt x="196" y="357"/>
                  </a:cubicBezTo>
                  <a:cubicBezTo>
                    <a:pt x="196" y="358"/>
                    <a:pt x="196" y="358"/>
                    <a:pt x="196" y="358"/>
                  </a:cubicBezTo>
                  <a:cubicBezTo>
                    <a:pt x="197" y="357"/>
                    <a:pt x="197" y="357"/>
                    <a:pt x="197" y="357"/>
                  </a:cubicBezTo>
                  <a:cubicBezTo>
                    <a:pt x="198" y="357"/>
                    <a:pt x="199" y="357"/>
                    <a:pt x="199" y="357"/>
                  </a:cubicBezTo>
                  <a:cubicBezTo>
                    <a:pt x="199" y="357"/>
                    <a:pt x="199" y="356"/>
                    <a:pt x="198" y="356"/>
                  </a:cubicBezTo>
                  <a:cubicBezTo>
                    <a:pt x="199" y="356"/>
                    <a:pt x="199" y="356"/>
                    <a:pt x="199" y="356"/>
                  </a:cubicBezTo>
                  <a:cubicBezTo>
                    <a:pt x="199" y="356"/>
                    <a:pt x="199" y="356"/>
                    <a:pt x="198" y="356"/>
                  </a:cubicBezTo>
                  <a:cubicBezTo>
                    <a:pt x="198" y="356"/>
                    <a:pt x="197" y="356"/>
                    <a:pt x="196" y="356"/>
                  </a:cubicBezTo>
                  <a:lnTo>
                    <a:pt x="199" y="354"/>
                  </a:lnTo>
                  <a:close/>
                  <a:moveTo>
                    <a:pt x="196" y="356"/>
                  </a:moveTo>
                  <a:cubicBezTo>
                    <a:pt x="195" y="355"/>
                    <a:pt x="195" y="355"/>
                    <a:pt x="193" y="354"/>
                  </a:cubicBezTo>
                  <a:cubicBezTo>
                    <a:pt x="192" y="354"/>
                    <a:pt x="192" y="354"/>
                    <a:pt x="192" y="354"/>
                  </a:cubicBezTo>
                  <a:cubicBezTo>
                    <a:pt x="191" y="354"/>
                    <a:pt x="191" y="354"/>
                    <a:pt x="191" y="354"/>
                  </a:cubicBezTo>
                  <a:cubicBezTo>
                    <a:pt x="191" y="355"/>
                    <a:pt x="191" y="355"/>
                    <a:pt x="191" y="355"/>
                  </a:cubicBezTo>
                  <a:cubicBezTo>
                    <a:pt x="191" y="355"/>
                    <a:pt x="190" y="355"/>
                    <a:pt x="190" y="355"/>
                  </a:cubicBezTo>
                  <a:cubicBezTo>
                    <a:pt x="190" y="355"/>
                    <a:pt x="190" y="355"/>
                    <a:pt x="190" y="355"/>
                  </a:cubicBezTo>
                  <a:cubicBezTo>
                    <a:pt x="190" y="354"/>
                    <a:pt x="189" y="354"/>
                    <a:pt x="189" y="354"/>
                  </a:cubicBezTo>
                  <a:cubicBezTo>
                    <a:pt x="189" y="354"/>
                    <a:pt x="190" y="354"/>
                    <a:pt x="190" y="354"/>
                  </a:cubicBezTo>
                  <a:cubicBezTo>
                    <a:pt x="190" y="354"/>
                    <a:pt x="190" y="353"/>
                    <a:pt x="189" y="353"/>
                  </a:cubicBezTo>
                  <a:cubicBezTo>
                    <a:pt x="190" y="353"/>
                    <a:pt x="190" y="353"/>
                    <a:pt x="191" y="353"/>
                  </a:cubicBezTo>
                  <a:cubicBezTo>
                    <a:pt x="191" y="351"/>
                    <a:pt x="191" y="351"/>
                    <a:pt x="191" y="351"/>
                  </a:cubicBezTo>
                  <a:cubicBezTo>
                    <a:pt x="191" y="352"/>
                    <a:pt x="191" y="352"/>
                    <a:pt x="191" y="352"/>
                  </a:cubicBezTo>
                  <a:cubicBezTo>
                    <a:pt x="191" y="352"/>
                    <a:pt x="192" y="352"/>
                    <a:pt x="192" y="351"/>
                  </a:cubicBezTo>
                  <a:cubicBezTo>
                    <a:pt x="193" y="352"/>
                    <a:pt x="195" y="352"/>
                    <a:pt x="193" y="353"/>
                  </a:cubicBezTo>
                  <a:cubicBezTo>
                    <a:pt x="192" y="354"/>
                    <a:pt x="194" y="354"/>
                    <a:pt x="195" y="353"/>
                  </a:cubicBezTo>
                  <a:cubicBezTo>
                    <a:pt x="196" y="353"/>
                    <a:pt x="196" y="353"/>
                    <a:pt x="196" y="353"/>
                  </a:cubicBezTo>
                  <a:cubicBezTo>
                    <a:pt x="196" y="354"/>
                    <a:pt x="197" y="355"/>
                    <a:pt x="196" y="356"/>
                  </a:cubicBezTo>
                  <a:close/>
                  <a:moveTo>
                    <a:pt x="185" y="598"/>
                  </a:moveTo>
                  <a:cubicBezTo>
                    <a:pt x="185" y="597"/>
                    <a:pt x="185" y="597"/>
                    <a:pt x="186" y="597"/>
                  </a:cubicBezTo>
                  <a:cubicBezTo>
                    <a:pt x="186" y="597"/>
                    <a:pt x="186" y="597"/>
                    <a:pt x="186" y="597"/>
                  </a:cubicBezTo>
                  <a:cubicBezTo>
                    <a:pt x="187" y="597"/>
                    <a:pt x="187" y="597"/>
                    <a:pt x="188" y="598"/>
                  </a:cubicBezTo>
                  <a:cubicBezTo>
                    <a:pt x="187" y="598"/>
                    <a:pt x="186" y="598"/>
                    <a:pt x="185" y="598"/>
                  </a:cubicBezTo>
                  <a:close/>
                  <a:moveTo>
                    <a:pt x="186" y="603"/>
                  </a:moveTo>
                  <a:cubicBezTo>
                    <a:pt x="186" y="603"/>
                    <a:pt x="185" y="603"/>
                    <a:pt x="185" y="603"/>
                  </a:cubicBezTo>
                  <a:cubicBezTo>
                    <a:pt x="185" y="603"/>
                    <a:pt x="185" y="603"/>
                    <a:pt x="186" y="603"/>
                  </a:cubicBezTo>
                  <a:cubicBezTo>
                    <a:pt x="186" y="603"/>
                    <a:pt x="186" y="603"/>
                    <a:pt x="186" y="603"/>
                  </a:cubicBezTo>
                  <a:close/>
                  <a:moveTo>
                    <a:pt x="186" y="220"/>
                  </a:moveTo>
                  <a:cubicBezTo>
                    <a:pt x="186" y="220"/>
                    <a:pt x="186" y="220"/>
                    <a:pt x="186" y="219"/>
                  </a:cubicBezTo>
                  <a:cubicBezTo>
                    <a:pt x="186" y="219"/>
                    <a:pt x="186" y="219"/>
                    <a:pt x="186" y="219"/>
                  </a:cubicBezTo>
                  <a:cubicBezTo>
                    <a:pt x="186" y="219"/>
                    <a:pt x="186" y="219"/>
                    <a:pt x="187" y="220"/>
                  </a:cubicBezTo>
                  <a:cubicBezTo>
                    <a:pt x="186" y="220"/>
                    <a:pt x="186" y="220"/>
                    <a:pt x="186" y="220"/>
                  </a:cubicBezTo>
                  <a:close/>
                  <a:moveTo>
                    <a:pt x="187" y="286"/>
                  </a:moveTo>
                  <a:cubicBezTo>
                    <a:pt x="187" y="286"/>
                    <a:pt x="186" y="286"/>
                    <a:pt x="186" y="286"/>
                  </a:cubicBezTo>
                  <a:cubicBezTo>
                    <a:pt x="186" y="286"/>
                    <a:pt x="186" y="286"/>
                    <a:pt x="186" y="286"/>
                  </a:cubicBezTo>
                  <a:cubicBezTo>
                    <a:pt x="187" y="286"/>
                    <a:pt x="187" y="286"/>
                    <a:pt x="187" y="286"/>
                  </a:cubicBezTo>
                  <a:close/>
                  <a:moveTo>
                    <a:pt x="186" y="381"/>
                  </a:moveTo>
                  <a:cubicBezTo>
                    <a:pt x="187" y="382"/>
                    <a:pt x="187" y="382"/>
                    <a:pt x="187" y="382"/>
                  </a:cubicBezTo>
                  <a:cubicBezTo>
                    <a:pt x="187" y="382"/>
                    <a:pt x="187" y="382"/>
                    <a:pt x="187" y="382"/>
                  </a:cubicBezTo>
                  <a:cubicBezTo>
                    <a:pt x="186" y="382"/>
                    <a:pt x="186" y="382"/>
                    <a:pt x="186" y="382"/>
                  </a:cubicBezTo>
                  <a:cubicBezTo>
                    <a:pt x="186" y="382"/>
                    <a:pt x="185" y="382"/>
                    <a:pt x="185" y="382"/>
                  </a:cubicBezTo>
                  <a:cubicBezTo>
                    <a:pt x="186" y="382"/>
                    <a:pt x="186" y="382"/>
                    <a:pt x="186" y="381"/>
                  </a:cubicBezTo>
                  <a:close/>
                  <a:moveTo>
                    <a:pt x="186" y="219"/>
                  </a:moveTo>
                  <a:cubicBezTo>
                    <a:pt x="188" y="219"/>
                    <a:pt x="189" y="219"/>
                    <a:pt x="189" y="220"/>
                  </a:cubicBezTo>
                  <a:cubicBezTo>
                    <a:pt x="189" y="220"/>
                    <a:pt x="188" y="219"/>
                    <a:pt x="187" y="220"/>
                  </a:cubicBezTo>
                  <a:lnTo>
                    <a:pt x="186" y="219"/>
                  </a:lnTo>
                  <a:close/>
                  <a:moveTo>
                    <a:pt x="186" y="200"/>
                  </a:moveTo>
                  <a:cubicBezTo>
                    <a:pt x="186" y="200"/>
                    <a:pt x="186" y="200"/>
                    <a:pt x="186" y="200"/>
                  </a:cubicBezTo>
                  <a:cubicBezTo>
                    <a:pt x="186" y="200"/>
                    <a:pt x="186" y="200"/>
                    <a:pt x="186" y="200"/>
                  </a:cubicBezTo>
                  <a:cubicBezTo>
                    <a:pt x="186" y="200"/>
                    <a:pt x="186" y="200"/>
                    <a:pt x="186" y="200"/>
                  </a:cubicBezTo>
                  <a:cubicBezTo>
                    <a:pt x="187" y="200"/>
                    <a:pt x="187" y="199"/>
                    <a:pt x="186" y="199"/>
                  </a:cubicBezTo>
                  <a:cubicBezTo>
                    <a:pt x="187" y="199"/>
                    <a:pt x="187" y="199"/>
                    <a:pt x="187" y="199"/>
                  </a:cubicBezTo>
                  <a:cubicBezTo>
                    <a:pt x="187" y="199"/>
                    <a:pt x="187" y="200"/>
                    <a:pt x="188" y="201"/>
                  </a:cubicBezTo>
                  <a:lnTo>
                    <a:pt x="186" y="200"/>
                  </a:lnTo>
                  <a:close/>
                  <a:moveTo>
                    <a:pt x="187" y="198"/>
                  </a:moveTo>
                  <a:cubicBezTo>
                    <a:pt x="186" y="198"/>
                    <a:pt x="186" y="198"/>
                    <a:pt x="186" y="198"/>
                  </a:cubicBezTo>
                  <a:cubicBezTo>
                    <a:pt x="186" y="198"/>
                    <a:pt x="185" y="198"/>
                    <a:pt x="185" y="197"/>
                  </a:cubicBezTo>
                  <a:cubicBezTo>
                    <a:pt x="186" y="197"/>
                    <a:pt x="186" y="197"/>
                    <a:pt x="186" y="197"/>
                  </a:cubicBezTo>
                  <a:cubicBezTo>
                    <a:pt x="187" y="197"/>
                    <a:pt x="187" y="197"/>
                    <a:pt x="187" y="198"/>
                  </a:cubicBezTo>
                  <a:cubicBezTo>
                    <a:pt x="187" y="198"/>
                    <a:pt x="187" y="198"/>
                    <a:pt x="187" y="198"/>
                  </a:cubicBezTo>
                  <a:close/>
                  <a:moveTo>
                    <a:pt x="186" y="202"/>
                  </a:moveTo>
                  <a:cubicBezTo>
                    <a:pt x="186" y="202"/>
                    <a:pt x="186" y="202"/>
                    <a:pt x="186" y="202"/>
                  </a:cubicBezTo>
                  <a:cubicBezTo>
                    <a:pt x="185" y="202"/>
                    <a:pt x="185" y="202"/>
                    <a:pt x="185" y="201"/>
                  </a:cubicBezTo>
                  <a:cubicBezTo>
                    <a:pt x="186" y="202"/>
                    <a:pt x="186" y="202"/>
                    <a:pt x="186" y="202"/>
                  </a:cubicBezTo>
                  <a:close/>
                  <a:moveTo>
                    <a:pt x="186" y="387"/>
                  </a:moveTo>
                  <a:cubicBezTo>
                    <a:pt x="186" y="387"/>
                    <a:pt x="186" y="387"/>
                    <a:pt x="186" y="387"/>
                  </a:cubicBezTo>
                  <a:cubicBezTo>
                    <a:pt x="185" y="386"/>
                    <a:pt x="185" y="386"/>
                    <a:pt x="185" y="386"/>
                  </a:cubicBezTo>
                  <a:cubicBezTo>
                    <a:pt x="186" y="386"/>
                    <a:pt x="186" y="386"/>
                    <a:pt x="186" y="387"/>
                  </a:cubicBezTo>
                  <a:close/>
                  <a:moveTo>
                    <a:pt x="187" y="582"/>
                  </a:moveTo>
                  <a:cubicBezTo>
                    <a:pt x="187" y="582"/>
                    <a:pt x="187" y="582"/>
                    <a:pt x="187" y="582"/>
                  </a:cubicBezTo>
                  <a:cubicBezTo>
                    <a:pt x="187" y="582"/>
                    <a:pt x="187" y="582"/>
                    <a:pt x="187" y="581"/>
                  </a:cubicBezTo>
                  <a:cubicBezTo>
                    <a:pt x="188" y="581"/>
                    <a:pt x="188" y="582"/>
                    <a:pt x="188" y="582"/>
                  </a:cubicBezTo>
                  <a:cubicBezTo>
                    <a:pt x="188" y="582"/>
                    <a:pt x="189" y="582"/>
                    <a:pt x="189" y="582"/>
                  </a:cubicBezTo>
                  <a:cubicBezTo>
                    <a:pt x="188" y="582"/>
                    <a:pt x="188" y="582"/>
                    <a:pt x="187" y="582"/>
                  </a:cubicBezTo>
                  <a:close/>
                  <a:moveTo>
                    <a:pt x="186" y="385"/>
                  </a:moveTo>
                  <a:cubicBezTo>
                    <a:pt x="186" y="385"/>
                    <a:pt x="186" y="384"/>
                    <a:pt x="186" y="384"/>
                  </a:cubicBezTo>
                  <a:cubicBezTo>
                    <a:pt x="186" y="384"/>
                    <a:pt x="186" y="384"/>
                    <a:pt x="186" y="384"/>
                  </a:cubicBezTo>
                  <a:cubicBezTo>
                    <a:pt x="186" y="384"/>
                    <a:pt x="186" y="384"/>
                    <a:pt x="186" y="384"/>
                  </a:cubicBezTo>
                  <a:cubicBezTo>
                    <a:pt x="187" y="384"/>
                    <a:pt x="187" y="384"/>
                    <a:pt x="186" y="384"/>
                  </a:cubicBezTo>
                  <a:cubicBezTo>
                    <a:pt x="187" y="384"/>
                    <a:pt x="187" y="383"/>
                    <a:pt x="187" y="383"/>
                  </a:cubicBezTo>
                  <a:cubicBezTo>
                    <a:pt x="187" y="384"/>
                    <a:pt x="187" y="384"/>
                    <a:pt x="188" y="386"/>
                  </a:cubicBezTo>
                  <a:lnTo>
                    <a:pt x="186" y="385"/>
                  </a:lnTo>
                  <a:close/>
                  <a:moveTo>
                    <a:pt x="187" y="340"/>
                  </a:moveTo>
                  <a:cubicBezTo>
                    <a:pt x="187" y="340"/>
                    <a:pt x="187" y="340"/>
                    <a:pt x="187" y="340"/>
                  </a:cubicBezTo>
                  <a:cubicBezTo>
                    <a:pt x="187" y="340"/>
                    <a:pt x="187" y="340"/>
                    <a:pt x="187" y="340"/>
                  </a:cubicBezTo>
                  <a:cubicBezTo>
                    <a:pt x="187" y="340"/>
                    <a:pt x="187" y="340"/>
                    <a:pt x="187" y="340"/>
                  </a:cubicBezTo>
                  <a:cubicBezTo>
                    <a:pt x="187" y="340"/>
                    <a:pt x="187" y="340"/>
                    <a:pt x="187" y="340"/>
                  </a:cubicBezTo>
                  <a:close/>
                  <a:moveTo>
                    <a:pt x="187" y="222"/>
                  </a:moveTo>
                  <a:cubicBezTo>
                    <a:pt x="187" y="222"/>
                    <a:pt x="187" y="222"/>
                    <a:pt x="188" y="222"/>
                  </a:cubicBezTo>
                  <a:cubicBezTo>
                    <a:pt x="188" y="222"/>
                    <a:pt x="188" y="222"/>
                    <a:pt x="188" y="222"/>
                  </a:cubicBezTo>
                  <a:cubicBezTo>
                    <a:pt x="189" y="221"/>
                    <a:pt x="189" y="221"/>
                    <a:pt x="189" y="221"/>
                  </a:cubicBezTo>
                  <a:cubicBezTo>
                    <a:pt x="190" y="221"/>
                    <a:pt x="191" y="222"/>
                    <a:pt x="191" y="222"/>
                  </a:cubicBezTo>
                  <a:cubicBezTo>
                    <a:pt x="189" y="222"/>
                    <a:pt x="188" y="222"/>
                    <a:pt x="187" y="222"/>
                  </a:cubicBezTo>
                  <a:close/>
                  <a:moveTo>
                    <a:pt x="191" y="217"/>
                  </a:moveTo>
                  <a:cubicBezTo>
                    <a:pt x="192" y="217"/>
                    <a:pt x="192" y="218"/>
                    <a:pt x="192" y="219"/>
                  </a:cubicBezTo>
                  <a:cubicBezTo>
                    <a:pt x="191" y="220"/>
                    <a:pt x="190" y="220"/>
                    <a:pt x="189" y="220"/>
                  </a:cubicBezTo>
                  <a:cubicBezTo>
                    <a:pt x="189" y="219"/>
                    <a:pt x="190" y="218"/>
                    <a:pt x="190" y="217"/>
                  </a:cubicBezTo>
                  <a:cubicBezTo>
                    <a:pt x="190" y="217"/>
                    <a:pt x="191" y="217"/>
                    <a:pt x="191" y="217"/>
                  </a:cubicBezTo>
                  <a:close/>
                  <a:moveTo>
                    <a:pt x="190" y="180"/>
                  </a:moveTo>
                  <a:cubicBezTo>
                    <a:pt x="191" y="180"/>
                    <a:pt x="191" y="180"/>
                    <a:pt x="191" y="180"/>
                  </a:cubicBezTo>
                  <a:cubicBezTo>
                    <a:pt x="191" y="180"/>
                    <a:pt x="191" y="180"/>
                    <a:pt x="191" y="180"/>
                  </a:cubicBezTo>
                  <a:cubicBezTo>
                    <a:pt x="191" y="180"/>
                    <a:pt x="191" y="180"/>
                    <a:pt x="190" y="180"/>
                  </a:cubicBezTo>
                  <a:close/>
                  <a:moveTo>
                    <a:pt x="194" y="230"/>
                  </a:moveTo>
                  <a:cubicBezTo>
                    <a:pt x="194" y="230"/>
                    <a:pt x="193" y="231"/>
                    <a:pt x="193" y="231"/>
                  </a:cubicBezTo>
                  <a:cubicBezTo>
                    <a:pt x="193" y="231"/>
                    <a:pt x="193" y="231"/>
                    <a:pt x="193" y="231"/>
                  </a:cubicBezTo>
                  <a:cubicBezTo>
                    <a:pt x="193" y="231"/>
                    <a:pt x="193" y="231"/>
                    <a:pt x="193" y="231"/>
                  </a:cubicBezTo>
                  <a:cubicBezTo>
                    <a:pt x="191" y="231"/>
                    <a:pt x="191" y="230"/>
                    <a:pt x="191" y="230"/>
                  </a:cubicBezTo>
                  <a:cubicBezTo>
                    <a:pt x="192" y="230"/>
                    <a:pt x="193" y="230"/>
                    <a:pt x="194" y="230"/>
                  </a:cubicBezTo>
                  <a:close/>
                  <a:moveTo>
                    <a:pt x="193" y="230"/>
                  </a:moveTo>
                  <a:cubicBezTo>
                    <a:pt x="194" y="230"/>
                    <a:pt x="194" y="230"/>
                    <a:pt x="194" y="230"/>
                  </a:cubicBezTo>
                  <a:cubicBezTo>
                    <a:pt x="194" y="230"/>
                    <a:pt x="193" y="230"/>
                    <a:pt x="193" y="230"/>
                  </a:cubicBezTo>
                  <a:close/>
                  <a:moveTo>
                    <a:pt x="195" y="231"/>
                  </a:moveTo>
                  <a:cubicBezTo>
                    <a:pt x="195" y="231"/>
                    <a:pt x="195" y="231"/>
                    <a:pt x="196" y="230"/>
                  </a:cubicBezTo>
                  <a:cubicBezTo>
                    <a:pt x="196" y="230"/>
                    <a:pt x="196" y="230"/>
                    <a:pt x="196" y="230"/>
                  </a:cubicBezTo>
                  <a:cubicBezTo>
                    <a:pt x="196" y="231"/>
                    <a:pt x="197" y="232"/>
                    <a:pt x="196" y="233"/>
                  </a:cubicBezTo>
                  <a:cubicBezTo>
                    <a:pt x="196" y="233"/>
                    <a:pt x="196" y="233"/>
                    <a:pt x="196" y="233"/>
                  </a:cubicBezTo>
                  <a:cubicBezTo>
                    <a:pt x="196" y="233"/>
                    <a:pt x="196" y="233"/>
                    <a:pt x="196" y="233"/>
                  </a:cubicBezTo>
                  <a:cubicBezTo>
                    <a:pt x="196" y="233"/>
                    <a:pt x="196" y="233"/>
                    <a:pt x="196" y="233"/>
                  </a:cubicBezTo>
                  <a:cubicBezTo>
                    <a:pt x="196" y="234"/>
                    <a:pt x="196" y="234"/>
                    <a:pt x="196" y="235"/>
                  </a:cubicBezTo>
                  <a:cubicBezTo>
                    <a:pt x="193" y="234"/>
                    <a:pt x="196" y="233"/>
                    <a:pt x="193" y="234"/>
                  </a:cubicBezTo>
                  <a:cubicBezTo>
                    <a:pt x="191" y="232"/>
                    <a:pt x="196" y="232"/>
                    <a:pt x="195" y="231"/>
                  </a:cubicBezTo>
                  <a:close/>
                  <a:moveTo>
                    <a:pt x="196" y="230"/>
                  </a:moveTo>
                  <a:cubicBezTo>
                    <a:pt x="196" y="230"/>
                    <a:pt x="196" y="230"/>
                    <a:pt x="196" y="230"/>
                  </a:cubicBezTo>
                  <a:cubicBezTo>
                    <a:pt x="196" y="230"/>
                    <a:pt x="196" y="230"/>
                    <a:pt x="196" y="230"/>
                  </a:cubicBezTo>
                  <a:cubicBezTo>
                    <a:pt x="196" y="230"/>
                    <a:pt x="196" y="230"/>
                    <a:pt x="196" y="230"/>
                  </a:cubicBezTo>
                  <a:close/>
                  <a:moveTo>
                    <a:pt x="196" y="236"/>
                  </a:moveTo>
                  <a:cubicBezTo>
                    <a:pt x="196" y="236"/>
                    <a:pt x="196" y="236"/>
                    <a:pt x="195" y="236"/>
                  </a:cubicBezTo>
                  <a:cubicBezTo>
                    <a:pt x="195" y="236"/>
                    <a:pt x="195" y="235"/>
                    <a:pt x="194" y="235"/>
                  </a:cubicBezTo>
                  <a:cubicBezTo>
                    <a:pt x="195" y="235"/>
                    <a:pt x="195" y="235"/>
                    <a:pt x="196" y="236"/>
                  </a:cubicBezTo>
                  <a:close/>
                  <a:moveTo>
                    <a:pt x="194" y="246"/>
                  </a:moveTo>
                  <a:cubicBezTo>
                    <a:pt x="193" y="246"/>
                    <a:pt x="192" y="246"/>
                    <a:pt x="191" y="246"/>
                  </a:cubicBezTo>
                  <a:cubicBezTo>
                    <a:pt x="188" y="245"/>
                    <a:pt x="188" y="245"/>
                    <a:pt x="188" y="245"/>
                  </a:cubicBezTo>
                  <a:cubicBezTo>
                    <a:pt x="189" y="244"/>
                    <a:pt x="189" y="243"/>
                    <a:pt x="190" y="242"/>
                  </a:cubicBezTo>
                  <a:cubicBezTo>
                    <a:pt x="190" y="242"/>
                    <a:pt x="191" y="242"/>
                    <a:pt x="191" y="242"/>
                  </a:cubicBezTo>
                  <a:cubicBezTo>
                    <a:pt x="192" y="243"/>
                    <a:pt x="193" y="243"/>
                    <a:pt x="194" y="244"/>
                  </a:cubicBezTo>
                  <a:cubicBezTo>
                    <a:pt x="194" y="244"/>
                    <a:pt x="193" y="244"/>
                    <a:pt x="193" y="244"/>
                  </a:cubicBezTo>
                  <a:cubicBezTo>
                    <a:pt x="193" y="244"/>
                    <a:pt x="193" y="244"/>
                    <a:pt x="193" y="244"/>
                  </a:cubicBezTo>
                  <a:cubicBezTo>
                    <a:pt x="191" y="245"/>
                    <a:pt x="192" y="246"/>
                    <a:pt x="194" y="246"/>
                  </a:cubicBezTo>
                  <a:close/>
                  <a:moveTo>
                    <a:pt x="188" y="340"/>
                  </a:moveTo>
                  <a:cubicBezTo>
                    <a:pt x="188" y="340"/>
                    <a:pt x="188" y="340"/>
                    <a:pt x="188" y="339"/>
                  </a:cubicBezTo>
                  <a:cubicBezTo>
                    <a:pt x="190" y="339"/>
                    <a:pt x="190" y="339"/>
                    <a:pt x="190" y="339"/>
                  </a:cubicBezTo>
                  <a:cubicBezTo>
                    <a:pt x="190" y="339"/>
                    <a:pt x="189" y="339"/>
                    <a:pt x="189" y="339"/>
                  </a:cubicBezTo>
                  <a:cubicBezTo>
                    <a:pt x="190" y="339"/>
                    <a:pt x="190" y="339"/>
                    <a:pt x="190" y="339"/>
                  </a:cubicBezTo>
                  <a:cubicBezTo>
                    <a:pt x="191" y="340"/>
                    <a:pt x="191" y="341"/>
                    <a:pt x="190" y="342"/>
                  </a:cubicBezTo>
                  <a:cubicBezTo>
                    <a:pt x="191" y="341"/>
                    <a:pt x="190" y="340"/>
                    <a:pt x="188" y="340"/>
                  </a:cubicBezTo>
                  <a:close/>
                  <a:moveTo>
                    <a:pt x="192" y="235"/>
                  </a:moveTo>
                  <a:cubicBezTo>
                    <a:pt x="193" y="236"/>
                    <a:pt x="193" y="236"/>
                    <a:pt x="194" y="237"/>
                  </a:cubicBezTo>
                  <a:cubicBezTo>
                    <a:pt x="193" y="237"/>
                    <a:pt x="192" y="237"/>
                    <a:pt x="191" y="237"/>
                  </a:cubicBezTo>
                  <a:cubicBezTo>
                    <a:pt x="190" y="237"/>
                    <a:pt x="190" y="237"/>
                    <a:pt x="190" y="237"/>
                  </a:cubicBezTo>
                  <a:cubicBezTo>
                    <a:pt x="190" y="236"/>
                    <a:pt x="190" y="235"/>
                    <a:pt x="191" y="235"/>
                  </a:cubicBezTo>
                  <a:lnTo>
                    <a:pt x="192" y="235"/>
                  </a:lnTo>
                  <a:close/>
                  <a:moveTo>
                    <a:pt x="191" y="234"/>
                  </a:moveTo>
                  <a:cubicBezTo>
                    <a:pt x="191" y="234"/>
                    <a:pt x="191" y="234"/>
                    <a:pt x="191" y="234"/>
                  </a:cubicBezTo>
                  <a:cubicBezTo>
                    <a:pt x="191" y="234"/>
                    <a:pt x="191" y="234"/>
                    <a:pt x="191" y="234"/>
                  </a:cubicBezTo>
                  <a:cubicBezTo>
                    <a:pt x="191" y="234"/>
                    <a:pt x="191" y="234"/>
                    <a:pt x="191" y="234"/>
                  </a:cubicBezTo>
                  <a:close/>
                  <a:moveTo>
                    <a:pt x="193" y="242"/>
                  </a:moveTo>
                  <a:cubicBezTo>
                    <a:pt x="192" y="241"/>
                    <a:pt x="192" y="241"/>
                    <a:pt x="192" y="241"/>
                  </a:cubicBezTo>
                  <a:cubicBezTo>
                    <a:pt x="193" y="241"/>
                    <a:pt x="193" y="241"/>
                    <a:pt x="193" y="241"/>
                  </a:cubicBezTo>
                  <a:cubicBezTo>
                    <a:pt x="193" y="241"/>
                    <a:pt x="193" y="242"/>
                    <a:pt x="193" y="242"/>
                  </a:cubicBezTo>
                  <a:close/>
                  <a:moveTo>
                    <a:pt x="192" y="225"/>
                  </a:moveTo>
                  <a:cubicBezTo>
                    <a:pt x="192" y="225"/>
                    <a:pt x="192" y="225"/>
                    <a:pt x="192" y="225"/>
                  </a:cubicBezTo>
                  <a:cubicBezTo>
                    <a:pt x="192" y="225"/>
                    <a:pt x="192" y="225"/>
                    <a:pt x="192" y="225"/>
                  </a:cubicBezTo>
                  <a:cubicBezTo>
                    <a:pt x="192" y="225"/>
                    <a:pt x="192" y="225"/>
                    <a:pt x="192" y="225"/>
                  </a:cubicBezTo>
                  <a:close/>
                  <a:moveTo>
                    <a:pt x="192" y="218"/>
                  </a:moveTo>
                  <a:cubicBezTo>
                    <a:pt x="192" y="218"/>
                    <a:pt x="192" y="217"/>
                    <a:pt x="192" y="217"/>
                  </a:cubicBezTo>
                  <a:cubicBezTo>
                    <a:pt x="192" y="217"/>
                    <a:pt x="192" y="217"/>
                    <a:pt x="193" y="217"/>
                  </a:cubicBezTo>
                  <a:lnTo>
                    <a:pt x="192" y="218"/>
                  </a:lnTo>
                  <a:close/>
                  <a:moveTo>
                    <a:pt x="188" y="346"/>
                  </a:moveTo>
                  <a:cubicBezTo>
                    <a:pt x="189" y="346"/>
                    <a:pt x="189" y="346"/>
                    <a:pt x="190" y="346"/>
                  </a:cubicBezTo>
                  <a:cubicBezTo>
                    <a:pt x="190" y="345"/>
                    <a:pt x="190" y="345"/>
                    <a:pt x="190" y="345"/>
                  </a:cubicBezTo>
                  <a:cubicBezTo>
                    <a:pt x="190" y="345"/>
                    <a:pt x="190" y="345"/>
                    <a:pt x="190" y="345"/>
                  </a:cubicBezTo>
                  <a:cubicBezTo>
                    <a:pt x="190" y="345"/>
                    <a:pt x="190" y="345"/>
                    <a:pt x="190" y="345"/>
                  </a:cubicBezTo>
                  <a:cubicBezTo>
                    <a:pt x="190" y="345"/>
                    <a:pt x="190" y="345"/>
                    <a:pt x="190" y="344"/>
                  </a:cubicBezTo>
                  <a:cubicBezTo>
                    <a:pt x="190" y="344"/>
                    <a:pt x="191" y="345"/>
                    <a:pt x="191" y="345"/>
                  </a:cubicBezTo>
                  <a:cubicBezTo>
                    <a:pt x="191" y="345"/>
                    <a:pt x="190" y="347"/>
                    <a:pt x="193" y="346"/>
                  </a:cubicBezTo>
                  <a:cubicBezTo>
                    <a:pt x="193" y="346"/>
                    <a:pt x="193" y="346"/>
                    <a:pt x="193" y="346"/>
                  </a:cubicBezTo>
                  <a:cubicBezTo>
                    <a:pt x="193" y="347"/>
                    <a:pt x="193" y="347"/>
                    <a:pt x="193" y="347"/>
                  </a:cubicBezTo>
                  <a:cubicBezTo>
                    <a:pt x="192" y="347"/>
                    <a:pt x="192" y="347"/>
                    <a:pt x="191" y="348"/>
                  </a:cubicBezTo>
                  <a:cubicBezTo>
                    <a:pt x="190" y="347"/>
                    <a:pt x="189" y="346"/>
                    <a:pt x="188" y="346"/>
                  </a:cubicBezTo>
                  <a:cubicBezTo>
                    <a:pt x="188" y="346"/>
                    <a:pt x="188" y="346"/>
                    <a:pt x="188" y="346"/>
                  </a:cubicBezTo>
                  <a:close/>
                  <a:moveTo>
                    <a:pt x="194" y="344"/>
                  </a:moveTo>
                  <a:cubicBezTo>
                    <a:pt x="194" y="345"/>
                    <a:pt x="194" y="345"/>
                    <a:pt x="194" y="345"/>
                  </a:cubicBezTo>
                  <a:cubicBezTo>
                    <a:pt x="193" y="345"/>
                    <a:pt x="193" y="345"/>
                    <a:pt x="192" y="345"/>
                  </a:cubicBezTo>
                  <a:cubicBezTo>
                    <a:pt x="192" y="345"/>
                    <a:pt x="192" y="345"/>
                    <a:pt x="193" y="344"/>
                  </a:cubicBezTo>
                  <a:cubicBezTo>
                    <a:pt x="193" y="344"/>
                    <a:pt x="193" y="344"/>
                    <a:pt x="193" y="344"/>
                  </a:cubicBezTo>
                  <a:cubicBezTo>
                    <a:pt x="193" y="344"/>
                    <a:pt x="193" y="344"/>
                    <a:pt x="193" y="344"/>
                  </a:cubicBezTo>
                  <a:cubicBezTo>
                    <a:pt x="193" y="344"/>
                    <a:pt x="193" y="344"/>
                    <a:pt x="193" y="344"/>
                  </a:cubicBezTo>
                  <a:cubicBezTo>
                    <a:pt x="193" y="344"/>
                    <a:pt x="193" y="344"/>
                    <a:pt x="193" y="345"/>
                  </a:cubicBezTo>
                  <a:cubicBezTo>
                    <a:pt x="193" y="345"/>
                    <a:pt x="194" y="344"/>
                    <a:pt x="194" y="344"/>
                  </a:cubicBezTo>
                  <a:close/>
                  <a:moveTo>
                    <a:pt x="194" y="339"/>
                  </a:moveTo>
                  <a:cubicBezTo>
                    <a:pt x="194" y="339"/>
                    <a:pt x="194" y="339"/>
                    <a:pt x="194" y="339"/>
                  </a:cubicBezTo>
                  <a:cubicBezTo>
                    <a:pt x="194" y="339"/>
                    <a:pt x="194" y="339"/>
                    <a:pt x="194" y="339"/>
                  </a:cubicBezTo>
                  <a:close/>
                  <a:moveTo>
                    <a:pt x="196" y="353"/>
                  </a:moveTo>
                  <a:cubicBezTo>
                    <a:pt x="196" y="352"/>
                    <a:pt x="196" y="352"/>
                    <a:pt x="196" y="352"/>
                  </a:cubicBezTo>
                  <a:cubicBezTo>
                    <a:pt x="196" y="352"/>
                    <a:pt x="196" y="352"/>
                    <a:pt x="196" y="353"/>
                  </a:cubicBezTo>
                  <a:close/>
                  <a:moveTo>
                    <a:pt x="196" y="340"/>
                  </a:moveTo>
                  <a:cubicBezTo>
                    <a:pt x="196" y="341"/>
                    <a:pt x="196" y="341"/>
                    <a:pt x="196" y="341"/>
                  </a:cubicBezTo>
                  <a:cubicBezTo>
                    <a:pt x="196" y="341"/>
                    <a:pt x="196" y="341"/>
                    <a:pt x="196" y="341"/>
                  </a:cubicBezTo>
                  <a:cubicBezTo>
                    <a:pt x="196" y="341"/>
                    <a:pt x="195" y="341"/>
                    <a:pt x="195" y="340"/>
                  </a:cubicBezTo>
                  <a:cubicBezTo>
                    <a:pt x="195" y="340"/>
                    <a:pt x="196" y="340"/>
                    <a:pt x="196" y="340"/>
                  </a:cubicBezTo>
                  <a:close/>
                  <a:moveTo>
                    <a:pt x="195" y="344"/>
                  </a:moveTo>
                  <a:cubicBezTo>
                    <a:pt x="195" y="344"/>
                    <a:pt x="195" y="345"/>
                    <a:pt x="196" y="345"/>
                  </a:cubicBezTo>
                  <a:cubicBezTo>
                    <a:pt x="196" y="345"/>
                    <a:pt x="196" y="345"/>
                    <a:pt x="196" y="346"/>
                  </a:cubicBezTo>
                  <a:cubicBezTo>
                    <a:pt x="195" y="345"/>
                    <a:pt x="195" y="345"/>
                    <a:pt x="194" y="345"/>
                  </a:cubicBezTo>
                  <a:cubicBezTo>
                    <a:pt x="194" y="345"/>
                    <a:pt x="194" y="345"/>
                    <a:pt x="195" y="344"/>
                  </a:cubicBezTo>
                  <a:close/>
                  <a:moveTo>
                    <a:pt x="194" y="336"/>
                  </a:moveTo>
                  <a:cubicBezTo>
                    <a:pt x="194" y="337"/>
                    <a:pt x="194" y="337"/>
                    <a:pt x="194" y="337"/>
                  </a:cubicBezTo>
                  <a:cubicBezTo>
                    <a:pt x="194" y="337"/>
                    <a:pt x="194" y="337"/>
                    <a:pt x="194" y="337"/>
                  </a:cubicBezTo>
                  <a:cubicBezTo>
                    <a:pt x="194" y="337"/>
                    <a:pt x="194" y="337"/>
                    <a:pt x="194" y="337"/>
                  </a:cubicBezTo>
                  <a:cubicBezTo>
                    <a:pt x="194" y="338"/>
                    <a:pt x="194" y="338"/>
                    <a:pt x="194" y="338"/>
                  </a:cubicBezTo>
                  <a:cubicBezTo>
                    <a:pt x="193" y="338"/>
                    <a:pt x="193" y="338"/>
                    <a:pt x="193" y="338"/>
                  </a:cubicBezTo>
                  <a:cubicBezTo>
                    <a:pt x="194" y="338"/>
                    <a:pt x="194" y="338"/>
                    <a:pt x="194" y="338"/>
                  </a:cubicBezTo>
                  <a:cubicBezTo>
                    <a:pt x="194" y="338"/>
                    <a:pt x="194" y="338"/>
                    <a:pt x="194" y="338"/>
                  </a:cubicBezTo>
                  <a:cubicBezTo>
                    <a:pt x="193" y="338"/>
                    <a:pt x="193" y="338"/>
                    <a:pt x="193" y="338"/>
                  </a:cubicBezTo>
                  <a:cubicBezTo>
                    <a:pt x="193" y="338"/>
                    <a:pt x="193" y="338"/>
                    <a:pt x="193" y="338"/>
                  </a:cubicBezTo>
                  <a:cubicBezTo>
                    <a:pt x="192" y="338"/>
                    <a:pt x="192" y="338"/>
                    <a:pt x="190" y="337"/>
                  </a:cubicBezTo>
                  <a:cubicBezTo>
                    <a:pt x="191" y="336"/>
                    <a:pt x="192" y="334"/>
                    <a:pt x="192" y="333"/>
                  </a:cubicBezTo>
                  <a:cubicBezTo>
                    <a:pt x="192" y="333"/>
                    <a:pt x="193" y="333"/>
                    <a:pt x="193" y="333"/>
                  </a:cubicBezTo>
                  <a:cubicBezTo>
                    <a:pt x="193" y="333"/>
                    <a:pt x="193" y="334"/>
                    <a:pt x="193" y="334"/>
                  </a:cubicBezTo>
                  <a:cubicBezTo>
                    <a:pt x="193" y="334"/>
                    <a:pt x="193" y="334"/>
                    <a:pt x="193" y="334"/>
                  </a:cubicBezTo>
                  <a:cubicBezTo>
                    <a:pt x="193" y="334"/>
                    <a:pt x="193" y="334"/>
                    <a:pt x="193" y="334"/>
                  </a:cubicBezTo>
                  <a:cubicBezTo>
                    <a:pt x="193" y="334"/>
                    <a:pt x="193" y="334"/>
                    <a:pt x="194" y="334"/>
                  </a:cubicBezTo>
                  <a:cubicBezTo>
                    <a:pt x="194" y="334"/>
                    <a:pt x="194" y="336"/>
                    <a:pt x="194" y="337"/>
                  </a:cubicBezTo>
                  <a:cubicBezTo>
                    <a:pt x="194" y="336"/>
                    <a:pt x="194" y="336"/>
                    <a:pt x="194" y="336"/>
                  </a:cubicBezTo>
                  <a:close/>
                  <a:moveTo>
                    <a:pt x="192" y="332"/>
                  </a:moveTo>
                  <a:cubicBezTo>
                    <a:pt x="192" y="332"/>
                    <a:pt x="192" y="332"/>
                    <a:pt x="193" y="332"/>
                  </a:cubicBezTo>
                  <a:cubicBezTo>
                    <a:pt x="192" y="332"/>
                    <a:pt x="192" y="332"/>
                    <a:pt x="192" y="332"/>
                  </a:cubicBezTo>
                  <a:cubicBezTo>
                    <a:pt x="191" y="332"/>
                    <a:pt x="191" y="332"/>
                    <a:pt x="191" y="332"/>
                  </a:cubicBezTo>
                  <a:cubicBezTo>
                    <a:pt x="192" y="332"/>
                    <a:pt x="192" y="332"/>
                    <a:pt x="192" y="332"/>
                  </a:cubicBezTo>
                  <a:close/>
                  <a:moveTo>
                    <a:pt x="191" y="330"/>
                  </a:moveTo>
                  <a:cubicBezTo>
                    <a:pt x="191" y="330"/>
                    <a:pt x="191" y="330"/>
                    <a:pt x="191" y="330"/>
                  </a:cubicBezTo>
                  <a:cubicBezTo>
                    <a:pt x="193" y="329"/>
                    <a:pt x="193" y="329"/>
                    <a:pt x="194" y="329"/>
                  </a:cubicBezTo>
                  <a:cubicBezTo>
                    <a:pt x="194" y="329"/>
                    <a:pt x="194" y="329"/>
                    <a:pt x="194" y="330"/>
                  </a:cubicBezTo>
                  <a:cubicBezTo>
                    <a:pt x="193" y="329"/>
                    <a:pt x="193" y="329"/>
                    <a:pt x="191" y="330"/>
                  </a:cubicBezTo>
                  <a:close/>
                  <a:moveTo>
                    <a:pt x="196" y="295"/>
                  </a:moveTo>
                  <a:cubicBezTo>
                    <a:pt x="196" y="295"/>
                    <a:pt x="196" y="295"/>
                    <a:pt x="196" y="295"/>
                  </a:cubicBezTo>
                  <a:cubicBezTo>
                    <a:pt x="196" y="295"/>
                    <a:pt x="196" y="295"/>
                    <a:pt x="196" y="295"/>
                  </a:cubicBezTo>
                  <a:cubicBezTo>
                    <a:pt x="196" y="295"/>
                    <a:pt x="196" y="295"/>
                    <a:pt x="196" y="295"/>
                  </a:cubicBezTo>
                  <a:close/>
                  <a:moveTo>
                    <a:pt x="196" y="288"/>
                  </a:moveTo>
                  <a:cubicBezTo>
                    <a:pt x="196" y="287"/>
                    <a:pt x="195" y="286"/>
                    <a:pt x="195" y="284"/>
                  </a:cubicBezTo>
                  <a:cubicBezTo>
                    <a:pt x="196" y="285"/>
                    <a:pt x="197" y="285"/>
                    <a:pt x="197" y="286"/>
                  </a:cubicBezTo>
                  <a:cubicBezTo>
                    <a:pt x="199" y="285"/>
                    <a:pt x="199" y="285"/>
                    <a:pt x="199" y="285"/>
                  </a:cubicBezTo>
                  <a:cubicBezTo>
                    <a:pt x="198" y="285"/>
                    <a:pt x="197" y="286"/>
                    <a:pt x="197" y="287"/>
                  </a:cubicBezTo>
                  <a:cubicBezTo>
                    <a:pt x="197" y="287"/>
                    <a:pt x="198" y="287"/>
                    <a:pt x="199" y="286"/>
                  </a:cubicBezTo>
                  <a:cubicBezTo>
                    <a:pt x="200" y="287"/>
                    <a:pt x="199" y="288"/>
                    <a:pt x="199" y="288"/>
                  </a:cubicBezTo>
                  <a:cubicBezTo>
                    <a:pt x="199" y="288"/>
                    <a:pt x="199" y="288"/>
                    <a:pt x="199" y="288"/>
                  </a:cubicBezTo>
                  <a:lnTo>
                    <a:pt x="196" y="288"/>
                  </a:lnTo>
                  <a:close/>
                  <a:moveTo>
                    <a:pt x="199" y="290"/>
                  </a:moveTo>
                  <a:cubicBezTo>
                    <a:pt x="199" y="290"/>
                    <a:pt x="199" y="289"/>
                    <a:pt x="199" y="289"/>
                  </a:cubicBezTo>
                  <a:cubicBezTo>
                    <a:pt x="199" y="288"/>
                    <a:pt x="200" y="288"/>
                    <a:pt x="201" y="288"/>
                  </a:cubicBezTo>
                  <a:cubicBezTo>
                    <a:pt x="200" y="289"/>
                    <a:pt x="199" y="290"/>
                    <a:pt x="199" y="290"/>
                  </a:cubicBezTo>
                  <a:close/>
                  <a:moveTo>
                    <a:pt x="200" y="284"/>
                  </a:moveTo>
                  <a:cubicBezTo>
                    <a:pt x="200" y="283"/>
                    <a:pt x="200" y="283"/>
                    <a:pt x="200" y="283"/>
                  </a:cubicBezTo>
                  <a:cubicBezTo>
                    <a:pt x="200" y="283"/>
                    <a:pt x="200" y="283"/>
                    <a:pt x="200" y="283"/>
                  </a:cubicBezTo>
                  <a:cubicBezTo>
                    <a:pt x="200" y="283"/>
                    <a:pt x="200" y="283"/>
                    <a:pt x="200" y="283"/>
                  </a:cubicBezTo>
                  <a:cubicBezTo>
                    <a:pt x="199" y="283"/>
                    <a:pt x="198" y="282"/>
                    <a:pt x="197" y="282"/>
                  </a:cubicBezTo>
                  <a:cubicBezTo>
                    <a:pt x="198" y="282"/>
                    <a:pt x="199" y="282"/>
                    <a:pt x="200" y="283"/>
                  </a:cubicBezTo>
                  <a:cubicBezTo>
                    <a:pt x="200" y="282"/>
                    <a:pt x="201" y="282"/>
                    <a:pt x="201" y="281"/>
                  </a:cubicBezTo>
                  <a:cubicBezTo>
                    <a:pt x="201" y="282"/>
                    <a:pt x="201" y="283"/>
                    <a:pt x="203" y="284"/>
                  </a:cubicBezTo>
                  <a:cubicBezTo>
                    <a:pt x="202" y="285"/>
                    <a:pt x="201" y="282"/>
                    <a:pt x="200" y="284"/>
                  </a:cubicBezTo>
                  <a:close/>
                  <a:moveTo>
                    <a:pt x="197" y="275"/>
                  </a:moveTo>
                  <a:cubicBezTo>
                    <a:pt x="197" y="275"/>
                    <a:pt x="197" y="275"/>
                    <a:pt x="197" y="275"/>
                  </a:cubicBezTo>
                  <a:cubicBezTo>
                    <a:pt x="198" y="275"/>
                    <a:pt x="198" y="275"/>
                    <a:pt x="198" y="276"/>
                  </a:cubicBezTo>
                  <a:cubicBezTo>
                    <a:pt x="198" y="275"/>
                    <a:pt x="198" y="275"/>
                    <a:pt x="198" y="275"/>
                  </a:cubicBezTo>
                  <a:cubicBezTo>
                    <a:pt x="200" y="275"/>
                    <a:pt x="201" y="278"/>
                    <a:pt x="203" y="277"/>
                  </a:cubicBezTo>
                  <a:cubicBezTo>
                    <a:pt x="202" y="280"/>
                    <a:pt x="202" y="280"/>
                    <a:pt x="202" y="280"/>
                  </a:cubicBezTo>
                  <a:cubicBezTo>
                    <a:pt x="201" y="280"/>
                    <a:pt x="201" y="280"/>
                    <a:pt x="201" y="280"/>
                  </a:cubicBezTo>
                  <a:cubicBezTo>
                    <a:pt x="201" y="279"/>
                    <a:pt x="199" y="277"/>
                    <a:pt x="197" y="276"/>
                  </a:cubicBezTo>
                  <a:cubicBezTo>
                    <a:pt x="199" y="277"/>
                    <a:pt x="198" y="278"/>
                    <a:pt x="197" y="279"/>
                  </a:cubicBezTo>
                  <a:cubicBezTo>
                    <a:pt x="197" y="278"/>
                    <a:pt x="197" y="277"/>
                    <a:pt x="197" y="275"/>
                  </a:cubicBezTo>
                  <a:close/>
                  <a:moveTo>
                    <a:pt x="199" y="285"/>
                  </a:moveTo>
                  <a:cubicBezTo>
                    <a:pt x="199" y="285"/>
                    <a:pt x="199" y="285"/>
                    <a:pt x="199" y="285"/>
                  </a:cubicBezTo>
                  <a:cubicBezTo>
                    <a:pt x="197" y="285"/>
                    <a:pt x="196" y="283"/>
                    <a:pt x="194" y="283"/>
                  </a:cubicBezTo>
                  <a:cubicBezTo>
                    <a:pt x="194" y="283"/>
                    <a:pt x="194" y="283"/>
                    <a:pt x="194" y="283"/>
                  </a:cubicBezTo>
                  <a:cubicBezTo>
                    <a:pt x="191" y="283"/>
                    <a:pt x="191" y="283"/>
                    <a:pt x="191" y="283"/>
                  </a:cubicBezTo>
                  <a:cubicBezTo>
                    <a:pt x="190" y="282"/>
                    <a:pt x="191" y="281"/>
                    <a:pt x="192" y="279"/>
                  </a:cubicBezTo>
                  <a:cubicBezTo>
                    <a:pt x="193" y="279"/>
                    <a:pt x="193" y="280"/>
                    <a:pt x="194" y="280"/>
                  </a:cubicBezTo>
                  <a:cubicBezTo>
                    <a:pt x="194" y="280"/>
                    <a:pt x="193" y="280"/>
                    <a:pt x="193" y="280"/>
                  </a:cubicBezTo>
                  <a:cubicBezTo>
                    <a:pt x="193" y="280"/>
                    <a:pt x="193" y="280"/>
                    <a:pt x="193" y="280"/>
                  </a:cubicBezTo>
                  <a:cubicBezTo>
                    <a:pt x="192" y="281"/>
                    <a:pt x="192" y="282"/>
                    <a:pt x="194" y="282"/>
                  </a:cubicBezTo>
                  <a:cubicBezTo>
                    <a:pt x="193" y="284"/>
                    <a:pt x="198" y="283"/>
                    <a:pt x="199" y="285"/>
                  </a:cubicBezTo>
                  <a:close/>
                  <a:moveTo>
                    <a:pt x="195" y="267"/>
                  </a:moveTo>
                  <a:cubicBezTo>
                    <a:pt x="195" y="267"/>
                    <a:pt x="195" y="267"/>
                    <a:pt x="195" y="267"/>
                  </a:cubicBezTo>
                  <a:cubicBezTo>
                    <a:pt x="195" y="267"/>
                    <a:pt x="195" y="267"/>
                    <a:pt x="195" y="267"/>
                  </a:cubicBezTo>
                  <a:cubicBezTo>
                    <a:pt x="195" y="267"/>
                    <a:pt x="195" y="267"/>
                    <a:pt x="195" y="267"/>
                  </a:cubicBezTo>
                  <a:close/>
                  <a:moveTo>
                    <a:pt x="198" y="271"/>
                  </a:moveTo>
                  <a:cubicBezTo>
                    <a:pt x="198" y="270"/>
                    <a:pt x="198" y="270"/>
                    <a:pt x="199" y="270"/>
                  </a:cubicBezTo>
                  <a:cubicBezTo>
                    <a:pt x="200" y="270"/>
                    <a:pt x="199" y="270"/>
                    <a:pt x="198" y="271"/>
                  </a:cubicBezTo>
                  <a:close/>
                  <a:moveTo>
                    <a:pt x="200" y="266"/>
                  </a:moveTo>
                  <a:cubicBezTo>
                    <a:pt x="200" y="267"/>
                    <a:pt x="199" y="267"/>
                    <a:pt x="199" y="267"/>
                  </a:cubicBezTo>
                  <a:cubicBezTo>
                    <a:pt x="199" y="267"/>
                    <a:pt x="199" y="266"/>
                    <a:pt x="199" y="266"/>
                  </a:cubicBezTo>
                  <a:cubicBezTo>
                    <a:pt x="198" y="266"/>
                    <a:pt x="198" y="266"/>
                    <a:pt x="198" y="266"/>
                  </a:cubicBezTo>
                  <a:cubicBezTo>
                    <a:pt x="197" y="266"/>
                    <a:pt x="197" y="266"/>
                    <a:pt x="197" y="266"/>
                  </a:cubicBezTo>
                  <a:cubicBezTo>
                    <a:pt x="199" y="266"/>
                    <a:pt x="199" y="265"/>
                    <a:pt x="197" y="265"/>
                  </a:cubicBezTo>
                  <a:cubicBezTo>
                    <a:pt x="197" y="265"/>
                    <a:pt x="197" y="265"/>
                    <a:pt x="197" y="265"/>
                  </a:cubicBezTo>
                  <a:cubicBezTo>
                    <a:pt x="196" y="265"/>
                    <a:pt x="196" y="265"/>
                    <a:pt x="196" y="265"/>
                  </a:cubicBezTo>
                  <a:cubicBezTo>
                    <a:pt x="196" y="265"/>
                    <a:pt x="196" y="265"/>
                    <a:pt x="196" y="265"/>
                  </a:cubicBezTo>
                  <a:cubicBezTo>
                    <a:pt x="196" y="265"/>
                    <a:pt x="196" y="265"/>
                    <a:pt x="196" y="265"/>
                  </a:cubicBezTo>
                  <a:cubicBezTo>
                    <a:pt x="195" y="266"/>
                    <a:pt x="195" y="266"/>
                    <a:pt x="195" y="266"/>
                  </a:cubicBezTo>
                  <a:cubicBezTo>
                    <a:pt x="195" y="266"/>
                    <a:pt x="195" y="267"/>
                    <a:pt x="195" y="267"/>
                  </a:cubicBezTo>
                  <a:cubicBezTo>
                    <a:pt x="194" y="267"/>
                    <a:pt x="193" y="267"/>
                    <a:pt x="193" y="267"/>
                  </a:cubicBezTo>
                  <a:cubicBezTo>
                    <a:pt x="193" y="266"/>
                    <a:pt x="192" y="266"/>
                    <a:pt x="192" y="266"/>
                  </a:cubicBezTo>
                  <a:cubicBezTo>
                    <a:pt x="195" y="266"/>
                    <a:pt x="195" y="266"/>
                    <a:pt x="195" y="266"/>
                  </a:cubicBezTo>
                  <a:cubicBezTo>
                    <a:pt x="195" y="265"/>
                    <a:pt x="195" y="265"/>
                    <a:pt x="195" y="265"/>
                  </a:cubicBezTo>
                  <a:cubicBezTo>
                    <a:pt x="196" y="265"/>
                    <a:pt x="194" y="265"/>
                    <a:pt x="192" y="265"/>
                  </a:cubicBezTo>
                  <a:cubicBezTo>
                    <a:pt x="192" y="265"/>
                    <a:pt x="191" y="264"/>
                    <a:pt x="191" y="264"/>
                  </a:cubicBezTo>
                  <a:cubicBezTo>
                    <a:pt x="193" y="263"/>
                    <a:pt x="189" y="262"/>
                    <a:pt x="193" y="261"/>
                  </a:cubicBezTo>
                  <a:cubicBezTo>
                    <a:pt x="192" y="261"/>
                    <a:pt x="192" y="261"/>
                    <a:pt x="192" y="261"/>
                  </a:cubicBezTo>
                  <a:cubicBezTo>
                    <a:pt x="192" y="261"/>
                    <a:pt x="192" y="260"/>
                    <a:pt x="193" y="260"/>
                  </a:cubicBezTo>
                  <a:cubicBezTo>
                    <a:pt x="193" y="260"/>
                    <a:pt x="193" y="260"/>
                    <a:pt x="193" y="260"/>
                  </a:cubicBezTo>
                  <a:cubicBezTo>
                    <a:pt x="193" y="261"/>
                    <a:pt x="193" y="262"/>
                    <a:pt x="195" y="263"/>
                  </a:cubicBezTo>
                  <a:cubicBezTo>
                    <a:pt x="197" y="262"/>
                    <a:pt x="193" y="262"/>
                    <a:pt x="195" y="261"/>
                  </a:cubicBezTo>
                  <a:cubicBezTo>
                    <a:pt x="195" y="261"/>
                    <a:pt x="196" y="262"/>
                    <a:pt x="197" y="262"/>
                  </a:cubicBezTo>
                  <a:cubicBezTo>
                    <a:pt x="195" y="263"/>
                    <a:pt x="196" y="263"/>
                    <a:pt x="198" y="264"/>
                  </a:cubicBezTo>
                  <a:cubicBezTo>
                    <a:pt x="198" y="265"/>
                    <a:pt x="198" y="265"/>
                    <a:pt x="198" y="265"/>
                  </a:cubicBezTo>
                  <a:cubicBezTo>
                    <a:pt x="198" y="264"/>
                    <a:pt x="198" y="264"/>
                    <a:pt x="198" y="264"/>
                  </a:cubicBezTo>
                  <a:cubicBezTo>
                    <a:pt x="199" y="264"/>
                    <a:pt x="200" y="265"/>
                    <a:pt x="200" y="266"/>
                  </a:cubicBezTo>
                  <a:close/>
                  <a:moveTo>
                    <a:pt x="195" y="259"/>
                  </a:moveTo>
                  <a:cubicBezTo>
                    <a:pt x="195" y="258"/>
                    <a:pt x="195" y="258"/>
                    <a:pt x="195" y="258"/>
                  </a:cubicBezTo>
                  <a:cubicBezTo>
                    <a:pt x="195" y="258"/>
                    <a:pt x="195" y="258"/>
                    <a:pt x="195" y="258"/>
                  </a:cubicBezTo>
                  <a:lnTo>
                    <a:pt x="195" y="259"/>
                  </a:lnTo>
                  <a:close/>
                  <a:moveTo>
                    <a:pt x="199" y="249"/>
                  </a:moveTo>
                  <a:cubicBezTo>
                    <a:pt x="201" y="249"/>
                    <a:pt x="201" y="249"/>
                    <a:pt x="201" y="249"/>
                  </a:cubicBezTo>
                  <a:cubicBezTo>
                    <a:pt x="203" y="250"/>
                    <a:pt x="203" y="250"/>
                    <a:pt x="203" y="250"/>
                  </a:cubicBezTo>
                  <a:cubicBezTo>
                    <a:pt x="203" y="250"/>
                    <a:pt x="203" y="250"/>
                    <a:pt x="203" y="250"/>
                  </a:cubicBezTo>
                  <a:cubicBezTo>
                    <a:pt x="203" y="252"/>
                    <a:pt x="199" y="251"/>
                    <a:pt x="200" y="251"/>
                  </a:cubicBezTo>
                  <a:cubicBezTo>
                    <a:pt x="196" y="252"/>
                    <a:pt x="199" y="253"/>
                    <a:pt x="200" y="255"/>
                  </a:cubicBezTo>
                  <a:cubicBezTo>
                    <a:pt x="197" y="253"/>
                    <a:pt x="197" y="256"/>
                    <a:pt x="195" y="255"/>
                  </a:cubicBezTo>
                  <a:cubicBezTo>
                    <a:pt x="198" y="256"/>
                    <a:pt x="198" y="256"/>
                    <a:pt x="198" y="256"/>
                  </a:cubicBezTo>
                  <a:cubicBezTo>
                    <a:pt x="198" y="257"/>
                    <a:pt x="201" y="258"/>
                    <a:pt x="198" y="259"/>
                  </a:cubicBezTo>
                  <a:cubicBezTo>
                    <a:pt x="198" y="257"/>
                    <a:pt x="195" y="257"/>
                    <a:pt x="194" y="257"/>
                  </a:cubicBezTo>
                  <a:cubicBezTo>
                    <a:pt x="194" y="257"/>
                    <a:pt x="194" y="257"/>
                    <a:pt x="194" y="257"/>
                  </a:cubicBezTo>
                  <a:cubicBezTo>
                    <a:pt x="193" y="256"/>
                    <a:pt x="193" y="256"/>
                    <a:pt x="193" y="256"/>
                  </a:cubicBezTo>
                  <a:cubicBezTo>
                    <a:pt x="193" y="256"/>
                    <a:pt x="193" y="256"/>
                    <a:pt x="193" y="256"/>
                  </a:cubicBezTo>
                  <a:cubicBezTo>
                    <a:pt x="194" y="256"/>
                    <a:pt x="194" y="257"/>
                    <a:pt x="194" y="257"/>
                  </a:cubicBezTo>
                  <a:cubicBezTo>
                    <a:pt x="194" y="256"/>
                    <a:pt x="194" y="256"/>
                    <a:pt x="194" y="256"/>
                  </a:cubicBezTo>
                  <a:cubicBezTo>
                    <a:pt x="195" y="256"/>
                    <a:pt x="195" y="257"/>
                    <a:pt x="196" y="257"/>
                  </a:cubicBezTo>
                  <a:cubicBezTo>
                    <a:pt x="195" y="255"/>
                    <a:pt x="195" y="255"/>
                    <a:pt x="195" y="255"/>
                  </a:cubicBezTo>
                  <a:cubicBezTo>
                    <a:pt x="196" y="255"/>
                    <a:pt x="196" y="255"/>
                    <a:pt x="196" y="255"/>
                  </a:cubicBezTo>
                  <a:cubicBezTo>
                    <a:pt x="195" y="255"/>
                    <a:pt x="195" y="254"/>
                    <a:pt x="194" y="254"/>
                  </a:cubicBezTo>
                  <a:cubicBezTo>
                    <a:pt x="195" y="253"/>
                    <a:pt x="195" y="252"/>
                    <a:pt x="195" y="252"/>
                  </a:cubicBezTo>
                  <a:cubicBezTo>
                    <a:pt x="193" y="251"/>
                    <a:pt x="193" y="251"/>
                    <a:pt x="193" y="251"/>
                  </a:cubicBezTo>
                  <a:cubicBezTo>
                    <a:pt x="193" y="251"/>
                    <a:pt x="193" y="251"/>
                    <a:pt x="192" y="251"/>
                  </a:cubicBezTo>
                  <a:cubicBezTo>
                    <a:pt x="193" y="251"/>
                    <a:pt x="194" y="250"/>
                    <a:pt x="195" y="249"/>
                  </a:cubicBezTo>
                  <a:cubicBezTo>
                    <a:pt x="195" y="250"/>
                    <a:pt x="195" y="250"/>
                    <a:pt x="195" y="250"/>
                  </a:cubicBezTo>
                  <a:cubicBezTo>
                    <a:pt x="193" y="250"/>
                    <a:pt x="196" y="252"/>
                    <a:pt x="196" y="253"/>
                  </a:cubicBezTo>
                  <a:cubicBezTo>
                    <a:pt x="198" y="251"/>
                    <a:pt x="196" y="251"/>
                    <a:pt x="196" y="250"/>
                  </a:cubicBezTo>
                  <a:cubicBezTo>
                    <a:pt x="197" y="251"/>
                    <a:pt x="198" y="249"/>
                    <a:pt x="199" y="249"/>
                  </a:cubicBezTo>
                  <a:close/>
                  <a:moveTo>
                    <a:pt x="198" y="240"/>
                  </a:moveTo>
                  <a:cubicBezTo>
                    <a:pt x="198" y="240"/>
                    <a:pt x="198" y="240"/>
                    <a:pt x="198" y="240"/>
                  </a:cubicBezTo>
                  <a:cubicBezTo>
                    <a:pt x="198" y="240"/>
                    <a:pt x="198" y="240"/>
                    <a:pt x="198" y="240"/>
                  </a:cubicBezTo>
                  <a:cubicBezTo>
                    <a:pt x="198" y="240"/>
                    <a:pt x="198" y="240"/>
                    <a:pt x="198" y="240"/>
                  </a:cubicBezTo>
                  <a:close/>
                  <a:moveTo>
                    <a:pt x="200" y="241"/>
                  </a:moveTo>
                  <a:cubicBezTo>
                    <a:pt x="201" y="241"/>
                    <a:pt x="201" y="242"/>
                    <a:pt x="200" y="242"/>
                  </a:cubicBezTo>
                  <a:cubicBezTo>
                    <a:pt x="201" y="242"/>
                    <a:pt x="201" y="242"/>
                    <a:pt x="201" y="242"/>
                  </a:cubicBezTo>
                  <a:cubicBezTo>
                    <a:pt x="201" y="242"/>
                    <a:pt x="200" y="243"/>
                    <a:pt x="200" y="243"/>
                  </a:cubicBezTo>
                  <a:cubicBezTo>
                    <a:pt x="199" y="242"/>
                    <a:pt x="197" y="241"/>
                    <a:pt x="198" y="240"/>
                  </a:cubicBezTo>
                  <a:cubicBezTo>
                    <a:pt x="199" y="241"/>
                    <a:pt x="200" y="241"/>
                    <a:pt x="200" y="241"/>
                  </a:cubicBezTo>
                  <a:close/>
                  <a:moveTo>
                    <a:pt x="199" y="238"/>
                  </a:moveTo>
                  <a:cubicBezTo>
                    <a:pt x="199" y="238"/>
                    <a:pt x="198" y="237"/>
                    <a:pt x="199" y="237"/>
                  </a:cubicBezTo>
                  <a:cubicBezTo>
                    <a:pt x="199" y="237"/>
                    <a:pt x="199" y="237"/>
                    <a:pt x="199" y="237"/>
                  </a:cubicBezTo>
                  <a:cubicBezTo>
                    <a:pt x="196" y="236"/>
                    <a:pt x="198" y="234"/>
                    <a:pt x="199" y="233"/>
                  </a:cubicBezTo>
                  <a:cubicBezTo>
                    <a:pt x="199" y="233"/>
                    <a:pt x="199" y="233"/>
                    <a:pt x="199" y="233"/>
                  </a:cubicBezTo>
                  <a:cubicBezTo>
                    <a:pt x="201" y="232"/>
                    <a:pt x="201" y="232"/>
                    <a:pt x="201" y="232"/>
                  </a:cubicBezTo>
                  <a:cubicBezTo>
                    <a:pt x="202" y="234"/>
                    <a:pt x="201" y="237"/>
                    <a:pt x="199" y="238"/>
                  </a:cubicBezTo>
                  <a:close/>
                  <a:moveTo>
                    <a:pt x="197" y="222"/>
                  </a:moveTo>
                  <a:cubicBezTo>
                    <a:pt x="198" y="222"/>
                    <a:pt x="199" y="222"/>
                    <a:pt x="199" y="222"/>
                  </a:cubicBezTo>
                  <a:cubicBezTo>
                    <a:pt x="198" y="222"/>
                    <a:pt x="198" y="222"/>
                    <a:pt x="197" y="222"/>
                  </a:cubicBezTo>
                  <a:close/>
                  <a:moveTo>
                    <a:pt x="199" y="227"/>
                  </a:moveTo>
                  <a:cubicBezTo>
                    <a:pt x="199" y="227"/>
                    <a:pt x="200" y="227"/>
                    <a:pt x="200" y="227"/>
                  </a:cubicBezTo>
                  <a:cubicBezTo>
                    <a:pt x="200" y="227"/>
                    <a:pt x="200" y="227"/>
                    <a:pt x="199" y="228"/>
                  </a:cubicBezTo>
                  <a:cubicBezTo>
                    <a:pt x="199" y="227"/>
                    <a:pt x="199" y="227"/>
                    <a:pt x="199" y="227"/>
                  </a:cubicBezTo>
                  <a:close/>
                  <a:moveTo>
                    <a:pt x="201" y="204"/>
                  </a:moveTo>
                  <a:cubicBezTo>
                    <a:pt x="200" y="204"/>
                    <a:pt x="200" y="205"/>
                    <a:pt x="199" y="205"/>
                  </a:cubicBezTo>
                  <a:cubicBezTo>
                    <a:pt x="199" y="204"/>
                    <a:pt x="199" y="204"/>
                    <a:pt x="199" y="204"/>
                  </a:cubicBezTo>
                  <a:cubicBezTo>
                    <a:pt x="199" y="204"/>
                    <a:pt x="199" y="204"/>
                    <a:pt x="199" y="204"/>
                  </a:cubicBezTo>
                  <a:cubicBezTo>
                    <a:pt x="199" y="204"/>
                    <a:pt x="199" y="204"/>
                    <a:pt x="199" y="204"/>
                  </a:cubicBezTo>
                  <a:cubicBezTo>
                    <a:pt x="199" y="204"/>
                    <a:pt x="198" y="203"/>
                    <a:pt x="197" y="203"/>
                  </a:cubicBezTo>
                  <a:cubicBezTo>
                    <a:pt x="197" y="200"/>
                    <a:pt x="197" y="200"/>
                    <a:pt x="197" y="200"/>
                  </a:cubicBezTo>
                  <a:cubicBezTo>
                    <a:pt x="199" y="201"/>
                    <a:pt x="200" y="203"/>
                    <a:pt x="201" y="204"/>
                  </a:cubicBezTo>
                  <a:close/>
                  <a:moveTo>
                    <a:pt x="196" y="194"/>
                  </a:moveTo>
                  <a:cubicBezTo>
                    <a:pt x="198" y="194"/>
                    <a:pt x="198" y="194"/>
                    <a:pt x="198" y="194"/>
                  </a:cubicBezTo>
                  <a:cubicBezTo>
                    <a:pt x="198" y="195"/>
                    <a:pt x="201" y="197"/>
                    <a:pt x="198" y="197"/>
                  </a:cubicBezTo>
                  <a:cubicBezTo>
                    <a:pt x="198" y="196"/>
                    <a:pt x="197" y="196"/>
                    <a:pt x="196" y="195"/>
                  </a:cubicBezTo>
                  <a:cubicBezTo>
                    <a:pt x="196" y="195"/>
                    <a:pt x="196" y="195"/>
                    <a:pt x="196" y="194"/>
                  </a:cubicBezTo>
                  <a:cubicBezTo>
                    <a:pt x="196" y="194"/>
                    <a:pt x="196" y="194"/>
                    <a:pt x="196" y="194"/>
                  </a:cubicBezTo>
                  <a:close/>
                  <a:moveTo>
                    <a:pt x="196" y="219"/>
                  </a:moveTo>
                  <a:cubicBezTo>
                    <a:pt x="197" y="219"/>
                    <a:pt x="197" y="219"/>
                    <a:pt x="197" y="219"/>
                  </a:cubicBezTo>
                  <a:cubicBezTo>
                    <a:pt x="198" y="218"/>
                    <a:pt x="199" y="219"/>
                    <a:pt x="200" y="219"/>
                  </a:cubicBezTo>
                  <a:cubicBezTo>
                    <a:pt x="199" y="216"/>
                    <a:pt x="199" y="216"/>
                    <a:pt x="199" y="216"/>
                  </a:cubicBezTo>
                  <a:cubicBezTo>
                    <a:pt x="199" y="216"/>
                    <a:pt x="198" y="216"/>
                    <a:pt x="197" y="216"/>
                  </a:cubicBezTo>
                  <a:cubicBezTo>
                    <a:pt x="197" y="216"/>
                    <a:pt x="197" y="215"/>
                    <a:pt x="197" y="214"/>
                  </a:cubicBezTo>
                  <a:cubicBezTo>
                    <a:pt x="197" y="214"/>
                    <a:pt x="198" y="214"/>
                    <a:pt x="198" y="214"/>
                  </a:cubicBezTo>
                  <a:cubicBezTo>
                    <a:pt x="199" y="214"/>
                    <a:pt x="199" y="214"/>
                    <a:pt x="199" y="214"/>
                  </a:cubicBezTo>
                  <a:cubicBezTo>
                    <a:pt x="199" y="215"/>
                    <a:pt x="199" y="215"/>
                    <a:pt x="199" y="215"/>
                  </a:cubicBezTo>
                  <a:cubicBezTo>
                    <a:pt x="199" y="214"/>
                    <a:pt x="199" y="214"/>
                    <a:pt x="199" y="214"/>
                  </a:cubicBezTo>
                  <a:cubicBezTo>
                    <a:pt x="199" y="214"/>
                    <a:pt x="200" y="214"/>
                    <a:pt x="200" y="214"/>
                  </a:cubicBezTo>
                  <a:cubicBezTo>
                    <a:pt x="201" y="215"/>
                    <a:pt x="201" y="215"/>
                    <a:pt x="201" y="215"/>
                  </a:cubicBezTo>
                  <a:cubicBezTo>
                    <a:pt x="201" y="215"/>
                    <a:pt x="200" y="215"/>
                    <a:pt x="199" y="215"/>
                  </a:cubicBezTo>
                  <a:cubicBezTo>
                    <a:pt x="199" y="216"/>
                    <a:pt x="199" y="216"/>
                    <a:pt x="199" y="216"/>
                  </a:cubicBezTo>
                  <a:cubicBezTo>
                    <a:pt x="200" y="216"/>
                    <a:pt x="201" y="216"/>
                    <a:pt x="202" y="215"/>
                  </a:cubicBezTo>
                  <a:cubicBezTo>
                    <a:pt x="202" y="215"/>
                    <a:pt x="202" y="216"/>
                    <a:pt x="203" y="215"/>
                  </a:cubicBezTo>
                  <a:cubicBezTo>
                    <a:pt x="202" y="218"/>
                    <a:pt x="202" y="218"/>
                    <a:pt x="202" y="218"/>
                  </a:cubicBezTo>
                  <a:cubicBezTo>
                    <a:pt x="201" y="218"/>
                    <a:pt x="201" y="218"/>
                    <a:pt x="200" y="218"/>
                  </a:cubicBezTo>
                  <a:cubicBezTo>
                    <a:pt x="203" y="220"/>
                    <a:pt x="200" y="221"/>
                    <a:pt x="203" y="222"/>
                  </a:cubicBezTo>
                  <a:cubicBezTo>
                    <a:pt x="202" y="223"/>
                    <a:pt x="201" y="220"/>
                    <a:pt x="200" y="222"/>
                  </a:cubicBezTo>
                  <a:cubicBezTo>
                    <a:pt x="200" y="221"/>
                    <a:pt x="198" y="220"/>
                    <a:pt x="196" y="220"/>
                  </a:cubicBezTo>
                  <a:cubicBezTo>
                    <a:pt x="196" y="220"/>
                    <a:pt x="196" y="220"/>
                    <a:pt x="196" y="220"/>
                  </a:cubicBezTo>
                  <a:cubicBezTo>
                    <a:pt x="196" y="220"/>
                    <a:pt x="196" y="220"/>
                    <a:pt x="196" y="220"/>
                  </a:cubicBezTo>
                  <a:cubicBezTo>
                    <a:pt x="196" y="220"/>
                    <a:pt x="195" y="220"/>
                    <a:pt x="195" y="220"/>
                  </a:cubicBezTo>
                  <a:cubicBezTo>
                    <a:pt x="195" y="219"/>
                    <a:pt x="195" y="219"/>
                    <a:pt x="195" y="218"/>
                  </a:cubicBezTo>
                  <a:cubicBezTo>
                    <a:pt x="195" y="218"/>
                    <a:pt x="196" y="219"/>
                    <a:pt x="196" y="219"/>
                  </a:cubicBezTo>
                  <a:close/>
                  <a:moveTo>
                    <a:pt x="194" y="220"/>
                  </a:moveTo>
                  <a:cubicBezTo>
                    <a:pt x="194" y="221"/>
                    <a:pt x="195" y="221"/>
                    <a:pt x="196" y="221"/>
                  </a:cubicBezTo>
                  <a:cubicBezTo>
                    <a:pt x="196" y="222"/>
                    <a:pt x="196" y="222"/>
                    <a:pt x="196" y="223"/>
                  </a:cubicBezTo>
                  <a:cubicBezTo>
                    <a:pt x="194" y="222"/>
                    <a:pt x="194" y="222"/>
                    <a:pt x="193" y="223"/>
                  </a:cubicBezTo>
                  <a:cubicBezTo>
                    <a:pt x="193" y="223"/>
                    <a:pt x="192" y="223"/>
                    <a:pt x="192" y="223"/>
                  </a:cubicBezTo>
                  <a:cubicBezTo>
                    <a:pt x="193" y="222"/>
                    <a:pt x="192" y="220"/>
                    <a:pt x="194" y="220"/>
                  </a:cubicBezTo>
                  <a:close/>
                  <a:moveTo>
                    <a:pt x="193" y="180"/>
                  </a:moveTo>
                  <a:cubicBezTo>
                    <a:pt x="193" y="180"/>
                    <a:pt x="193" y="179"/>
                    <a:pt x="193" y="179"/>
                  </a:cubicBezTo>
                  <a:cubicBezTo>
                    <a:pt x="193" y="179"/>
                    <a:pt x="193" y="179"/>
                    <a:pt x="193" y="179"/>
                  </a:cubicBezTo>
                  <a:cubicBezTo>
                    <a:pt x="193" y="179"/>
                    <a:pt x="193" y="180"/>
                    <a:pt x="193" y="180"/>
                  </a:cubicBezTo>
                  <a:close/>
                  <a:moveTo>
                    <a:pt x="192" y="176"/>
                  </a:moveTo>
                  <a:cubicBezTo>
                    <a:pt x="191" y="176"/>
                    <a:pt x="191" y="175"/>
                    <a:pt x="190" y="175"/>
                  </a:cubicBezTo>
                  <a:cubicBezTo>
                    <a:pt x="191" y="174"/>
                    <a:pt x="190" y="173"/>
                    <a:pt x="190" y="173"/>
                  </a:cubicBezTo>
                  <a:cubicBezTo>
                    <a:pt x="192" y="173"/>
                    <a:pt x="192" y="173"/>
                    <a:pt x="192" y="173"/>
                  </a:cubicBezTo>
                  <a:cubicBezTo>
                    <a:pt x="193" y="174"/>
                    <a:pt x="195" y="176"/>
                    <a:pt x="192" y="176"/>
                  </a:cubicBezTo>
                  <a:close/>
                  <a:moveTo>
                    <a:pt x="193" y="169"/>
                  </a:moveTo>
                  <a:cubicBezTo>
                    <a:pt x="192" y="170"/>
                    <a:pt x="196" y="169"/>
                    <a:pt x="196" y="168"/>
                  </a:cubicBezTo>
                  <a:cubicBezTo>
                    <a:pt x="196" y="169"/>
                    <a:pt x="197" y="170"/>
                    <a:pt x="196" y="171"/>
                  </a:cubicBezTo>
                  <a:cubicBezTo>
                    <a:pt x="199" y="170"/>
                    <a:pt x="199" y="170"/>
                    <a:pt x="199" y="170"/>
                  </a:cubicBezTo>
                  <a:cubicBezTo>
                    <a:pt x="199" y="171"/>
                    <a:pt x="199" y="171"/>
                    <a:pt x="199" y="171"/>
                  </a:cubicBezTo>
                  <a:cubicBezTo>
                    <a:pt x="201" y="170"/>
                    <a:pt x="201" y="170"/>
                    <a:pt x="201" y="170"/>
                  </a:cubicBezTo>
                  <a:cubicBezTo>
                    <a:pt x="202" y="173"/>
                    <a:pt x="201" y="176"/>
                    <a:pt x="198" y="177"/>
                  </a:cubicBezTo>
                  <a:cubicBezTo>
                    <a:pt x="194" y="175"/>
                    <a:pt x="195" y="171"/>
                    <a:pt x="190" y="170"/>
                  </a:cubicBezTo>
                  <a:cubicBezTo>
                    <a:pt x="189" y="171"/>
                    <a:pt x="194" y="172"/>
                    <a:pt x="190" y="173"/>
                  </a:cubicBezTo>
                  <a:cubicBezTo>
                    <a:pt x="190" y="172"/>
                    <a:pt x="190" y="172"/>
                    <a:pt x="189" y="172"/>
                  </a:cubicBezTo>
                  <a:cubicBezTo>
                    <a:pt x="189" y="170"/>
                    <a:pt x="189" y="170"/>
                    <a:pt x="189" y="170"/>
                  </a:cubicBezTo>
                  <a:cubicBezTo>
                    <a:pt x="189" y="170"/>
                    <a:pt x="189" y="170"/>
                    <a:pt x="189" y="170"/>
                  </a:cubicBezTo>
                  <a:cubicBezTo>
                    <a:pt x="189" y="169"/>
                    <a:pt x="189" y="169"/>
                    <a:pt x="188" y="169"/>
                  </a:cubicBezTo>
                  <a:cubicBezTo>
                    <a:pt x="188" y="169"/>
                    <a:pt x="188" y="169"/>
                    <a:pt x="188" y="169"/>
                  </a:cubicBezTo>
                  <a:cubicBezTo>
                    <a:pt x="189" y="169"/>
                    <a:pt x="190" y="169"/>
                    <a:pt x="191" y="169"/>
                  </a:cubicBezTo>
                  <a:cubicBezTo>
                    <a:pt x="191" y="167"/>
                    <a:pt x="191" y="167"/>
                    <a:pt x="191" y="167"/>
                  </a:cubicBezTo>
                  <a:cubicBezTo>
                    <a:pt x="191" y="167"/>
                    <a:pt x="191" y="166"/>
                    <a:pt x="191" y="166"/>
                  </a:cubicBezTo>
                  <a:cubicBezTo>
                    <a:pt x="191" y="167"/>
                    <a:pt x="195" y="167"/>
                    <a:pt x="193" y="169"/>
                  </a:cubicBezTo>
                  <a:close/>
                  <a:moveTo>
                    <a:pt x="191" y="165"/>
                  </a:moveTo>
                  <a:cubicBezTo>
                    <a:pt x="191" y="165"/>
                    <a:pt x="191" y="165"/>
                    <a:pt x="191" y="165"/>
                  </a:cubicBezTo>
                  <a:cubicBezTo>
                    <a:pt x="191" y="165"/>
                    <a:pt x="191" y="165"/>
                    <a:pt x="191" y="166"/>
                  </a:cubicBezTo>
                  <a:lnTo>
                    <a:pt x="191" y="165"/>
                  </a:lnTo>
                  <a:close/>
                  <a:moveTo>
                    <a:pt x="193" y="162"/>
                  </a:moveTo>
                  <a:cubicBezTo>
                    <a:pt x="192" y="163"/>
                    <a:pt x="192" y="163"/>
                    <a:pt x="191" y="164"/>
                  </a:cubicBezTo>
                  <a:cubicBezTo>
                    <a:pt x="191" y="163"/>
                    <a:pt x="189" y="162"/>
                    <a:pt x="188" y="161"/>
                  </a:cubicBezTo>
                  <a:cubicBezTo>
                    <a:pt x="188" y="161"/>
                    <a:pt x="189" y="161"/>
                    <a:pt x="190" y="161"/>
                  </a:cubicBezTo>
                  <a:cubicBezTo>
                    <a:pt x="190" y="161"/>
                    <a:pt x="190" y="160"/>
                    <a:pt x="191" y="160"/>
                  </a:cubicBezTo>
                  <a:cubicBezTo>
                    <a:pt x="191" y="161"/>
                    <a:pt x="190" y="162"/>
                    <a:pt x="193" y="162"/>
                  </a:cubicBezTo>
                  <a:close/>
                  <a:moveTo>
                    <a:pt x="190" y="155"/>
                  </a:moveTo>
                  <a:cubicBezTo>
                    <a:pt x="189" y="155"/>
                    <a:pt x="189" y="154"/>
                    <a:pt x="189" y="154"/>
                  </a:cubicBezTo>
                  <a:cubicBezTo>
                    <a:pt x="191" y="155"/>
                    <a:pt x="192" y="155"/>
                    <a:pt x="192" y="157"/>
                  </a:cubicBezTo>
                  <a:cubicBezTo>
                    <a:pt x="191" y="157"/>
                    <a:pt x="191" y="158"/>
                    <a:pt x="190" y="158"/>
                  </a:cubicBezTo>
                  <a:cubicBezTo>
                    <a:pt x="190" y="157"/>
                    <a:pt x="189" y="156"/>
                    <a:pt x="187" y="155"/>
                  </a:cubicBezTo>
                  <a:lnTo>
                    <a:pt x="190" y="155"/>
                  </a:lnTo>
                  <a:close/>
                  <a:moveTo>
                    <a:pt x="184" y="134"/>
                  </a:moveTo>
                  <a:cubicBezTo>
                    <a:pt x="183" y="134"/>
                    <a:pt x="183" y="134"/>
                    <a:pt x="183" y="134"/>
                  </a:cubicBezTo>
                  <a:cubicBezTo>
                    <a:pt x="184" y="135"/>
                    <a:pt x="185" y="134"/>
                    <a:pt x="186" y="134"/>
                  </a:cubicBezTo>
                  <a:cubicBezTo>
                    <a:pt x="186" y="135"/>
                    <a:pt x="186" y="135"/>
                    <a:pt x="186" y="135"/>
                  </a:cubicBezTo>
                  <a:cubicBezTo>
                    <a:pt x="186" y="138"/>
                    <a:pt x="182" y="135"/>
                    <a:pt x="180" y="136"/>
                  </a:cubicBezTo>
                  <a:cubicBezTo>
                    <a:pt x="180" y="135"/>
                    <a:pt x="183" y="133"/>
                    <a:pt x="184" y="134"/>
                  </a:cubicBezTo>
                  <a:close/>
                  <a:moveTo>
                    <a:pt x="183" y="220"/>
                  </a:moveTo>
                  <a:cubicBezTo>
                    <a:pt x="183" y="220"/>
                    <a:pt x="183" y="220"/>
                    <a:pt x="182" y="219"/>
                  </a:cubicBezTo>
                  <a:cubicBezTo>
                    <a:pt x="182" y="219"/>
                    <a:pt x="182" y="219"/>
                    <a:pt x="182" y="219"/>
                  </a:cubicBezTo>
                  <a:cubicBezTo>
                    <a:pt x="182" y="219"/>
                    <a:pt x="183" y="219"/>
                    <a:pt x="183" y="219"/>
                  </a:cubicBezTo>
                  <a:lnTo>
                    <a:pt x="183" y="220"/>
                  </a:lnTo>
                  <a:close/>
                  <a:moveTo>
                    <a:pt x="181" y="600"/>
                  </a:moveTo>
                  <a:cubicBezTo>
                    <a:pt x="181" y="600"/>
                    <a:pt x="181" y="600"/>
                    <a:pt x="181" y="600"/>
                  </a:cubicBezTo>
                  <a:cubicBezTo>
                    <a:pt x="182" y="600"/>
                    <a:pt x="182" y="600"/>
                    <a:pt x="184" y="600"/>
                  </a:cubicBezTo>
                  <a:cubicBezTo>
                    <a:pt x="184" y="601"/>
                    <a:pt x="184" y="601"/>
                    <a:pt x="184" y="601"/>
                  </a:cubicBezTo>
                  <a:cubicBezTo>
                    <a:pt x="184" y="601"/>
                    <a:pt x="184" y="601"/>
                    <a:pt x="184" y="601"/>
                  </a:cubicBezTo>
                  <a:cubicBezTo>
                    <a:pt x="184" y="601"/>
                    <a:pt x="184" y="601"/>
                    <a:pt x="184" y="601"/>
                  </a:cubicBezTo>
                  <a:cubicBezTo>
                    <a:pt x="184" y="601"/>
                    <a:pt x="185" y="601"/>
                    <a:pt x="184" y="601"/>
                  </a:cubicBezTo>
                  <a:lnTo>
                    <a:pt x="181" y="600"/>
                  </a:lnTo>
                  <a:close/>
                  <a:moveTo>
                    <a:pt x="186" y="629"/>
                  </a:moveTo>
                  <a:cubicBezTo>
                    <a:pt x="186" y="629"/>
                    <a:pt x="186" y="629"/>
                    <a:pt x="185" y="629"/>
                  </a:cubicBezTo>
                  <a:cubicBezTo>
                    <a:pt x="185" y="628"/>
                    <a:pt x="186" y="628"/>
                    <a:pt x="186" y="628"/>
                  </a:cubicBezTo>
                  <a:cubicBezTo>
                    <a:pt x="187" y="628"/>
                    <a:pt x="187" y="628"/>
                    <a:pt x="186" y="629"/>
                  </a:cubicBezTo>
                  <a:close/>
                  <a:moveTo>
                    <a:pt x="185" y="623"/>
                  </a:moveTo>
                  <a:cubicBezTo>
                    <a:pt x="185" y="623"/>
                    <a:pt x="185" y="623"/>
                    <a:pt x="185" y="623"/>
                  </a:cubicBezTo>
                  <a:cubicBezTo>
                    <a:pt x="184" y="622"/>
                    <a:pt x="184" y="621"/>
                    <a:pt x="184" y="621"/>
                  </a:cubicBezTo>
                  <a:cubicBezTo>
                    <a:pt x="184" y="621"/>
                    <a:pt x="184" y="620"/>
                    <a:pt x="185" y="620"/>
                  </a:cubicBezTo>
                  <a:cubicBezTo>
                    <a:pt x="186" y="621"/>
                    <a:pt x="189" y="621"/>
                    <a:pt x="188" y="622"/>
                  </a:cubicBezTo>
                  <a:cubicBezTo>
                    <a:pt x="187" y="623"/>
                    <a:pt x="186" y="623"/>
                    <a:pt x="185" y="623"/>
                  </a:cubicBezTo>
                  <a:close/>
                  <a:moveTo>
                    <a:pt x="189" y="665"/>
                  </a:moveTo>
                  <a:cubicBezTo>
                    <a:pt x="189" y="665"/>
                    <a:pt x="189" y="665"/>
                    <a:pt x="189" y="665"/>
                  </a:cubicBezTo>
                  <a:cubicBezTo>
                    <a:pt x="189" y="665"/>
                    <a:pt x="189" y="665"/>
                    <a:pt x="189" y="665"/>
                  </a:cubicBezTo>
                  <a:cubicBezTo>
                    <a:pt x="189" y="665"/>
                    <a:pt x="189" y="665"/>
                    <a:pt x="189" y="665"/>
                  </a:cubicBezTo>
                  <a:close/>
                  <a:moveTo>
                    <a:pt x="189" y="642"/>
                  </a:moveTo>
                  <a:cubicBezTo>
                    <a:pt x="189" y="643"/>
                    <a:pt x="190" y="643"/>
                    <a:pt x="190" y="643"/>
                  </a:cubicBezTo>
                  <a:cubicBezTo>
                    <a:pt x="189" y="643"/>
                    <a:pt x="189" y="644"/>
                    <a:pt x="189" y="644"/>
                  </a:cubicBezTo>
                  <a:cubicBezTo>
                    <a:pt x="188" y="644"/>
                    <a:pt x="188" y="644"/>
                    <a:pt x="188" y="644"/>
                  </a:cubicBezTo>
                  <a:cubicBezTo>
                    <a:pt x="186" y="644"/>
                    <a:pt x="188" y="643"/>
                    <a:pt x="189" y="642"/>
                  </a:cubicBezTo>
                  <a:close/>
                  <a:moveTo>
                    <a:pt x="188" y="620"/>
                  </a:moveTo>
                  <a:cubicBezTo>
                    <a:pt x="187" y="620"/>
                    <a:pt x="186" y="620"/>
                    <a:pt x="185" y="619"/>
                  </a:cubicBezTo>
                  <a:cubicBezTo>
                    <a:pt x="186" y="619"/>
                    <a:pt x="188" y="619"/>
                    <a:pt x="189" y="619"/>
                  </a:cubicBezTo>
                  <a:cubicBezTo>
                    <a:pt x="188" y="619"/>
                    <a:pt x="188" y="620"/>
                    <a:pt x="188" y="620"/>
                  </a:cubicBezTo>
                  <a:close/>
                  <a:moveTo>
                    <a:pt x="188" y="617"/>
                  </a:moveTo>
                  <a:cubicBezTo>
                    <a:pt x="188" y="617"/>
                    <a:pt x="188" y="617"/>
                    <a:pt x="188" y="617"/>
                  </a:cubicBezTo>
                  <a:cubicBezTo>
                    <a:pt x="188" y="617"/>
                    <a:pt x="188" y="617"/>
                    <a:pt x="188" y="617"/>
                  </a:cubicBezTo>
                  <a:cubicBezTo>
                    <a:pt x="188" y="617"/>
                    <a:pt x="188" y="617"/>
                    <a:pt x="188" y="617"/>
                  </a:cubicBezTo>
                  <a:close/>
                  <a:moveTo>
                    <a:pt x="189" y="615"/>
                  </a:moveTo>
                  <a:cubicBezTo>
                    <a:pt x="190" y="615"/>
                    <a:pt x="191" y="616"/>
                    <a:pt x="191" y="616"/>
                  </a:cubicBezTo>
                  <a:cubicBezTo>
                    <a:pt x="190" y="616"/>
                    <a:pt x="190" y="616"/>
                    <a:pt x="190" y="616"/>
                  </a:cubicBezTo>
                  <a:cubicBezTo>
                    <a:pt x="190" y="616"/>
                    <a:pt x="190" y="616"/>
                    <a:pt x="190" y="616"/>
                  </a:cubicBezTo>
                  <a:cubicBezTo>
                    <a:pt x="190" y="616"/>
                    <a:pt x="190" y="615"/>
                    <a:pt x="189" y="615"/>
                  </a:cubicBezTo>
                  <a:close/>
                  <a:moveTo>
                    <a:pt x="190" y="618"/>
                  </a:moveTo>
                  <a:cubicBezTo>
                    <a:pt x="190" y="619"/>
                    <a:pt x="190" y="619"/>
                    <a:pt x="190" y="619"/>
                  </a:cubicBezTo>
                  <a:cubicBezTo>
                    <a:pt x="190" y="618"/>
                    <a:pt x="189" y="618"/>
                    <a:pt x="189" y="618"/>
                  </a:cubicBezTo>
                  <a:cubicBezTo>
                    <a:pt x="189" y="618"/>
                    <a:pt x="189" y="618"/>
                    <a:pt x="189" y="618"/>
                  </a:cubicBezTo>
                  <a:cubicBezTo>
                    <a:pt x="189" y="617"/>
                    <a:pt x="189" y="617"/>
                    <a:pt x="189" y="617"/>
                  </a:cubicBezTo>
                  <a:cubicBezTo>
                    <a:pt x="189" y="617"/>
                    <a:pt x="190" y="617"/>
                    <a:pt x="190" y="618"/>
                  </a:cubicBezTo>
                  <a:close/>
                  <a:moveTo>
                    <a:pt x="190" y="620"/>
                  </a:moveTo>
                  <a:cubicBezTo>
                    <a:pt x="189" y="620"/>
                    <a:pt x="189" y="620"/>
                    <a:pt x="189" y="620"/>
                  </a:cubicBezTo>
                  <a:cubicBezTo>
                    <a:pt x="189" y="620"/>
                    <a:pt x="189" y="620"/>
                    <a:pt x="189" y="620"/>
                  </a:cubicBezTo>
                  <a:cubicBezTo>
                    <a:pt x="189" y="620"/>
                    <a:pt x="189" y="620"/>
                    <a:pt x="190" y="620"/>
                  </a:cubicBezTo>
                  <a:close/>
                  <a:moveTo>
                    <a:pt x="190" y="625"/>
                  </a:moveTo>
                  <a:cubicBezTo>
                    <a:pt x="190" y="625"/>
                    <a:pt x="189" y="625"/>
                    <a:pt x="189" y="625"/>
                  </a:cubicBezTo>
                  <a:cubicBezTo>
                    <a:pt x="190" y="624"/>
                    <a:pt x="190" y="624"/>
                    <a:pt x="190" y="623"/>
                  </a:cubicBezTo>
                  <a:cubicBezTo>
                    <a:pt x="190" y="623"/>
                    <a:pt x="190" y="623"/>
                    <a:pt x="190" y="624"/>
                  </a:cubicBezTo>
                  <a:cubicBezTo>
                    <a:pt x="190" y="623"/>
                    <a:pt x="191" y="623"/>
                    <a:pt x="191" y="623"/>
                  </a:cubicBezTo>
                  <a:cubicBezTo>
                    <a:pt x="192" y="624"/>
                    <a:pt x="191" y="625"/>
                    <a:pt x="192" y="625"/>
                  </a:cubicBezTo>
                  <a:cubicBezTo>
                    <a:pt x="191" y="625"/>
                    <a:pt x="190" y="625"/>
                    <a:pt x="190" y="625"/>
                  </a:cubicBezTo>
                  <a:close/>
                  <a:moveTo>
                    <a:pt x="191" y="622"/>
                  </a:moveTo>
                  <a:cubicBezTo>
                    <a:pt x="190" y="621"/>
                    <a:pt x="190" y="621"/>
                    <a:pt x="190" y="621"/>
                  </a:cubicBezTo>
                  <a:cubicBezTo>
                    <a:pt x="194" y="622"/>
                    <a:pt x="194" y="622"/>
                    <a:pt x="194" y="622"/>
                  </a:cubicBezTo>
                  <a:cubicBezTo>
                    <a:pt x="194" y="623"/>
                    <a:pt x="192" y="622"/>
                    <a:pt x="191" y="622"/>
                  </a:cubicBezTo>
                  <a:close/>
                  <a:moveTo>
                    <a:pt x="193" y="612"/>
                  </a:moveTo>
                  <a:cubicBezTo>
                    <a:pt x="194" y="611"/>
                    <a:pt x="194" y="611"/>
                    <a:pt x="194" y="611"/>
                  </a:cubicBezTo>
                  <a:cubicBezTo>
                    <a:pt x="194" y="611"/>
                    <a:pt x="194" y="612"/>
                    <a:pt x="193" y="612"/>
                  </a:cubicBezTo>
                  <a:close/>
                  <a:moveTo>
                    <a:pt x="194" y="610"/>
                  </a:moveTo>
                  <a:cubicBezTo>
                    <a:pt x="193" y="610"/>
                    <a:pt x="193" y="610"/>
                    <a:pt x="193" y="610"/>
                  </a:cubicBezTo>
                  <a:cubicBezTo>
                    <a:pt x="193" y="610"/>
                    <a:pt x="193" y="610"/>
                    <a:pt x="193" y="609"/>
                  </a:cubicBezTo>
                  <a:cubicBezTo>
                    <a:pt x="193" y="610"/>
                    <a:pt x="193" y="610"/>
                    <a:pt x="194" y="610"/>
                  </a:cubicBezTo>
                  <a:close/>
                  <a:moveTo>
                    <a:pt x="189" y="611"/>
                  </a:moveTo>
                  <a:cubicBezTo>
                    <a:pt x="188" y="612"/>
                    <a:pt x="190" y="612"/>
                    <a:pt x="191" y="612"/>
                  </a:cubicBezTo>
                  <a:cubicBezTo>
                    <a:pt x="191" y="613"/>
                    <a:pt x="192" y="613"/>
                    <a:pt x="192" y="613"/>
                  </a:cubicBezTo>
                  <a:cubicBezTo>
                    <a:pt x="192" y="614"/>
                    <a:pt x="192" y="614"/>
                    <a:pt x="192" y="614"/>
                  </a:cubicBezTo>
                  <a:cubicBezTo>
                    <a:pt x="192" y="614"/>
                    <a:pt x="192" y="613"/>
                    <a:pt x="192" y="613"/>
                  </a:cubicBezTo>
                  <a:cubicBezTo>
                    <a:pt x="193" y="614"/>
                    <a:pt x="194" y="614"/>
                    <a:pt x="193" y="615"/>
                  </a:cubicBezTo>
                  <a:cubicBezTo>
                    <a:pt x="193" y="614"/>
                    <a:pt x="193" y="614"/>
                    <a:pt x="193" y="614"/>
                  </a:cubicBezTo>
                  <a:cubicBezTo>
                    <a:pt x="192" y="616"/>
                    <a:pt x="192" y="617"/>
                    <a:pt x="194" y="618"/>
                  </a:cubicBezTo>
                  <a:cubicBezTo>
                    <a:pt x="191" y="619"/>
                    <a:pt x="192" y="617"/>
                    <a:pt x="191" y="616"/>
                  </a:cubicBezTo>
                  <a:cubicBezTo>
                    <a:pt x="192" y="616"/>
                    <a:pt x="191" y="615"/>
                    <a:pt x="189" y="615"/>
                  </a:cubicBezTo>
                  <a:cubicBezTo>
                    <a:pt x="189" y="615"/>
                    <a:pt x="189" y="614"/>
                    <a:pt x="189" y="614"/>
                  </a:cubicBezTo>
                  <a:cubicBezTo>
                    <a:pt x="189" y="614"/>
                    <a:pt x="189" y="614"/>
                    <a:pt x="190" y="614"/>
                  </a:cubicBezTo>
                  <a:cubicBezTo>
                    <a:pt x="189" y="614"/>
                    <a:pt x="189" y="613"/>
                    <a:pt x="188" y="613"/>
                  </a:cubicBezTo>
                  <a:cubicBezTo>
                    <a:pt x="188" y="613"/>
                    <a:pt x="188" y="612"/>
                    <a:pt x="188" y="612"/>
                  </a:cubicBezTo>
                  <a:cubicBezTo>
                    <a:pt x="188" y="612"/>
                    <a:pt x="187" y="612"/>
                    <a:pt x="187" y="612"/>
                  </a:cubicBezTo>
                  <a:cubicBezTo>
                    <a:pt x="187" y="611"/>
                    <a:pt x="188" y="611"/>
                    <a:pt x="189" y="611"/>
                  </a:cubicBezTo>
                  <a:close/>
                  <a:moveTo>
                    <a:pt x="187" y="603"/>
                  </a:moveTo>
                  <a:cubicBezTo>
                    <a:pt x="188" y="603"/>
                    <a:pt x="188" y="603"/>
                    <a:pt x="189" y="603"/>
                  </a:cubicBezTo>
                  <a:cubicBezTo>
                    <a:pt x="188" y="603"/>
                    <a:pt x="188" y="603"/>
                    <a:pt x="187" y="604"/>
                  </a:cubicBezTo>
                  <a:lnTo>
                    <a:pt x="187" y="603"/>
                  </a:lnTo>
                  <a:close/>
                  <a:moveTo>
                    <a:pt x="189" y="603"/>
                  </a:moveTo>
                  <a:cubicBezTo>
                    <a:pt x="188" y="602"/>
                    <a:pt x="188" y="602"/>
                    <a:pt x="188" y="602"/>
                  </a:cubicBezTo>
                  <a:cubicBezTo>
                    <a:pt x="188" y="602"/>
                    <a:pt x="188" y="602"/>
                    <a:pt x="188" y="602"/>
                  </a:cubicBezTo>
                  <a:cubicBezTo>
                    <a:pt x="188" y="602"/>
                    <a:pt x="188" y="602"/>
                    <a:pt x="188" y="602"/>
                  </a:cubicBezTo>
                  <a:cubicBezTo>
                    <a:pt x="188" y="602"/>
                    <a:pt x="188" y="602"/>
                    <a:pt x="188" y="602"/>
                  </a:cubicBezTo>
                  <a:cubicBezTo>
                    <a:pt x="188" y="602"/>
                    <a:pt x="188" y="602"/>
                    <a:pt x="188" y="602"/>
                  </a:cubicBezTo>
                  <a:cubicBezTo>
                    <a:pt x="189" y="602"/>
                    <a:pt x="189" y="602"/>
                    <a:pt x="190" y="602"/>
                  </a:cubicBezTo>
                  <a:cubicBezTo>
                    <a:pt x="189" y="602"/>
                    <a:pt x="189" y="602"/>
                    <a:pt x="189" y="603"/>
                  </a:cubicBezTo>
                  <a:close/>
                  <a:moveTo>
                    <a:pt x="190" y="602"/>
                  </a:moveTo>
                  <a:cubicBezTo>
                    <a:pt x="190" y="602"/>
                    <a:pt x="190" y="601"/>
                    <a:pt x="190" y="601"/>
                  </a:cubicBezTo>
                  <a:cubicBezTo>
                    <a:pt x="190" y="601"/>
                    <a:pt x="190" y="601"/>
                    <a:pt x="191" y="601"/>
                  </a:cubicBezTo>
                  <a:cubicBezTo>
                    <a:pt x="190" y="601"/>
                    <a:pt x="190" y="602"/>
                    <a:pt x="190" y="602"/>
                  </a:cubicBezTo>
                  <a:close/>
                  <a:moveTo>
                    <a:pt x="190" y="597"/>
                  </a:moveTo>
                  <a:cubicBezTo>
                    <a:pt x="190" y="597"/>
                    <a:pt x="189" y="597"/>
                    <a:pt x="188" y="596"/>
                  </a:cubicBezTo>
                  <a:cubicBezTo>
                    <a:pt x="188" y="596"/>
                    <a:pt x="188" y="596"/>
                    <a:pt x="188" y="596"/>
                  </a:cubicBezTo>
                  <a:cubicBezTo>
                    <a:pt x="189" y="596"/>
                    <a:pt x="189" y="596"/>
                    <a:pt x="189" y="596"/>
                  </a:cubicBezTo>
                  <a:cubicBezTo>
                    <a:pt x="191" y="597"/>
                    <a:pt x="191" y="597"/>
                    <a:pt x="191" y="597"/>
                  </a:cubicBezTo>
                  <a:cubicBezTo>
                    <a:pt x="191" y="597"/>
                    <a:pt x="191" y="597"/>
                    <a:pt x="190" y="597"/>
                  </a:cubicBezTo>
                  <a:close/>
                  <a:moveTo>
                    <a:pt x="193" y="599"/>
                  </a:moveTo>
                  <a:cubicBezTo>
                    <a:pt x="194" y="598"/>
                    <a:pt x="193" y="598"/>
                    <a:pt x="192" y="597"/>
                  </a:cubicBezTo>
                  <a:cubicBezTo>
                    <a:pt x="192" y="597"/>
                    <a:pt x="192" y="597"/>
                    <a:pt x="192" y="597"/>
                  </a:cubicBezTo>
                  <a:cubicBezTo>
                    <a:pt x="192" y="597"/>
                    <a:pt x="192" y="597"/>
                    <a:pt x="192" y="597"/>
                  </a:cubicBezTo>
                  <a:cubicBezTo>
                    <a:pt x="192" y="597"/>
                    <a:pt x="192" y="597"/>
                    <a:pt x="192" y="597"/>
                  </a:cubicBezTo>
                  <a:cubicBezTo>
                    <a:pt x="192" y="597"/>
                    <a:pt x="193" y="597"/>
                    <a:pt x="193" y="597"/>
                  </a:cubicBezTo>
                  <a:cubicBezTo>
                    <a:pt x="193" y="598"/>
                    <a:pt x="193" y="598"/>
                    <a:pt x="194" y="599"/>
                  </a:cubicBezTo>
                  <a:cubicBezTo>
                    <a:pt x="194" y="599"/>
                    <a:pt x="193" y="599"/>
                    <a:pt x="193" y="599"/>
                  </a:cubicBezTo>
                  <a:close/>
                  <a:moveTo>
                    <a:pt x="195" y="593"/>
                  </a:moveTo>
                  <a:cubicBezTo>
                    <a:pt x="195" y="593"/>
                    <a:pt x="195" y="593"/>
                    <a:pt x="195" y="593"/>
                  </a:cubicBezTo>
                  <a:cubicBezTo>
                    <a:pt x="192" y="594"/>
                    <a:pt x="194" y="592"/>
                    <a:pt x="191" y="595"/>
                  </a:cubicBezTo>
                  <a:cubicBezTo>
                    <a:pt x="190" y="595"/>
                    <a:pt x="190" y="595"/>
                    <a:pt x="190" y="595"/>
                  </a:cubicBezTo>
                  <a:cubicBezTo>
                    <a:pt x="189" y="594"/>
                    <a:pt x="189" y="594"/>
                    <a:pt x="189" y="594"/>
                  </a:cubicBezTo>
                  <a:cubicBezTo>
                    <a:pt x="189" y="594"/>
                    <a:pt x="189" y="594"/>
                    <a:pt x="189" y="593"/>
                  </a:cubicBezTo>
                  <a:cubicBezTo>
                    <a:pt x="190" y="593"/>
                    <a:pt x="191" y="593"/>
                    <a:pt x="191" y="594"/>
                  </a:cubicBezTo>
                  <a:cubicBezTo>
                    <a:pt x="189" y="593"/>
                    <a:pt x="189" y="593"/>
                    <a:pt x="189" y="593"/>
                  </a:cubicBezTo>
                  <a:cubicBezTo>
                    <a:pt x="189" y="592"/>
                    <a:pt x="189" y="592"/>
                    <a:pt x="190" y="591"/>
                  </a:cubicBezTo>
                  <a:cubicBezTo>
                    <a:pt x="190" y="591"/>
                    <a:pt x="190" y="591"/>
                    <a:pt x="191" y="591"/>
                  </a:cubicBezTo>
                  <a:cubicBezTo>
                    <a:pt x="191" y="591"/>
                    <a:pt x="192" y="591"/>
                    <a:pt x="192" y="591"/>
                  </a:cubicBezTo>
                  <a:cubicBezTo>
                    <a:pt x="192" y="591"/>
                    <a:pt x="192" y="591"/>
                    <a:pt x="192" y="591"/>
                  </a:cubicBezTo>
                  <a:cubicBezTo>
                    <a:pt x="192" y="591"/>
                    <a:pt x="192" y="591"/>
                    <a:pt x="192" y="591"/>
                  </a:cubicBezTo>
                  <a:cubicBezTo>
                    <a:pt x="194" y="591"/>
                    <a:pt x="194" y="593"/>
                    <a:pt x="195" y="593"/>
                  </a:cubicBezTo>
                  <a:close/>
                  <a:moveTo>
                    <a:pt x="191" y="588"/>
                  </a:moveTo>
                  <a:cubicBezTo>
                    <a:pt x="191" y="588"/>
                    <a:pt x="191" y="588"/>
                    <a:pt x="191" y="587"/>
                  </a:cubicBezTo>
                  <a:cubicBezTo>
                    <a:pt x="191" y="587"/>
                    <a:pt x="191" y="587"/>
                    <a:pt x="191" y="587"/>
                  </a:cubicBezTo>
                  <a:cubicBezTo>
                    <a:pt x="191" y="588"/>
                    <a:pt x="191" y="588"/>
                    <a:pt x="191" y="588"/>
                  </a:cubicBezTo>
                  <a:close/>
                  <a:moveTo>
                    <a:pt x="192" y="590"/>
                  </a:moveTo>
                  <a:cubicBezTo>
                    <a:pt x="192" y="590"/>
                    <a:pt x="192" y="590"/>
                    <a:pt x="192" y="589"/>
                  </a:cubicBezTo>
                  <a:cubicBezTo>
                    <a:pt x="193" y="589"/>
                    <a:pt x="194" y="590"/>
                    <a:pt x="193" y="591"/>
                  </a:cubicBezTo>
                  <a:cubicBezTo>
                    <a:pt x="193" y="590"/>
                    <a:pt x="192" y="590"/>
                    <a:pt x="192" y="590"/>
                  </a:cubicBezTo>
                  <a:close/>
                  <a:moveTo>
                    <a:pt x="194" y="583"/>
                  </a:moveTo>
                  <a:cubicBezTo>
                    <a:pt x="194" y="583"/>
                    <a:pt x="194" y="583"/>
                    <a:pt x="194" y="583"/>
                  </a:cubicBezTo>
                  <a:cubicBezTo>
                    <a:pt x="193" y="583"/>
                    <a:pt x="192" y="582"/>
                    <a:pt x="191" y="582"/>
                  </a:cubicBezTo>
                  <a:cubicBezTo>
                    <a:pt x="191" y="582"/>
                    <a:pt x="190" y="582"/>
                    <a:pt x="190" y="582"/>
                  </a:cubicBezTo>
                  <a:cubicBezTo>
                    <a:pt x="190" y="582"/>
                    <a:pt x="190" y="582"/>
                    <a:pt x="190" y="582"/>
                  </a:cubicBezTo>
                  <a:cubicBezTo>
                    <a:pt x="190" y="581"/>
                    <a:pt x="189" y="581"/>
                    <a:pt x="188" y="581"/>
                  </a:cubicBezTo>
                  <a:cubicBezTo>
                    <a:pt x="188" y="580"/>
                    <a:pt x="188" y="580"/>
                    <a:pt x="188" y="580"/>
                  </a:cubicBezTo>
                  <a:cubicBezTo>
                    <a:pt x="189" y="580"/>
                    <a:pt x="190" y="581"/>
                    <a:pt x="191" y="581"/>
                  </a:cubicBezTo>
                  <a:cubicBezTo>
                    <a:pt x="193" y="580"/>
                    <a:pt x="194" y="581"/>
                    <a:pt x="193" y="579"/>
                  </a:cubicBezTo>
                  <a:cubicBezTo>
                    <a:pt x="194" y="579"/>
                    <a:pt x="194" y="579"/>
                    <a:pt x="194" y="579"/>
                  </a:cubicBezTo>
                  <a:cubicBezTo>
                    <a:pt x="196" y="580"/>
                    <a:pt x="196" y="582"/>
                    <a:pt x="196" y="583"/>
                  </a:cubicBezTo>
                  <a:cubicBezTo>
                    <a:pt x="195" y="583"/>
                    <a:pt x="195" y="583"/>
                    <a:pt x="194" y="583"/>
                  </a:cubicBezTo>
                  <a:close/>
                  <a:moveTo>
                    <a:pt x="190" y="574"/>
                  </a:moveTo>
                  <a:cubicBezTo>
                    <a:pt x="189" y="574"/>
                    <a:pt x="189" y="574"/>
                    <a:pt x="189" y="573"/>
                  </a:cubicBezTo>
                  <a:cubicBezTo>
                    <a:pt x="190" y="574"/>
                    <a:pt x="190" y="574"/>
                    <a:pt x="191" y="574"/>
                  </a:cubicBezTo>
                  <a:cubicBezTo>
                    <a:pt x="191" y="574"/>
                    <a:pt x="190" y="574"/>
                    <a:pt x="190" y="574"/>
                  </a:cubicBezTo>
                  <a:close/>
                  <a:moveTo>
                    <a:pt x="191" y="575"/>
                  </a:moveTo>
                  <a:cubicBezTo>
                    <a:pt x="192" y="576"/>
                    <a:pt x="192" y="576"/>
                    <a:pt x="192" y="576"/>
                  </a:cubicBezTo>
                  <a:cubicBezTo>
                    <a:pt x="191" y="576"/>
                    <a:pt x="191" y="576"/>
                    <a:pt x="191" y="576"/>
                  </a:cubicBezTo>
                  <a:cubicBezTo>
                    <a:pt x="191" y="576"/>
                    <a:pt x="191" y="576"/>
                    <a:pt x="191" y="575"/>
                  </a:cubicBezTo>
                  <a:close/>
                  <a:moveTo>
                    <a:pt x="191" y="576"/>
                  </a:moveTo>
                  <a:cubicBezTo>
                    <a:pt x="190" y="576"/>
                    <a:pt x="190" y="577"/>
                    <a:pt x="190" y="577"/>
                  </a:cubicBezTo>
                  <a:cubicBezTo>
                    <a:pt x="190" y="577"/>
                    <a:pt x="190" y="577"/>
                    <a:pt x="190" y="577"/>
                  </a:cubicBezTo>
                  <a:cubicBezTo>
                    <a:pt x="190" y="576"/>
                    <a:pt x="190" y="576"/>
                    <a:pt x="191" y="576"/>
                  </a:cubicBezTo>
                  <a:close/>
                  <a:moveTo>
                    <a:pt x="192" y="575"/>
                  </a:moveTo>
                  <a:cubicBezTo>
                    <a:pt x="192" y="575"/>
                    <a:pt x="192" y="575"/>
                    <a:pt x="192" y="574"/>
                  </a:cubicBezTo>
                  <a:cubicBezTo>
                    <a:pt x="193" y="575"/>
                    <a:pt x="193" y="575"/>
                    <a:pt x="193" y="575"/>
                  </a:cubicBezTo>
                  <a:cubicBezTo>
                    <a:pt x="192" y="575"/>
                    <a:pt x="192" y="575"/>
                    <a:pt x="192" y="575"/>
                  </a:cubicBezTo>
                  <a:close/>
                  <a:moveTo>
                    <a:pt x="197" y="574"/>
                  </a:moveTo>
                  <a:cubicBezTo>
                    <a:pt x="196" y="575"/>
                    <a:pt x="198" y="576"/>
                    <a:pt x="196" y="576"/>
                  </a:cubicBezTo>
                  <a:cubicBezTo>
                    <a:pt x="196" y="575"/>
                    <a:pt x="194" y="575"/>
                    <a:pt x="193" y="574"/>
                  </a:cubicBezTo>
                  <a:cubicBezTo>
                    <a:pt x="193" y="574"/>
                    <a:pt x="194" y="573"/>
                    <a:pt x="194" y="573"/>
                  </a:cubicBezTo>
                  <a:lnTo>
                    <a:pt x="197" y="574"/>
                  </a:lnTo>
                  <a:close/>
                  <a:moveTo>
                    <a:pt x="196" y="573"/>
                  </a:moveTo>
                  <a:cubicBezTo>
                    <a:pt x="195" y="573"/>
                    <a:pt x="195" y="573"/>
                    <a:pt x="194" y="573"/>
                  </a:cubicBezTo>
                  <a:cubicBezTo>
                    <a:pt x="194" y="573"/>
                    <a:pt x="195" y="573"/>
                    <a:pt x="195" y="573"/>
                  </a:cubicBezTo>
                  <a:cubicBezTo>
                    <a:pt x="196" y="573"/>
                    <a:pt x="196" y="573"/>
                    <a:pt x="196" y="573"/>
                  </a:cubicBezTo>
                  <a:close/>
                  <a:moveTo>
                    <a:pt x="193" y="572"/>
                  </a:moveTo>
                  <a:cubicBezTo>
                    <a:pt x="193" y="572"/>
                    <a:pt x="193" y="572"/>
                    <a:pt x="193" y="572"/>
                  </a:cubicBezTo>
                  <a:cubicBezTo>
                    <a:pt x="194" y="571"/>
                    <a:pt x="194" y="571"/>
                    <a:pt x="195" y="570"/>
                  </a:cubicBezTo>
                  <a:cubicBezTo>
                    <a:pt x="195" y="570"/>
                    <a:pt x="195" y="570"/>
                    <a:pt x="195" y="570"/>
                  </a:cubicBezTo>
                  <a:cubicBezTo>
                    <a:pt x="195" y="570"/>
                    <a:pt x="195" y="570"/>
                    <a:pt x="195" y="570"/>
                  </a:cubicBezTo>
                  <a:cubicBezTo>
                    <a:pt x="195" y="572"/>
                    <a:pt x="193" y="572"/>
                    <a:pt x="192" y="573"/>
                  </a:cubicBezTo>
                  <a:cubicBezTo>
                    <a:pt x="192" y="573"/>
                    <a:pt x="192" y="573"/>
                    <a:pt x="192" y="573"/>
                  </a:cubicBezTo>
                  <a:cubicBezTo>
                    <a:pt x="192" y="573"/>
                    <a:pt x="192" y="573"/>
                    <a:pt x="192" y="573"/>
                  </a:cubicBezTo>
                  <a:cubicBezTo>
                    <a:pt x="192" y="573"/>
                    <a:pt x="191" y="573"/>
                    <a:pt x="191" y="573"/>
                  </a:cubicBezTo>
                  <a:cubicBezTo>
                    <a:pt x="191" y="573"/>
                    <a:pt x="190" y="572"/>
                    <a:pt x="190" y="571"/>
                  </a:cubicBezTo>
                  <a:cubicBezTo>
                    <a:pt x="191" y="571"/>
                    <a:pt x="191" y="571"/>
                    <a:pt x="191" y="572"/>
                  </a:cubicBezTo>
                  <a:lnTo>
                    <a:pt x="193" y="572"/>
                  </a:lnTo>
                  <a:close/>
                  <a:moveTo>
                    <a:pt x="192" y="565"/>
                  </a:moveTo>
                  <a:cubicBezTo>
                    <a:pt x="193" y="564"/>
                    <a:pt x="192" y="564"/>
                    <a:pt x="192" y="564"/>
                  </a:cubicBezTo>
                  <a:cubicBezTo>
                    <a:pt x="192" y="564"/>
                    <a:pt x="192" y="564"/>
                    <a:pt x="192" y="564"/>
                  </a:cubicBezTo>
                  <a:cubicBezTo>
                    <a:pt x="190" y="564"/>
                    <a:pt x="190" y="564"/>
                    <a:pt x="190" y="564"/>
                  </a:cubicBezTo>
                  <a:cubicBezTo>
                    <a:pt x="190" y="563"/>
                    <a:pt x="190" y="563"/>
                    <a:pt x="190" y="563"/>
                  </a:cubicBezTo>
                  <a:cubicBezTo>
                    <a:pt x="190" y="563"/>
                    <a:pt x="190" y="563"/>
                    <a:pt x="190" y="563"/>
                  </a:cubicBezTo>
                  <a:cubicBezTo>
                    <a:pt x="189" y="563"/>
                    <a:pt x="189" y="563"/>
                    <a:pt x="189" y="563"/>
                  </a:cubicBezTo>
                  <a:cubicBezTo>
                    <a:pt x="191" y="563"/>
                    <a:pt x="191" y="563"/>
                    <a:pt x="191" y="563"/>
                  </a:cubicBezTo>
                  <a:cubicBezTo>
                    <a:pt x="190" y="563"/>
                    <a:pt x="190" y="563"/>
                    <a:pt x="189" y="563"/>
                  </a:cubicBezTo>
                  <a:cubicBezTo>
                    <a:pt x="192" y="562"/>
                    <a:pt x="192" y="562"/>
                    <a:pt x="192" y="562"/>
                  </a:cubicBezTo>
                  <a:cubicBezTo>
                    <a:pt x="193" y="563"/>
                    <a:pt x="193" y="564"/>
                    <a:pt x="193" y="565"/>
                  </a:cubicBezTo>
                  <a:lnTo>
                    <a:pt x="192" y="565"/>
                  </a:lnTo>
                  <a:close/>
                  <a:moveTo>
                    <a:pt x="194" y="539"/>
                  </a:moveTo>
                  <a:cubicBezTo>
                    <a:pt x="193" y="538"/>
                    <a:pt x="193" y="538"/>
                    <a:pt x="193" y="538"/>
                  </a:cubicBezTo>
                  <a:cubicBezTo>
                    <a:pt x="192" y="538"/>
                    <a:pt x="192" y="538"/>
                    <a:pt x="192" y="538"/>
                  </a:cubicBezTo>
                  <a:cubicBezTo>
                    <a:pt x="192" y="538"/>
                    <a:pt x="192" y="538"/>
                    <a:pt x="192" y="538"/>
                  </a:cubicBezTo>
                  <a:cubicBezTo>
                    <a:pt x="192" y="537"/>
                    <a:pt x="192" y="537"/>
                    <a:pt x="192" y="537"/>
                  </a:cubicBezTo>
                  <a:cubicBezTo>
                    <a:pt x="191" y="537"/>
                    <a:pt x="191" y="537"/>
                    <a:pt x="191" y="537"/>
                  </a:cubicBezTo>
                  <a:cubicBezTo>
                    <a:pt x="192" y="538"/>
                    <a:pt x="192" y="538"/>
                    <a:pt x="192" y="538"/>
                  </a:cubicBezTo>
                  <a:cubicBezTo>
                    <a:pt x="191" y="538"/>
                    <a:pt x="191" y="538"/>
                    <a:pt x="191" y="538"/>
                  </a:cubicBezTo>
                  <a:cubicBezTo>
                    <a:pt x="191" y="537"/>
                    <a:pt x="192" y="537"/>
                    <a:pt x="192" y="536"/>
                  </a:cubicBezTo>
                  <a:cubicBezTo>
                    <a:pt x="192" y="536"/>
                    <a:pt x="192" y="536"/>
                    <a:pt x="192" y="536"/>
                  </a:cubicBezTo>
                  <a:cubicBezTo>
                    <a:pt x="193" y="537"/>
                    <a:pt x="193" y="538"/>
                    <a:pt x="194" y="539"/>
                  </a:cubicBezTo>
                  <a:close/>
                  <a:moveTo>
                    <a:pt x="193" y="530"/>
                  </a:moveTo>
                  <a:cubicBezTo>
                    <a:pt x="193" y="531"/>
                    <a:pt x="193" y="531"/>
                    <a:pt x="193" y="531"/>
                  </a:cubicBezTo>
                  <a:cubicBezTo>
                    <a:pt x="193" y="531"/>
                    <a:pt x="193" y="531"/>
                    <a:pt x="193" y="531"/>
                  </a:cubicBezTo>
                  <a:cubicBezTo>
                    <a:pt x="193" y="531"/>
                    <a:pt x="193" y="531"/>
                    <a:pt x="193" y="530"/>
                  </a:cubicBezTo>
                  <a:close/>
                  <a:moveTo>
                    <a:pt x="194" y="566"/>
                  </a:moveTo>
                  <a:cubicBezTo>
                    <a:pt x="193" y="565"/>
                    <a:pt x="193" y="565"/>
                    <a:pt x="193" y="565"/>
                  </a:cubicBezTo>
                  <a:cubicBezTo>
                    <a:pt x="193" y="565"/>
                    <a:pt x="193" y="565"/>
                    <a:pt x="194" y="565"/>
                  </a:cubicBezTo>
                  <a:cubicBezTo>
                    <a:pt x="194" y="565"/>
                    <a:pt x="195" y="565"/>
                    <a:pt x="195" y="566"/>
                  </a:cubicBezTo>
                  <a:cubicBezTo>
                    <a:pt x="195" y="566"/>
                    <a:pt x="195" y="566"/>
                    <a:pt x="194" y="566"/>
                  </a:cubicBezTo>
                  <a:close/>
                  <a:moveTo>
                    <a:pt x="195" y="561"/>
                  </a:moveTo>
                  <a:cubicBezTo>
                    <a:pt x="195" y="561"/>
                    <a:pt x="195" y="561"/>
                    <a:pt x="195" y="561"/>
                  </a:cubicBezTo>
                  <a:cubicBezTo>
                    <a:pt x="195" y="561"/>
                    <a:pt x="195" y="561"/>
                    <a:pt x="196" y="561"/>
                  </a:cubicBezTo>
                  <a:cubicBezTo>
                    <a:pt x="195" y="561"/>
                    <a:pt x="195" y="561"/>
                    <a:pt x="195" y="561"/>
                  </a:cubicBezTo>
                  <a:close/>
                  <a:moveTo>
                    <a:pt x="196" y="558"/>
                  </a:moveTo>
                  <a:cubicBezTo>
                    <a:pt x="196" y="558"/>
                    <a:pt x="196" y="557"/>
                    <a:pt x="195" y="557"/>
                  </a:cubicBezTo>
                  <a:cubicBezTo>
                    <a:pt x="195" y="555"/>
                    <a:pt x="196" y="556"/>
                    <a:pt x="197" y="556"/>
                  </a:cubicBezTo>
                  <a:cubicBezTo>
                    <a:pt x="198" y="557"/>
                    <a:pt x="197" y="558"/>
                    <a:pt x="196" y="558"/>
                  </a:cubicBezTo>
                  <a:close/>
                  <a:moveTo>
                    <a:pt x="195" y="555"/>
                  </a:moveTo>
                  <a:cubicBezTo>
                    <a:pt x="196" y="555"/>
                    <a:pt x="196" y="555"/>
                    <a:pt x="196" y="555"/>
                  </a:cubicBezTo>
                  <a:cubicBezTo>
                    <a:pt x="196" y="555"/>
                    <a:pt x="195" y="555"/>
                    <a:pt x="195" y="555"/>
                  </a:cubicBezTo>
                  <a:cubicBezTo>
                    <a:pt x="195" y="555"/>
                    <a:pt x="195" y="555"/>
                    <a:pt x="195" y="555"/>
                  </a:cubicBezTo>
                  <a:close/>
                  <a:moveTo>
                    <a:pt x="202" y="551"/>
                  </a:moveTo>
                  <a:cubicBezTo>
                    <a:pt x="201" y="552"/>
                    <a:pt x="202" y="554"/>
                    <a:pt x="201" y="555"/>
                  </a:cubicBezTo>
                  <a:cubicBezTo>
                    <a:pt x="204" y="554"/>
                    <a:pt x="204" y="554"/>
                    <a:pt x="204" y="554"/>
                  </a:cubicBezTo>
                  <a:cubicBezTo>
                    <a:pt x="204" y="555"/>
                    <a:pt x="204" y="555"/>
                    <a:pt x="204" y="555"/>
                  </a:cubicBezTo>
                  <a:cubicBezTo>
                    <a:pt x="206" y="554"/>
                    <a:pt x="206" y="554"/>
                    <a:pt x="206" y="554"/>
                  </a:cubicBezTo>
                  <a:cubicBezTo>
                    <a:pt x="206" y="556"/>
                    <a:pt x="205" y="559"/>
                    <a:pt x="201" y="560"/>
                  </a:cubicBezTo>
                  <a:cubicBezTo>
                    <a:pt x="198" y="558"/>
                    <a:pt x="200" y="555"/>
                    <a:pt x="196" y="553"/>
                  </a:cubicBezTo>
                  <a:cubicBezTo>
                    <a:pt x="197" y="552"/>
                    <a:pt x="197" y="552"/>
                    <a:pt x="197" y="552"/>
                  </a:cubicBezTo>
                  <a:cubicBezTo>
                    <a:pt x="197" y="552"/>
                    <a:pt x="197" y="552"/>
                    <a:pt x="197" y="552"/>
                  </a:cubicBezTo>
                  <a:cubicBezTo>
                    <a:pt x="197" y="552"/>
                    <a:pt x="197" y="552"/>
                    <a:pt x="197" y="552"/>
                  </a:cubicBezTo>
                  <a:cubicBezTo>
                    <a:pt x="198" y="552"/>
                    <a:pt x="198" y="552"/>
                    <a:pt x="198" y="552"/>
                  </a:cubicBezTo>
                  <a:cubicBezTo>
                    <a:pt x="198" y="552"/>
                    <a:pt x="198" y="551"/>
                    <a:pt x="198" y="551"/>
                  </a:cubicBezTo>
                  <a:cubicBezTo>
                    <a:pt x="198" y="551"/>
                    <a:pt x="198" y="551"/>
                    <a:pt x="198" y="551"/>
                  </a:cubicBezTo>
                  <a:cubicBezTo>
                    <a:pt x="198" y="551"/>
                    <a:pt x="198" y="551"/>
                    <a:pt x="198" y="550"/>
                  </a:cubicBezTo>
                  <a:cubicBezTo>
                    <a:pt x="199" y="551"/>
                    <a:pt x="200" y="551"/>
                    <a:pt x="198" y="552"/>
                  </a:cubicBezTo>
                  <a:cubicBezTo>
                    <a:pt x="198" y="553"/>
                    <a:pt x="202" y="553"/>
                    <a:pt x="202" y="551"/>
                  </a:cubicBezTo>
                  <a:close/>
                  <a:moveTo>
                    <a:pt x="197" y="541"/>
                  </a:moveTo>
                  <a:cubicBezTo>
                    <a:pt x="197" y="541"/>
                    <a:pt x="197" y="541"/>
                    <a:pt x="197" y="541"/>
                  </a:cubicBezTo>
                  <a:cubicBezTo>
                    <a:pt x="198" y="542"/>
                    <a:pt x="198" y="542"/>
                    <a:pt x="198" y="542"/>
                  </a:cubicBezTo>
                  <a:cubicBezTo>
                    <a:pt x="198" y="542"/>
                    <a:pt x="197" y="542"/>
                    <a:pt x="197" y="542"/>
                  </a:cubicBezTo>
                  <a:cubicBezTo>
                    <a:pt x="197" y="542"/>
                    <a:pt x="197" y="542"/>
                    <a:pt x="197" y="541"/>
                  </a:cubicBezTo>
                  <a:close/>
                  <a:moveTo>
                    <a:pt x="196" y="541"/>
                  </a:moveTo>
                  <a:cubicBezTo>
                    <a:pt x="196" y="542"/>
                    <a:pt x="196" y="542"/>
                    <a:pt x="196" y="542"/>
                  </a:cubicBezTo>
                  <a:cubicBezTo>
                    <a:pt x="196" y="542"/>
                    <a:pt x="196" y="542"/>
                    <a:pt x="196" y="542"/>
                  </a:cubicBezTo>
                  <a:cubicBezTo>
                    <a:pt x="196" y="542"/>
                    <a:pt x="196" y="541"/>
                    <a:pt x="196" y="541"/>
                  </a:cubicBezTo>
                  <a:close/>
                  <a:moveTo>
                    <a:pt x="195" y="544"/>
                  </a:moveTo>
                  <a:cubicBezTo>
                    <a:pt x="195" y="544"/>
                    <a:pt x="196" y="544"/>
                    <a:pt x="196" y="544"/>
                  </a:cubicBezTo>
                  <a:cubicBezTo>
                    <a:pt x="196" y="544"/>
                    <a:pt x="195" y="544"/>
                    <a:pt x="195" y="544"/>
                  </a:cubicBezTo>
                  <a:cubicBezTo>
                    <a:pt x="195" y="543"/>
                    <a:pt x="195" y="543"/>
                    <a:pt x="195" y="543"/>
                  </a:cubicBezTo>
                  <a:cubicBezTo>
                    <a:pt x="195" y="543"/>
                    <a:pt x="196" y="543"/>
                    <a:pt x="196" y="543"/>
                  </a:cubicBezTo>
                  <a:cubicBezTo>
                    <a:pt x="197" y="544"/>
                    <a:pt x="197" y="544"/>
                    <a:pt x="197" y="544"/>
                  </a:cubicBezTo>
                  <a:cubicBezTo>
                    <a:pt x="197" y="544"/>
                    <a:pt x="197" y="544"/>
                    <a:pt x="197" y="544"/>
                  </a:cubicBezTo>
                  <a:cubicBezTo>
                    <a:pt x="197" y="544"/>
                    <a:pt x="197" y="544"/>
                    <a:pt x="197" y="544"/>
                  </a:cubicBezTo>
                  <a:cubicBezTo>
                    <a:pt x="197" y="543"/>
                    <a:pt x="197" y="543"/>
                    <a:pt x="197" y="543"/>
                  </a:cubicBezTo>
                  <a:cubicBezTo>
                    <a:pt x="201" y="544"/>
                    <a:pt x="196" y="546"/>
                    <a:pt x="201" y="546"/>
                  </a:cubicBezTo>
                  <a:cubicBezTo>
                    <a:pt x="200" y="547"/>
                    <a:pt x="199" y="547"/>
                    <a:pt x="199" y="547"/>
                  </a:cubicBezTo>
                  <a:cubicBezTo>
                    <a:pt x="198" y="547"/>
                    <a:pt x="198" y="547"/>
                    <a:pt x="197" y="548"/>
                  </a:cubicBezTo>
                  <a:cubicBezTo>
                    <a:pt x="198" y="549"/>
                    <a:pt x="198" y="549"/>
                    <a:pt x="198" y="549"/>
                  </a:cubicBezTo>
                  <a:cubicBezTo>
                    <a:pt x="198" y="549"/>
                    <a:pt x="197" y="549"/>
                    <a:pt x="197" y="549"/>
                  </a:cubicBezTo>
                  <a:cubicBezTo>
                    <a:pt x="195" y="548"/>
                    <a:pt x="195" y="546"/>
                    <a:pt x="195" y="544"/>
                  </a:cubicBezTo>
                  <a:close/>
                  <a:moveTo>
                    <a:pt x="195" y="554"/>
                  </a:moveTo>
                  <a:cubicBezTo>
                    <a:pt x="195" y="554"/>
                    <a:pt x="195" y="554"/>
                    <a:pt x="195" y="553"/>
                  </a:cubicBezTo>
                  <a:cubicBezTo>
                    <a:pt x="196" y="554"/>
                    <a:pt x="197" y="555"/>
                    <a:pt x="194" y="555"/>
                  </a:cubicBezTo>
                  <a:cubicBezTo>
                    <a:pt x="194" y="554"/>
                    <a:pt x="194" y="554"/>
                    <a:pt x="194" y="554"/>
                  </a:cubicBezTo>
                  <a:lnTo>
                    <a:pt x="195" y="554"/>
                  </a:lnTo>
                  <a:close/>
                  <a:moveTo>
                    <a:pt x="194" y="531"/>
                  </a:moveTo>
                  <a:cubicBezTo>
                    <a:pt x="195" y="531"/>
                    <a:pt x="195" y="531"/>
                    <a:pt x="195" y="531"/>
                  </a:cubicBezTo>
                  <a:cubicBezTo>
                    <a:pt x="195" y="531"/>
                    <a:pt x="195" y="531"/>
                    <a:pt x="195" y="531"/>
                  </a:cubicBezTo>
                  <a:cubicBezTo>
                    <a:pt x="195" y="531"/>
                    <a:pt x="195" y="531"/>
                    <a:pt x="194" y="531"/>
                  </a:cubicBezTo>
                  <a:close/>
                  <a:moveTo>
                    <a:pt x="199" y="533"/>
                  </a:moveTo>
                  <a:cubicBezTo>
                    <a:pt x="198" y="533"/>
                    <a:pt x="198" y="533"/>
                    <a:pt x="198" y="533"/>
                  </a:cubicBezTo>
                  <a:cubicBezTo>
                    <a:pt x="197" y="532"/>
                    <a:pt x="197" y="532"/>
                    <a:pt x="197" y="532"/>
                  </a:cubicBezTo>
                  <a:cubicBezTo>
                    <a:pt x="199" y="531"/>
                    <a:pt x="199" y="531"/>
                    <a:pt x="199" y="531"/>
                  </a:cubicBezTo>
                  <a:cubicBezTo>
                    <a:pt x="199" y="532"/>
                    <a:pt x="199" y="532"/>
                    <a:pt x="199" y="532"/>
                  </a:cubicBezTo>
                  <a:cubicBezTo>
                    <a:pt x="199" y="532"/>
                    <a:pt x="199" y="532"/>
                    <a:pt x="199" y="532"/>
                  </a:cubicBezTo>
                  <a:cubicBezTo>
                    <a:pt x="199" y="533"/>
                    <a:pt x="199" y="533"/>
                    <a:pt x="199" y="533"/>
                  </a:cubicBezTo>
                  <a:close/>
                  <a:moveTo>
                    <a:pt x="200" y="532"/>
                  </a:moveTo>
                  <a:cubicBezTo>
                    <a:pt x="200" y="531"/>
                    <a:pt x="200" y="531"/>
                    <a:pt x="200" y="531"/>
                  </a:cubicBezTo>
                  <a:cubicBezTo>
                    <a:pt x="200" y="531"/>
                    <a:pt x="200" y="531"/>
                    <a:pt x="200" y="531"/>
                  </a:cubicBezTo>
                  <a:cubicBezTo>
                    <a:pt x="200" y="531"/>
                    <a:pt x="200" y="531"/>
                    <a:pt x="200" y="532"/>
                  </a:cubicBezTo>
                  <a:close/>
                  <a:moveTo>
                    <a:pt x="201" y="533"/>
                  </a:moveTo>
                  <a:cubicBezTo>
                    <a:pt x="202" y="533"/>
                    <a:pt x="202" y="532"/>
                    <a:pt x="203" y="533"/>
                  </a:cubicBezTo>
                  <a:cubicBezTo>
                    <a:pt x="202" y="533"/>
                    <a:pt x="202" y="532"/>
                    <a:pt x="202" y="532"/>
                  </a:cubicBezTo>
                  <a:cubicBezTo>
                    <a:pt x="207" y="534"/>
                    <a:pt x="207" y="534"/>
                    <a:pt x="207" y="534"/>
                  </a:cubicBezTo>
                  <a:cubicBezTo>
                    <a:pt x="204" y="535"/>
                    <a:pt x="202" y="534"/>
                    <a:pt x="201" y="533"/>
                  </a:cubicBezTo>
                  <a:close/>
                  <a:moveTo>
                    <a:pt x="205" y="533"/>
                  </a:moveTo>
                  <a:cubicBezTo>
                    <a:pt x="204" y="533"/>
                    <a:pt x="203" y="532"/>
                    <a:pt x="202" y="532"/>
                  </a:cubicBezTo>
                  <a:cubicBezTo>
                    <a:pt x="202" y="532"/>
                    <a:pt x="201" y="531"/>
                    <a:pt x="199" y="530"/>
                  </a:cubicBezTo>
                  <a:cubicBezTo>
                    <a:pt x="200" y="531"/>
                    <a:pt x="200" y="531"/>
                    <a:pt x="200" y="531"/>
                  </a:cubicBezTo>
                  <a:cubicBezTo>
                    <a:pt x="200" y="531"/>
                    <a:pt x="200" y="531"/>
                    <a:pt x="199" y="531"/>
                  </a:cubicBezTo>
                  <a:cubicBezTo>
                    <a:pt x="199" y="531"/>
                    <a:pt x="199" y="531"/>
                    <a:pt x="199" y="531"/>
                  </a:cubicBezTo>
                  <a:cubicBezTo>
                    <a:pt x="199" y="531"/>
                    <a:pt x="199" y="531"/>
                    <a:pt x="199" y="531"/>
                  </a:cubicBezTo>
                  <a:cubicBezTo>
                    <a:pt x="199" y="531"/>
                    <a:pt x="199" y="531"/>
                    <a:pt x="199" y="531"/>
                  </a:cubicBezTo>
                  <a:cubicBezTo>
                    <a:pt x="198" y="531"/>
                    <a:pt x="198" y="531"/>
                    <a:pt x="198" y="531"/>
                  </a:cubicBezTo>
                  <a:cubicBezTo>
                    <a:pt x="198" y="531"/>
                    <a:pt x="198" y="531"/>
                    <a:pt x="198" y="531"/>
                  </a:cubicBezTo>
                  <a:cubicBezTo>
                    <a:pt x="197" y="531"/>
                    <a:pt x="197" y="531"/>
                    <a:pt x="196" y="530"/>
                  </a:cubicBezTo>
                  <a:cubicBezTo>
                    <a:pt x="196" y="530"/>
                    <a:pt x="196" y="530"/>
                    <a:pt x="196" y="530"/>
                  </a:cubicBezTo>
                  <a:cubicBezTo>
                    <a:pt x="195" y="529"/>
                    <a:pt x="195" y="529"/>
                    <a:pt x="194" y="530"/>
                  </a:cubicBezTo>
                  <a:cubicBezTo>
                    <a:pt x="194" y="530"/>
                    <a:pt x="194" y="530"/>
                    <a:pt x="194" y="530"/>
                  </a:cubicBezTo>
                  <a:cubicBezTo>
                    <a:pt x="194" y="530"/>
                    <a:pt x="194" y="530"/>
                    <a:pt x="194" y="530"/>
                  </a:cubicBezTo>
                  <a:cubicBezTo>
                    <a:pt x="194" y="530"/>
                    <a:pt x="194" y="530"/>
                    <a:pt x="194" y="530"/>
                  </a:cubicBezTo>
                  <a:cubicBezTo>
                    <a:pt x="194" y="530"/>
                    <a:pt x="193" y="530"/>
                    <a:pt x="193" y="530"/>
                  </a:cubicBezTo>
                  <a:cubicBezTo>
                    <a:pt x="193" y="530"/>
                    <a:pt x="193" y="530"/>
                    <a:pt x="193" y="530"/>
                  </a:cubicBezTo>
                  <a:cubicBezTo>
                    <a:pt x="193" y="530"/>
                    <a:pt x="192" y="530"/>
                    <a:pt x="192" y="530"/>
                  </a:cubicBezTo>
                  <a:cubicBezTo>
                    <a:pt x="192" y="530"/>
                    <a:pt x="192" y="530"/>
                    <a:pt x="192" y="530"/>
                  </a:cubicBezTo>
                  <a:cubicBezTo>
                    <a:pt x="191" y="531"/>
                    <a:pt x="192" y="530"/>
                    <a:pt x="191" y="532"/>
                  </a:cubicBezTo>
                  <a:cubicBezTo>
                    <a:pt x="191" y="532"/>
                    <a:pt x="191" y="531"/>
                    <a:pt x="190" y="531"/>
                  </a:cubicBezTo>
                  <a:cubicBezTo>
                    <a:pt x="190" y="531"/>
                    <a:pt x="190" y="531"/>
                    <a:pt x="190" y="531"/>
                  </a:cubicBezTo>
                  <a:cubicBezTo>
                    <a:pt x="190" y="531"/>
                    <a:pt x="190" y="531"/>
                    <a:pt x="190" y="531"/>
                  </a:cubicBezTo>
                  <a:cubicBezTo>
                    <a:pt x="189" y="531"/>
                    <a:pt x="189" y="530"/>
                    <a:pt x="189" y="530"/>
                  </a:cubicBezTo>
                  <a:cubicBezTo>
                    <a:pt x="189" y="529"/>
                    <a:pt x="189" y="529"/>
                    <a:pt x="190" y="529"/>
                  </a:cubicBezTo>
                  <a:cubicBezTo>
                    <a:pt x="190" y="529"/>
                    <a:pt x="190" y="529"/>
                    <a:pt x="190" y="529"/>
                  </a:cubicBezTo>
                  <a:cubicBezTo>
                    <a:pt x="190" y="529"/>
                    <a:pt x="190" y="529"/>
                    <a:pt x="190" y="529"/>
                  </a:cubicBezTo>
                  <a:cubicBezTo>
                    <a:pt x="192" y="530"/>
                    <a:pt x="193" y="529"/>
                    <a:pt x="194" y="529"/>
                  </a:cubicBezTo>
                  <a:cubicBezTo>
                    <a:pt x="194" y="529"/>
                    <a:pt x="194" y="529"/>
                    <a:pt x="194" y="530"/>
                  </a:cubicBezTo>
                  <a:cubicBezTo>
                    <a:pt x="194" y="529"/>
                    <a:pt x="194" y="529"/>
                    <a:pt x="195" y="529"/>
                  </a:cubicBezTo>
                  <a:cubicBezTo>
                    <a:pt x="196" y="529"/>
                    <a:pt x="197" y="530"/>
                    <a:pt x="198" y="529"/>
                  </a:cubicBezTo>
                  <a:cubicBezTo>
                    <a:pt x="198" y="529"/>
                    <a:pt x="198" y="529"/>
                    <a:pt x="198" y="528"/>
                  </a:cubicBezTo>
                  <a:cubicBezTo>
                    <a:pt x="199" y="529"/>
                    <a:pt x="199" y="529"/>
                    <a:pt x="200" y="529"/>
                  </a:cubicBezTo>
                  <a:cubicBezTo>
                    <a:pt x="200" y="529"/>
                    <a:pt x="200" y="529"/>
                    <a:pt x="200" y="528"/>
                  </a:cubicBezTo>
                  <a:cubicBezTo>
                    <a:pt x="203" y="531"/>
                    <a:pt x="203" y="531"/>
                    <a:pt x="203" y="531"/>
                  </a:cubicBezTo>
                  <a:cubicBezTo>
                    <a:pt x="205" y="532"/>
                    <a:pt x="205" y="531"/>
                    <a:pt x="206" y="531"/>
                  </a:cubicBezTo>
                  <a:cubicBezTo>
                    <a:pt x="208" y="532"/>
                    <a:pt x="207" y="533"/>
                    <a:pt x="205" y="533"/>
                  </a:cubicBezTo>
                  <a:close/>
                  <a:moveTo>
                    <a:pt x="205" y="511"/>
                  </a:moveTo>
                  <a:cubicBezTo>
                    <a:pt x="207" y="512"/>
                    <a:pt x="209" y="513"/>
                    <a:pt x="208" y="514"/>
                  </a:cubicBezTo>
                  <a:cubicBezTo>
                    <a:pt x="208" y="514"/>
                    <a:pt x="207" y="514"/>
                    <a:pt x="206" y="514"/>
                  </a:cubicBezTo>
                  <a:cubicBezTo>
                    <a:pt x="207" y="514"/>
                    <a:pt x="207" y="513"/>
                    <a:pt x="207" y="512"/>
                  </a:cubicBezTo>
                  <a:cubicBezTo>
                    <a:pt x="206" y="512"/>
                    <a:pt x="207" y="514"/>
                    <a:pt x="205" y="513"/>
                  </a:cubicBezTo>
                  <a:cubicBezTo>
                    <a:pt x="203" y="512"/>
                    <a:pt x="204" y="512"/>
                    <a:pt x="205" y="511"/>
                  </a:cubicBezTo>
                  <a:close/>
                  <a:moveTo>
                    <a:pt x="204" y="515"/>
                  </a:moveTo>
                  <a:cubicBezTo>
                    <a:pt x="204" y="516"/>
                    <a:pt x="200" y="516"/>
                    <a:pt x="204" y="518"/>
                  </a:cubicBezTo>
                  <a:cubicBezTo>
                    <a:pt x="201" y="517"/>
                    <a:pt x="201" y="517"/>
                    <a:pt x="201" y="517"/>
                  </a:cubicBezTo>
                  <a:cubicBezTo>
                    <a:pt x="202" y="517"/>
                    <a:pt x="202" y="518"/>
                    <a:pt x="203" y="518"/>
                  </a:cubicBezTo>
                  <a:cubicBezTo>
                    <a:pt x="202" y="518"/>
                    <a:pt x="202" y="518"/>
                    <a:pt x="201" y="518"/>
                  </a:cubicBezTo>
                  <a:cubicBezTo>
                    <a:pt x="201" y="517"/>
                    <a:pt x="201" y="517"/>
                    <a:pt x="201" y="516"/>
                  </a:cubicBezTo>
                  <a:cubicBezTo>
                    <a:pt x="202" y="516"/>
                    <a:pt x="203" y="515"/>
                    <a:pt x="204" y="515"/>
                  </a:cubicBezTo>
                  <a:close/>
                  <a:moveTo>
                    <a:pt x="204" y="511"/>
                  </a:moveTo>
                  <a:cubicBezTo>
                    <a:pt x="204" y="511"/>
                    <a:pt x="204" y="511"/>
                    <a:pt x="204" y="511"/>
                  </a:cubicBezTo>
                  <a:cubicBezTo>
                    <a:pt x="204" y="513"/>
                    <a:pt x="203" y="515"/>
                    <a:pt x="201" y="516"/>
                  </a:cubicBezTo>
                  <a:cubicBezTo>
                    <a:pt x="202" y="515"/>
                    <a:pt x="203" y="513"/>
                    <a:pt x="204" y="511"/>
                  </a:cubicBezTo>
                  <a:close/>
                  <a:moveTo>
                    <a:pt x="213" y="502"/>
                  </a:moveTo>
                  <a:cubicBezTo>
                    <a:pt x="213" y="500"/>
                    <a:pt x="208" y="500"/>
                    <a:pt x="211" y="498"/>
                  </a:cubicBezTo>
                  <a:cubicBezTo>
                    <a:pt x="211" y="498"/>
                    <a:pt x="210" y="498"/>
                    <a:pt x="209" y="498"/>
                  </a:cubicBezTo>
                  <a:cubicBezTo>
                    <a:pt x="209" y="498"/>
                    <a:pt x="209" y="498"/>
                    <a:pt x="210" y="498"/>
                  </a:cubicBezTo>
                  <a:cubicBezTo>
                    <a:pt x="209" y="497"/>
                    <a:pt x="208" y="497"/>
                    <a:pt x="208" y="497"/>
                  </a:cubicBezTo>
                  <a:cubicBezTo>
                    <a:pt x="207" y="498"/>
                    <a:pt x="207" y="498"/>
                    <a:pt x="207" y="498"/>
                  </a:cubicBezTo>
                  <a:cubicBezTo>
                    <a:pt x="207" y="498"/>
                    <a:pt x="208" y="498"/>
                    <a:pt x="208" y="498"/>
                  </a:cubicBezTo>
                  <a:cubicBezTo>
                    <a:pt x="208" y="500"/>
                    <a:pt x="207" y="502"/>
                    <a:pt x="207" y="504"/>
                  </a:cubicBezTo>
                  <a:cubicBezTo>
                    <a:pt x="205" y="503"/>
                    <a:pt x="204" y="503"/>
                    <a:pt x="203" y="502"/>
                  </a:cubicBezTo>
                  <a:cubicBezTo>
                    <a:pt x="203" y="502"/>
                    <a:pt x="203" y="502"/>
                    <a:pt x="203" y="502"/>
                  </a:cubicBezTo>
                  <a:cubicBezTo>
                    <a:pt x="203" y="502"/>
                    <a:pt x="203" y="502"/>
                    <a:pt x="203" y="502"/>
                  </a:cubicBezTo>
                  <a:cubicBezTo>
                    <a:pt x="203" y="501"/>
                    <a:pt x="203" y="501"/>
                    <a:pt x="203" y="500"/>
                  </a:cubicBezTo>
                  <a:cubicBezTo>
                    <a:pt x="203" y="501"/>
                    <a:pt x="203" y="501"/>
                    <a:pt x="203" y="501"/>
                  </a:cubicBezTo>
                  <a:cubicBezTo>
                    <a:pt x="203" y="501"/>
                    <a:pt x="203" y="500"/>
                    <a:pt x="203" y="500"/>
                  </a:cubicBezTo>
                  <a:cubicBezTo>
                    <a:pt x="204" y="500"/>
                    <a:pt x="204" y="500"/>
                    <a:pt x="204" y="500"/>
                  </a:cubicBezTo>
                  <a:cubicBezTo>
                    <a:pt x="204" y="500"/>
                    <a:pt x="204" y="500"/>
                    <a:pt x="205" y="499"/>
                  </a:cubicBezTo>
                  <a:cubicBezTo>
                    <a:pt x="205" y="500"/>
                    <a:pt x="206" y="500"/>
                    <a:pt x="207" y="501"/>
                  </a:cubicBezTo>
                  <a:cubicBezTo>
                    <a:pt x="207" y="498"/>
                    <a:pt x="207" y="498"/>
                    <a:pt x="207" y="498"/>
                  </a:cubicBezTo>
                  <a:cubicBezTo>
                    <a:pt x="207" y="498"/>
                    <a:pt x="206" y="498"/>
                    <a:pt x="205" y="498"/>
                  </a:cubicBezTo>
                  <a:cubicBezTo>
                    <a:pt x="205" y="497"/>
                    <a:pt x="205" y="496"/>
                    <a:pt x="205" y="495"/>
                  </a:cubicBezTo>
                  <a:cubicBezTo>
                    <a:pt x="205" y="495"/>
                    <a:pt x="206" y="496"/>
                    <a:pt x="207" y="496"/>
                  </a:cubicBezTo>
                  <a:cubicBezTo>
                    <a:pt x="207" y="496"/>
                    <a:pt x="207" y="496"/>
                    <a:pt x="207" y="496"/>
                  </a:cubicBezTo>
                  <a:cubicBezTo>
                    <a:pt x="208" y="497"/>
                    <a:pt x="208" y="497"/>
                    <a:pt x="208" y="497"/>
                  </a:cubicBezTo>
                  <a:cubicBezTo>
                    <a:pt x="208" y="496"/>
                    <a:pt x="208" y="496"/>
                    <a:pt x="208" y="496"/>
                  </a:cubicBezTo>
                  <a:cubicBezTo>
                    <a:pt x="208" y="496"/>
                    <a:pt x="208" y="497"/>
                    <a:pt x="209" y="496"/>
                  </a:cubicBezTo>
                  <a:cubicBezTo>
                    <a:pt x="209" y="496"/>
                    <a:pt x="209" y="495"/>
                    <a:pt x="210" y="495"/>
                  </a:cubicBezTo>
                  <a:cubicBezTo>
                    <a:pt x="210" y="495"/>
                    <a:pt x="210" y="496"/>
                    <a:pt x="211" y="496"/>
                  </a:cubicBezTo>
                  <a:cubicBezTo>
                    <a:pt x="211" y="496"/>
                    <a:pt x="210" y="496"/>
                    <a:pt x="210" y="496"/>
                  </a:cubicBezTo>
                  <a:cubicBezTo>
                    <a:pt x="213" y="498"/>
                    <a:pt x="213" y="498"/>
                    <a:pt x="213" y="498"/>
                  </a:cubicBezTo>
                  <a:cubicBezTo>
                    <a:pt x="214" y="497"/>
                    <a:pt x="214" y="497"/>
                    <a:pt x="214" y="497"/>
                  </a:cubicBezTo>
                  <a:cubicBezTo>
                    <a:pt x="217" y="498"/>
                    <a:pt x="216" y="502"/>
                    <a:pt x="213" y="502"/>
                  </a:cubicBezTo>
                  <a:close/>
                  <a:moveTo>
                    <a:pt x="216" y="485"/>
                  </a:moveTo>
                  <a:cubicBezTo>
                    <a:pt x="217" y="484"/>
                    <a:pt x="217" y="484"/>
                    <a:pt x="217" y="484"/>
                  </a:cubicBezTo>
                  <a:lnTo>
                    <a:pt x="216" y="485"/>
                  </a:lnTo>
                  <a:close/>
                  <a:moveTo>
                    <a:pt x="215" y="487"/>
                  </a:moveTo>
                  <a:cubicBezTo>
                    <a:pt x="217" y="487"/>
                    <a:pt x="220" y="487"/>
                    <a:pt x="219" y="486"/>
                  </a:cubicBezTo>
                  <a:cubicBezTo>
                    <a:pt x="216" y="486"/>
                    <a:pt x="216" y="486"/>
                    <a:pt x="216" y="486"/>
                  </a:cubicBezTo>
                  <a:lnTo>
                    <a:pt x="215" y="487"/>
                  </a:lnTo>
                  <a:close/>
                  <a:moveTo>
                    <a:pt x="215" y="486"/>
                  </a:moveTo>
                  <a:cubicBezTo>
                    <a:pt x="216" y="486"/>
                    <a:pt x="216" y="486"/>
                    <a:pt x="216" y="486"/>
                  </a:cubicBezTo>
                  <a:cubicBezTo>
                    <a:pt x="216" y="485"/>
                    <a:pt x="216" y="485"/>
                    <a:pt x="216" y="485"/>
                  </a:cubicBezTo>
                  <a:lnTo>
                    <a:pt x="215" y="486"/>
                  </a:lnTo>
                  <a:close/>
                  <a:moveTo>
                    <a:pt x="219" y="481"/>
                  </a:moveTo>
                  <a:cubicBezTo>
                    <a:pt x="220" y="481"/>
                    <a:pt x="220" y="481"/>
                    <a:pt x="219" y="480"/>
                  </a:cubicBezTo>
                  <a:cubicBezTo>
                    <a:pt x="219" y="481"/>
                    <a:pt x="218" y="481"/>
                    <a:pt x="219" y="481"/>
                  </a:cubicBezTo>
                  <a:close/>
                  <a:moveTo>
                    <a:pt x="214" y="478"/>
                  </a:moveTo>
                  <a:cubicBezTo>
                    <a:pt x="213" y="476"/>
                    <a:pt x="218" y="477"/>
                    <a:pt x="214" y="476"/>
                  </a:cubicBezTo>
                  <a:cubicBezTo>
                    <a:pt x="212" y="476"/>
                    <a:pt x="213" y="478"/>
                    <a:pt x="213" y="478"/>
                  </a:cubicBezTo>
                  <a:cubicBezTo>
                    <a:pt x="220" y="479"/>
                    <a:pt x="220" y="479"/>
                    <a:pt x="220" y="479"/>
                  </a:cubicBezTo>
                  <a:cubicBezTo>
                    <a:pt x="219" y="477"/>
                    <a:pt x="216" y="477"/>
                    <a:pt x="214" y="478"/>
                  </a:cubicBezTo>
                  <a:close/>
                  <a:moveTo>
                    <a:pt x="215" y="489"/>
                  </a:moveTo>
                  <a:cubicBezTo>
                    <a:pt x="214" y="488"/>
                    <a:pt x="214" y="488"/>
                    <a:pt x="214" y="488"/>
                  </a:cubicBezTo>
                  <a:cubicBezTo>
                    <a:pt x="213" y="489"/>
                    <a:pt x="213" y="489"/>
                    <a:pt x="213" y="489"/>
                  </a:cubicBezTo>
                  <a:lnTo>
                    <a:pt x="215" y="489"/>
                  </a:lnTo>
                  <a:close/>
                  <a:moveTo>
                    <a:pt x="212" y="487"/>
                  </a:moveTo>
                  <a:cubicBezTo>
                    <a:pt x="214" y="488"/>
                    <a:pt x="214" y="488"/>
                    <a:pt x="214" y="488"/>
                  </a:cubicBezTo>
                  <a:cubicBezTo>
                    <a:pt x="215" y="487"/>
                    <a:pt x="215" y="487"/>
                    <a:pt x="215" y="487"/>
                  </a:cubicBezTo>
                  <a:cubicBezTo>
                    <a:pt x="214" y="487"/>
                    <a:pt x="213" y="487"/>
                    <a:pt x="212" y="487"/>
                  </a:cubicBezTo>
                  <a:close/>
                  <a:moveTo>
                    <a:pt x="201" y="575"/>
                  </a:moveTo>
                  <a:cubicBezTo>
                    <a:pt x="202" y="575"/>
                    <a:pt x="202" y="575"/>
                    <a:pt x="202" y="575"/>
                  </a:cubicBezTo>
                  <a:cubicBezTo>
                    <a:pt x="201" y="574"/>
                    <a:pt x="201" y="574"/>
                    <a:pt x="201" y="574"/>
                  </a:cubicBezTo>
                  <a:cubicBezTo>
                    <a:pt x="200" y="574"/>
                    <a:pt x="200" y="574"/>
                    <a:pt x="200" y="574"/>
                  </a:cubicBezTo>
                  <a:lnTo>
                    <a:pt x="201" y="575"/>
                  </a:lnTo>
                  <a:close/>
                  <a:moveTo>
                    <a:pt x="220" y="454"/>
                  </a:moveTo>
                  <a:cubicBezTo>
                    <a:pt x="221" y="454"/>
                    <a:pt x="221" y="454"/>
                    <a:pt x="221" y="454"/>
                  </a:cubicBezTo>
                  <a:cubicBezTo>
                    <a:pt x="221" y="454"/>
                    <a:pt x="220" y="454"/>
                    <a:pt x="220" y="454"/>
                  </a:cubicBezTo>
                  <a:close/>
                  <a:moveTo>
                    <a:pt x="213" y="446"/>
                  </a:moveTo>
                  <a:cubicBezTo>
                    <a:pt x="212" y="445"/>
                    <a:pt x="212" y="445"/>
                    <a:pt x="212" y="445"/>
                  </a:cubicBezTo>
                  <a:cubicBezTo>
                    <a:pt x="211" y="446"/>
                    <a:pt x="211" y="446"/>
                    <a:pt x="211" y="446"/>
                  </a:cubicBezTo>
                  <a:lnTo>
                    <a:pt x="213" y="446"/>
                  </a:lnTo>
                  <a:close/>
                  <a:moveTo>
                    <a:pt x="213" y="444"/>
                  </a:moveTo>
                  <a:cubicBezTo>
                    <a:pt x="212" y="444"/>
                    <a:pt x="210" y="444"/>
                    <a:pt x="210" y="444"/>
                  </a:cubicBezTo>
                  <a:cubicBezTo>
                    <a:pt x="212" y="445"/>
                    <a:pt x="212" y="445"/>
                    <a:pt x="212" y="445"/>
                  </a:cubicBezTo>
                  <a:lnTo>
                    <a:pt x="213" y="444"/>
                  </a:lnTo>
                  <a:close/>
                  <a:moveTo>
                    <a:pt x="190" y="531"/>
                  </a:moveTo>
                  <a:cubicBezTo>
                    <a:pt x="189" y="530"/>
                    <a:pt x="189" y="530"/>
                    <a:pt x="189" y="530"/>
                  </a:cubicBezTo>
                  <a:cubicBezTo>
                    <a:pt x="189" y="531"/>
                    <a:pt x="190" y="531"/>
                    <a:pt x="190" y="531"/>
                  </a:cubicBezTo>
                  <a:close/>
                  <a:moveTo>
                    <a:pt x="217" y="443"/>
                  </a:moveTo>
                  <a:cubicBezTo>
                    <a:pt x="213" y="443"/>
                    <a:pt x="213" y="443"/>
                    <a:pt x="213" y="443"/>
                  </a:cubicBezTo>
                  <a:cubicBezTo>
                    <a:pt x="213" y="444"/>
                    <a:pt x="213" y="444"/>
                    <a:pt x="213" y="444"/>
                  </a:cubicBezTo>
                  <a:cubicBezTo>
                    <a:pt x="215" y="444"/>
                    <a:pt x="217" y="444"/>
                    <a:pt x="217" y="443"/>
                  </a:cubicBezTo>
                  <a:close/>
                  <a:moveTo>
                    <a:pt x="215" y="465"/>
                  </a:moveTo>
                  <a:cubicBezTo>
                    <a:pt x="215" y="466"/>
                    <a:pt x="215" y="466"/>
                    <a:pt x="215" y="466"/>
                  </a:cubicBezTo>
                  <a:cubicBezTo>
                    <a:pt x="215" y="466"/>
                    <a:pt x="215" y="465"/>
                    <a:pt x="215" y="465"/>
                  </a:cubicBezTo>
                  <a:close/>
                  <a:moveTo>
                    <a:pt x="213" y="431"/>
                  </a:moveTo>
                  <a:cubicBezTo>
                    <a:pt x="213" y="431"/>
                    <a:pt x="213" y="431"/>
                    <a:pt x="213" y="431"/>
                  </a:cubicBezTo>
                  <a:cubicBezTo>
                    <a:pt x="213" y="431"/>
                    <a:pt x="213" y="431"/>
                    <a:pt x="213" y="431"/>
                  </a:cubicBezTo>
                  <a:close/>
                  <a:moveTo>
                    <a:pt x="218" y="412"/>
                  </a:moveTo>
                  <a:cubicBezTo>
                    <a:pt x="219" y="411"/>
                    <a:pt x="219" y="411"/>
                    <a:pt x="219" y="411"/>
                  </a:cubicBezTo>
                  <a:cubicBezTo>
                    <a:pt x="218" y="411"/>
                    <a:pt x="218" y="411"/>
                    <a:pt x="218" y="412"/>
                  </a:cubicBezTo>
                  <a:close/>
                  <a:moveTo>
                    <a:pt x="217" y="438"/>
                  </a:moveTo>
                  <a:cubicBezTo>
                    <a:pt x="218" y="439"/>
                    <a:pt x="217" y="438"/>
                    <a:pt x="217" y="437"/>
                  </a:cubicBezTo>
                  <a:cubicBezTo>
                    <a:pt x="217" y="438"/>
                    <a:pt x="216" y="438"/>
                    <a:pt x="217" y="438"/>
                  </a:cubicBezTo>
                  <a:close/>
                  <a:moveTo>
                    <a:pt x="217" y="422"/>
                  </a:moveTo>
                  <a:cubicBezTo>
                    <a:pt x="217" y="425"/>
                    <a:pt x="216" y="427"/>
                    <a:pt x="216" y="431"/>
                  </a:cubicBezTo>
                  <a:lnTo>
                    <a:pt x="217" y="422"/>
                  </a:lnTo>
                  <a:close/>
                  <a:moveTo>
                    <a:pt x="206" y="455"/>
                  </a:moveTo>
                  <a:cubicBezTo>
                    <a:pt x="206" y="454"/>
                    <a:pt x="206" y="454"/>
                    <a:pt x="206" y="454"/>
                  </a:cubicBezTo>
                  <a:cubicBezTo>
                    <a:pt x="205" y="454"/>
                    <a:pt x="205" y="454"/>
                    <a:pt x="206" y="455"/>
                  </a:cubicBezTo>
                  <a:close/>
                  <a:moveTo>
                    <a:pt x="214" y="432"/>
                  </a:moveTo>
                  <a:cubicBezTo>
                    <a:pt x="212" y="432"/>
                    <a:pt x="212" y="432"/>
                    <a:pt x="212" y="432"/>
                  </a:cubicBezTo>
                  <a:cubicBezTo>
                    <a:pt x="216" y="434"/>
                    <a:pt x="216" y="434"/>
                    <a:pt x="216" y="434"/>
                  </a:cubicBezTo>
                  <a:cubicBezTo>
                    <a:pt x="216" y="431"/>
                    <a:pt x="216" y="431"/>
                    <a:pt x="216" y="431"/>
                  </a:cubicBezTo>
                  <a:cubicBezTo>
                    <a:pt x="213" y="431"/>
                    <a:pt x="213" y="431"/>
                    <a:pt x="213" y="431"/>
                  </a:cubicBezTo>
                  <a:cubicBezTo>
                    <a:pt x="214" y="431"/>
                    <a:pt x="215" y="432"/>
                    <a:pt x="214" y="432"/>
                  </a:cubicBezTo>
                  <a:close/>
                  <a:moveTo>
                    <a:pt x="213" y="443"/>
                  </a:moveTo>
                  <a:cubicBezTo>
                    <a:pt x="213" y="443"/>
                    <a:pt x="213" y="443"/>
                    <a:pt x="213" y="443"/>
                  </a:cubicBezTo>
                  <a:cubicBezTo>
                    <a:pt x="214" y="442"/>
                    <a:pt x="214" y="442"/>
                    <a:pt x="214" y="442"/>
                  </a:cubicBezTo>
                  <a:lnTo>
                    <a:pt x="213" y="443"/>
                  </a:lnTo>
                  <a:close/>
                  <a:moveTo>
                    <a:pt x="214" y="442"/>
                  </a:moveTo>
                  <a:cubicBezTo>
                    <a:pt x="215" y="442"/>
                    <a:pt x="215" y="441"/>
                    <a:pt x="215" y="441"/>
                  </a:cubicBezTo>
                  <a:lnTo>
                    <a:pt x="214" y="442"/>
                  </a:lnTo>
                  <a:close/>
                  <a:moveTo>
                    <a:pt x="218" y="436"/>
                  </a:moveTo>
                  <a:cubicBezTo>
                    <a:pt x="217" y="435"/>
                    <a:pt x="213" y="434"/>
                    <a:pt x="212" y="435"/>
                  </a:cubicBezTo>
                  <a:cubicBezTo>
                    <a:pt x="210" y="433"/>
                    <a:pt x="215" y="435"/>
                    <a:pt x="212" y="433"/>
                  </a:cubicBezTo>
                  <a:cubicBezTo>
                    <a:pt x="210" y="433"/>
                    <a:pt x="211" y="435"/>
                    <a:pt x="211" y="435"/>
                  </a:cubicBezTo>
                  <a:lnTo>
                    <a:pt x="218" y="436"/>
                  </a:lnTo>
                  <a:close/>
                  <a:moveTo>
                    <a:pt x="20" y="746"/>
                  </a:moveTo>
                  <a:cubicBezTo>
                    <a:pt x="20" y="745"/>
                    <a:pt x="20" y="745"/>
                    <a:pt x="20" y="745"/>
                  </a:cubicBezTo>
                  <a:cubicBezTo>
                    <a:pt x="20" y="745"/>
                    <a:pt x="20" y="745"/>
                    <a:pt x="20" y="746"/>
                  </a:cubicBezTo>
                  <a:close/>
                  <a:moveTo>
                    <a:pt x="19" y="721"/>
                  </a:moveTo>
                  <a:cubicBezTo>
                    <a:pt x="20" y="721"/>
                    <a:pt x="21" y="721"/>
                    <a:pt x="21" y="722"/>
                  </a:cubicBezTo>
                  <a:cubicBezTo>
                    <a:pt x="22" y="721"/>
                    <a:pt x="22" y="721"/>
                    <a:pt x="22" y="721"/>
                  </a:cubicBezTo>
                  <a:cubicBezTo>
                    <a:pt x="21" y="720"/>
                    <a:pt x="20" y="721"/>
                    <a:pt x="19" y="721"/>
                  </a:cubicBezTo>
                  <a:close/>
                  <a:moveTo>
                    <a:pt x="30" y="771"/>
                  </a:moveTo>
                  <a:cubicBezTo>
                    <a:pt x="30" y="771"/>
                    <a:pt x="30" y="771"/>
                    <a:pt x="30" y="771"/>
                  </a:cubicBezTo>
                  <a:cubicBezTo>
                    <a:pt x="30" y="771"/>
                    <a:pt x="30" y="771"/>
                    <a:pt x="30" y="771"/>
                  </a:cubicBezTo>
                  <a:close/>
                  <a:moveTo>
                    <a:pt x="29" y="777"/>
                  </a:moveTo>
                  <a:cubicBezTo>
                    <a:pt x="28" y="776"/>
                    <a:pt x="28" y="774"/>
                    <a:pt x="27" y="771"/>
                  </a:cubicBezTo>
                  <a:lnTo>
                    <a:pt x="29" y="777"/>
                  </a:lnTo>
                  <a:close/>
                  <a:moveTo>
                    <a:pt x="29" y="770"/>
                  </a:moveTo>
                  <a:cubicBezTo>
                    <a:pt x="31" y="770"/>
                    <a:pt x="31" y="770"/>
                    <a:pt x="31" y="770"/>
                  </a:cubicBezTo>
                  <a:cubicBezTo>
                    <a:pt x="27" y="769"/>
                    <a:pt x="27" y="769"/>
                    <a:pt x="27" y="769"/>
                  </a:cubicBezTo>
                  <a:cubicBezTo>
                    <a:pt x="27" y="771"/>
                    <a:pt x="27" y="771"/>
                    <a:pt x="27" y="771"/>
                  </a:cubicBezTo>
                  <a:cubicBezTo>
                    <a:pt x="30" y="771"/>
                    <a:pt x="30" y="771"/>
                    <a:pt x="30" y="771"/>
                  </a:cubicBezTo>
                  <a:cubicBezTo>
                    <a:pt x="29" y="771"/>
                    <a:pt x="28" y="770"/>
                    <a:pt x="29" y="770"/>
                  </a:cubicBezTo>
                  <a:close/>
                  <a:moveTo>
                    <a:pt x="31" y="723"/>
                  </a:moveTo>
                  <a:cubicBezTo>
                    <a:pt x="31" y="724"/>
                    <a:pt x="31" y="724"/>
                    <a:pt x="31" y="724"/>
                  </a:cubicBezTo>
                  <a:cubicBezTo>
                    <a:pt x="31" y="724"/>
                    <a:pt x="32" y="724"/>
                    <a:pt x="31" y="723"/>
                  </a:cubicBezTo>
                  <a:close/>
                  <a:moveTo>
                    <a:pt x="23" y="762"/>
                  </a:moveTo>
                  <a:cubicBezTo>
                    <a:pt x="27" y="762"/>
                    <a:pt x="27" y="762"/>
                    <a:pt x="27" y="762"/>
                  </a:cubicBezTo>
                  <a:cubicBezTo>
                    <a:pt x="28" y="761"/>
                    <a:pt x="28" y="761"/>
                    <a:pt x="28" y="761"/>
                  </a:cubicBezTo>
                  <a:cubicBezTo>
                    <a:pt x="25" y="761"/>
                    <a:pt x="23" y="761"/>
                    <a:pt x="23" y="762"/>
                  </a:cubicBezTo>
                  <a:close/>
                  <a:moveTo>
                    <a:pt x="27" y="760"/>
                  </a:moveTo>
                  <a:cubicBezTo>
                    <a:pt x="28" y="760"/>
                    <a:pt x="28" y="760"/>
                    <a:pt x="28" y="760"/>
                  </a:cubicBezTo>
                  <a:cubicBezTo>
                    <a:pt x="28" y="759"/>
                    <a:pt x="28" y="759"/>
                    <a:pt x="28" y="759"/>
                  </a:cubicBezTo>
                  <a:lnTo>
                    <a:pt x="27" y="760"/>
                  </a:lnTo>
                  <a:close/>
                  <a:moveTo>
                    <a:pt x="25" y="766"/>
                  </a:moveTo>
                  <a:cubicBezTo>
                    <a:pt x="25" y="766"/>
                    <a:pt x="25" y="766"/>
                    <a:pt x="25" y="765"/>
                  </a:cubicBezTo>
                  <a:cubicBezTo>
                    <a:pt x="23" y="765"/>
                    <a:pt x="24" y="766"/>
                    <a:pt x="25" y="766"/>
                  </a:cubicBezTo>
                  <a:close/>
                  <a:moveTo>
                    <a:pt x="28" y="760"/>
                  </a:moveTo>
                  <a:cubicBezTo>
                    <a:pt x="28" y="761"/>
                    <a:pt x="28" y="761"/>
                    <a:pt x="28" y="761"/>
                  </a:cubicBezTo>
                  <a:cubicBezTo>
                    <a:pt x="29" y="761"/>
                    <a:pt x="30" y="761"/>
                    <a:pt x="30" y="761"/>
                  </a:cubicBezTo>
                  <a:lnTo>
                    <a:pt x="28" y="760"/>
                  </a:lnTo>
                  <a:close/>
                  <a:moveTo>
                    <a:pt x="27" y="762"/>
                  </a:moveTo>
                  <a:cubicBezTo>
                    <a:pt x="27" y="762"/>
                    <a:pt x="27" y="762"/>
                    <a:pt x="27" y="762"/>
                  </a:cubicBezTo>
                  <a:cubicBezTo>
                    <a:pt x="26" y="763"/>
                    <a:pt x="26" y="763"/>
                    <a:pt x="26" y="763"/>
                  </a:cubicBezTo>
                  <a:lnTo>
                    <a:pt x="27" y="762"/>
                  </a:lnTo>
                  <a:close/>
                  <a:moveTo>
                    <a:pt x="26" y="763"/>
                  </a:moveTo>
                  <a:cubicBezTo>
                    <a:pt x="26" y="763"/>
                    <a:pt x="26" y="763"/>
                    <a:pt x="26" y="764"/>
                  </a:cubicBezTo>
                  <a:lnTo>
                    <a:pt x="26" y="763"/>
                  </a:lnTo>
                  <a:close/>
                  <a:moveTo>
                    <a:pt x="32" y="753"/>
                  </a:moveTo>
                  <a:cubicBezTo>
                    <a:pt x="32" y="753"/>
                    <a:pt x="32" y="753"/>
                    <a:pt x="32" y="753"/>
                  </a:cubicBezTo>
                  <a:cubicBezTo>
                    <a:pt x="32" y="753"/>
                    <a:pt x="32" y="753"/>
                    <a:pt x="32" y="753"/>
                  </a:cubicBezTo>
                  <a:close/>
                  <a:moveTo>
                    <a:pt x="22" y="750"/>
                  </a:moveTo>
                  <a:cubicBezTo>
                    <a:pt x="23" y="757"/>
                    <a:pt x="23" y="757"/>
                    <a:pt x="23" y="757"/>
                  </a:cubicBezTo>
                  <a:cubicBezTo>
                    <a:pt x="25" y="759"/>
                    <a:pt x="27" y="757"/>
                    <a:pt x="30" y="758"/>
                  </a:cubicBezTo>
                  <a:cubicBezTo>
                    <a:pt x="30" y="756"/>
                    <a:pt x="32" y="754"/>
                    <a:pt x="29" y="754"/>
                  </a:cubicBezTo>
                  <a:cubicBezTo>
                    <a:pt x="30" y="754"/>
                    <a:pt x="30" y="754"/>
                    <a:pt x="31" y="754"/>
                  </a:cubicBezTo>
                  <a:cubicBezTo>
                    <a:pt x="27" y="753"/>
                    <a:pt x="27" y="753"/>
                    <a:pt x="27" y="753"/>
                  </a:cubicBezTo>
                  <a:cubicBezTo>
                    <a:pt x="26" y="754"/>
                    <a:pt x="26" y="754"/>
                    <a:pt x="26" y="754"/>
                  </a:cubicBezTo>
                  <a:cubicBezTo>
                    <a:pt x="23" y="753"/>
                    <a:pt x="23" y="750"/>
                    <a:pt x="26" y="750"/>
                  </a:cubicBezTo>
                  <a:cubicBezTo>
                    <a:pt x="27" y="751"/>
                    <a:pt x="31" y="751"/>
                    <a:pt x="29" y="753"/>
                  </a:cubicBezTo>
                  <a:cubicBezTo>
                    <a:pt x="30" y="753"/>
                    <a:pt x="32" y="752"/>
                    <a:pt x="32" y="753"/>
                  </a:cubicBezTo>
                  <a:cubicBezTo>
                    <a:pt x="31" y="750"/>
                    <a:pt x="33" y="748"/>
                    <a:pt x="30" y="745"/>
                  </a:cubicBezTo>
                  <a:cubicBezTo>
                    <a:pt x="26" y="747"/>
                    <a:pt x="27" y="744"/>
                    <a:pt x="22" y="744"/>
                  </a:cubicBezTo>
                  <a:cubicBezTo>
                    <a:pt x="24" y="745"/>
                    <a:pt x="24" y="745"/>
                    <a:pt x="24" y="745"/>
                  </a:cubicBezTo>
                  <a:cubicBezTo>
                    <a:pt x="23" y="745"/>
                    <a:pt x="23" y="745"/>
                    <a:pt x="23" y="745"/>
                  </a:cubicBezTo>
                  <a:cubicBezTo>
                    <a:pt x="23" y="747"/>
                    <a:pt x="23" y="747"/>
                    <a:pt x="23" y="747"/>
                  </a:cubicBezTo>
                  <a:cubicBezTo>
                    <a:pt x="25" y="746"/>
                    <a:pt x="25" y="746"/>
                    <a:pt x="27" y="746"/>
                  </a:cubicBezTo>
                  <a:cubicBezTo>
                    <a:pt x="26" y="748"/>
                    <a:pt x="25" y="747"/>
                    <a:pt x="22" y="748"/>
                  </a:cubicBezTo>
                  <a:cubicBezTo>
                    <a:pt x="22" y="750"/>
                    <a:pt x="22" y="750"/>
                    <a:pt x="22" y="750"/>
                  </a:cubicBezTo>
                  <a:cubicBezTo>
                    <a:pt x="22" y="750"/>
                    <a:pt x="22" y="750"/>
                    <a:pt x="22" y="750"/>
                  </a:cubicBezTo>
                  <a:cubicBezTo>
                    <a:pt x="22" y="750"/>
                    <a:pt x="22" y="750"/>
                    <a:pt x="22" y="750"/>
                  </a:cubicBezTo>
                  <a:close/>
                  <a:moveTo>
                    <a:pt x="25" y="719"/>
                  </a:moveTo>
                  <a:cubicBezTo>
                    <a:pt x="23" y="720"/>
                    <a:pt x="23" y="719"/>
                    <a:pt x="22" y="719"/>
                  </a:cubicBezTo>
                  <a:cubicBezTo>
                    <a:pt x="22" y="721"/>
                    <a:pt x="22" y="721"/>
                    <a:pt x="22" y="721"/>
                  </a:cubicBezTo>
                  <a:cubicBezTo>
                    <a:pt x="23" y="721"/>
                    <a:pt x="24" y="721"/>
                    <a:pt x="25" y="721"/>
                  </a:cubicBezTo>
                  <a:lnTo>
                    <a:pt x="25" y="719"/>
                  </a:lnTo>
                  <a:close/>
                  <a:moveTo>
                    <a:pt x="157" y="767"/>
                  </a:moveTo>
                  <a:cubicBezTo>
                    <a:pt x="158" y="768"/>
                    <a:pt x="161" y="768"/>
                    <a:pt x="160" y="769"/>
                  </a:cubicBezTo>
                  <a:cubicBezTo>
                    <a:pt x="164" y="769"/>
                    <a:pt x="164" y="769"/>
                    <a:pt x="164" y="769"/>
                  </a:cubicBezTo>
                  <a:cubicBezTo>
                    <a:pt x="161" y="769"/>
                    <a:pt x="160" y="767"/>
                    <a:pt x="157" y="767"/>
                  </a:cubicBezTo>
                  <a:close/>
                  <a:moveTo>
                    <a:pt x="160" y="787"/>
                  </a:moveTo>
                  <a:cubicBezTo>
                    <a:pt x="160" y="788"/>
                    <a:pt x="159" y="788"/>
                    <a:pt x="160" y="788"/>
                  </a:cubicBezTo>
                  <a:cubicBezTo>
                    <a:pt x="162" y="788"/>
                    <a:pt x="160" y="788"/>
                    <a:pt x="160" y="787"/>
                  </a:cubicBezTo>
                  <a:close/>
                  <a:moveTo>
                    <a:pt x="164" y="768"/>
                  </a:moveTo>
                  <a:cubicBezTo>
                    <a:pt x="164" y="768"/>
                    <a:pt x="164" y="767"/>
                    <a:pt x="164" y="767"/>
                  </a:cubicBezTo>
                  <a:cubicBezTo>
                    <a:pt x="164" y="767"/>
                    <a:pt x="164" y="768"/>
                    <a:pt x="164" y="768"/>
                  </a:cubicBezTo>
                  <a:close/>
                  <a:moveTo>
                    <a:pt x="134" y="804"/>
                  </a:moveTo>
                  <a:cubicBezTo>
                    <a:pt x="135" y="805"/>
                    <a:pt x="135" y="806"/>
                    <a:pt x="137" y="805"/>
                  </a:cubicBezTo>
                  <a:cubicBezTo>
                    <a:pt x="135" y="805"/>
                    <a:pt x="137" y="804"/>
                    <a:pt x="134" y="804"/>
                  </a:cubicBezTo>
                  <a:close/>
                  <a:moveTo>
                    <a:pt x="203" y="639"/>
                  </a:moveTo>
                  <a:cubicBezTo>
                    <a:pt x="204" y="639"/>
                    <a:pt x="204" y="638"/>
                    <a:pt x="203" y="638"/>
                  </a:cubicBezTo>
                  <a:cubicBezTo>
                    <a:pt x="203" y="638"/>
                    <a:pt x="202" y="638"/>
                    <a:pt x="203" y="639"/>
                  </a:cubicBezTo>
                  <a:close/>
                  <a:moveTo>
                    <a:pt x="131" y="805"/>
                  </a:moveTo>
                  <a:cubicBezTo>
                    <a:pt x="132" y="805"/>
                    <a:pt x="133" y="805"/>
                    <a:pt x="133" y="806"/>
                  </a:cubicBezTo>
                  <a:cubicBezTo>
                    <a:pt x="133" y="805"/>
                    <a:pt x="133" y="805"/>
                    <a:pt x="133" y="805"/>
                  </a:cubicBezTo>
                  <a:lnTo>
                    <a:pt x="131" y="805"/>
                  </a:lnTo>
                  <a:close/>
                  <a:moveTo>
                    <a:pt x="150" y="794"/>
                  </a:moveTo>
                  <a:cubicBezTo>
                    <a:pt x="150" y="794"/>
                    <a:pt x="150" y="794"/>
                    <a:pt x="150" y="794"/>
                  </a:cubicBezTo>
                  <a:cubicBezTo>
                    <a:pt x="150" y="794"/>
                    <a:pt x="150" y="794"/>
                    <a:pt x="150" y="794"/>
                  </a:cubicBezTo>
                  <a:close/>
                  <a:moveTo>
                    <a:pt x="138" y="812"/>
                  </a:moveTo>
                  <a:cubicBezTo>
                    <a:pt x="139" y="812"/>
                    <a:pt x="141" y="812"/>
                    <a:pt x="141" y="813"/>
                  </a:cubicBezTo>
                  <a:cubicBezTo>
                    <a:pt x="141" y="813"/>
                    <a:pt x="141" y="813"/>
                    <a:pt x="141" y="813"/>
                  </a:cubicBezTo>
                  <a:cubicBezTo>
                    <a:pt x="146" y="813"/>
                    <a:pt x="146" y="813"/>
                    <a:pt x="146" y="813"/>
                  </a:cubicBezTo>
                  <a:cubicBezTo>
                    <a:pt x="145" y="812"/>
                    <a:pt x="145" y="812"/>
                    <a:pt x="145" y="812"/>
                  </a:cubicBezTo>
                  <a:cubicBezTo>
                    <a:pt x="151" y="813"/>
                    <a:pt x="151" y="813"/>
                    <a:pt x="151" y="813"/>
                  </a:cubicBezTo>
                  <a:cubicBezTo>
                    <a:pt x="156" y="813"/>
                    <a:pt x="153" y="811"/>
                    <a:pt x="155" y="811"/>
                  </a:cubicBezTo>
                  <a:cubicBezTo>
                    <a:pt x="151" y="811"/>
                    <a:pt x="153" y="810"/>
                    <a:pt x="149" y="812"/>
                  </a:cubicBezTo>
                  <a:cubicBezTo>
                    <a:pt x="145" y="811"/>
                    <a:pt x="145" y="811"/>
                    <a:pt x="145" y="811"/>
                  </a:cubicBezTo>
                  <a:cubicBezTo>
                    <a:pt x="146" y="809"/>
                    <a:pt x="146" y="809"/>
                    <a:pt x="146" y="809"/>
                  </a:cubicBezTo>
                  <a:cubicBezTo>
                    <a:pt x="145" y="809"/>
                    <a:pt x="143" y="808"/>
                    <a:pt x="142" y="809"/>
                  </a:cubicBezTo>
                  <a:cubicBezTo>
                    <a:pt x="142" y="809"/>
                    <a:pt x="143" y="809"/>
                    <a:pt x="143" y="809"/>
                  </a:cubicBezTo>
                  <a:cubicBezTo>
                    <a:pt x="139" y="809"/>
                    <a:pt x="141" y="807"/>
                    <a:pt x="138" y="808"/>
                  </a:cubicBezTo>
                  <a:cubicBezTo>
                    <a:pt x="139" y="809"/>
                    <a:pt x="138" y="809"/>
                    <a:pt x="140" y="810"/>
                  </a:cubicBezTo>
                  <a:cubicBezTo>
                    <a:pt x="140" y="811"/>
                    <a:pt x="139" y="812"/>
                    <a:pt x="138" y="812"/>
                  </a:cubicBezTo>
                  <a:close/>
                  <a:moveTo>
                    <a:pt x="201" y="661"/>
                  </a:moveTo>
                  <a:cubicBezTo>
                    <a:pt x="201" y="662"/>
                    <a:pt x="201" y="662"/>
                    <a:pt x="201" y="662"/>
                  </a:cubicBezTo>
                  <a:cubicBezTo>
                    <a:pt x="201" y="661"/>
                    <a:pt x="201" y="661"/>
                    <a:pt x="201" y="661"/>
                  </a:cubicBezTo>
                  <a:close/>
                  <a:moveTo>
                    <a:pt x="113" y="804"/>
                  </a:moveTo>
                  <a:cubicBezTo>
                    <a:pt x="113" y="804"/>
                    <a:pt x="113" y="804"/>
                    <a:pt x="113" y="804"/>
                  </a:cubicBezTo>
                  <a:cubicBezTo>
                    <a:pt x="114" y="804"/>
                    <a:pt x="114" y="804"/>
                    <a:pt x="114" y="804"/>
                  </a:cubicBezTo>
                  <a:lnTo>
                    <a:pt x="113" y="804"/>
                  </a:lnTo>
                  <a:close/>
                  <a:moveTo>
                    <a:pt x="203" y="643"/>
                  </a:moveTo>
                  <a:cubicBezTo>
                    <a:pt x="200" y="643"/>
                    <a:pt x="200" y="643"/>
                    <a:pt x="200" y="643"/>
                  </a:cubicBezTo>
                  <a:cubicBezTo>
                    <a:pt x="199" y="644"/>
                    <a:pt x="199" y="644"/>
                    <a:pt x="199" y="644"/>
                  </a:cubicBezTo>
                  <a:cubicBezTo>
                    <a:pt x="201" y="644"/>
                    <a:pt x="204" y="644"/>
                    <a:pt x="203" y="643"/>
                  </a:cubicBezTo>
                  <a:close/>
                  <a:moveTo>
                    <a:pt x="200" y="645"/>
                  </a:moveTo>
                  <a:cubicBezTo>
                    <a:pt x="198" y="644"/>
                    <a:pt x="198" y="644"/>
                    <a:pt x="198" y="644"/>
                  </a:cubicBezTo>
                  <a:cubicBezTo>
                    <a:pt x="198" y="645"/>
                    <a:pt x="198" y="645"/>
                    <a:pt x="198" y="645"/>
                  </a:cubicBezTo>
                  <a:lnTo>
                    <a:pt x="200" y="645"/>
                  </a:lnTo>
                  <a:close/>
                  <a:moveTo>
                    <a:pt x="134" y="804"/>
                  </a:moveTo>
                  <a:cubicBezTo>
                    <a:pt x="134" y="804"/>
                    <a:pt x="134" y="804"/>
                    <a:pt x="134" y="804"/>
                  </a:cubicBezTo>
                  <a:cubicBezTo>
                    <a:pt x="134" y="804"/>
                    <a:pt x="134" y="804"/>
                    <a:pt x="134" y="804"/>
                  </a:cubicBezTo>
                  <a:close/>
                  <a:moveTo>
                    <a:pt x="200" y="642"/>
                  </a:moveTo>
                  <a:cubicBezTo>
                    <a:pt x="201" y="641"/>
                    <a:pt x="201" y="641"/>
                    <a:pt x="201" y="641"/>
                  </a:cubicBezTo>
                  <a:lnTo>
                    <a:pt x="200" y="642"/>
                  </a:lnTo>
                  <a:close/>
                  <a:moveTo>
                    <a:pt x="142" y="806"/>
                  </a:moveTo>
                  <a:cubicBezTo>
                    <a:pt x="142" y="806"/>
                    <a:pt x="142" y="806"/>
                    <a:pt x="141" y="805"/>
                  </a:cubicBezTo>
                  <a:lnTo>
                    <a:pt x="142" y="806"/>
                  </a:lnTo>
                  <a:close/>
                  <a:moveTo>
                    <a:pt x="141" y="813"/>
                  </a:moveTo>
                  <a:cubicBezTo>
                    <a:pt x="141" y="813"/>
                    <a:pt x="141" y="813"/>
                    <a:pt x="141" y="813"/>
                  </a:cubicBezTo>
                  <a:cubicBezTo>
                    <a:pt x="141" y="814"/>
                    <a:pt x="139" y="814"/>
                    <a:pt x="138" y="814"/>
                  </a:cubicBezTo>
                  <a:cubicBezTo>
                    <a:pt x="140" y="815"/>
                    <a:pt x="138" y="815"/>
                    <a:pt x="142" y="815"/>
                  </a:cubicBezTo>
                  <a:cubicBezTo>
                    <a:pt x="144" y="816"/>
                    <a:pt x="141" y="817"/>
                    <a:pt x="140" y="816"/>
                  </a:cubicBezTo>
                  <a:cubicBezTo>
                    <a:pt x="142" y="818"/>
                    <a:pt x="142" y="818"/>
                    <a:pt x="142" y="818"/>
                  </a:cubicBezTo>
                  <a:cubicBezTo>
                    <a:pt x="143" y="817"/>
                    <a:pt x="143" y="817"/>
                    <a:pt x="143" y="817"/>
                  </a:cubicBezTo>
                  <a:cubicBezTo>
                    <a:pt x="146" y="817"/>
                    <a:pt x="142" y="819"/>
                    <a:pt x="146" y="819"/>
                  </a:cubicBezTo>
                  <a:cubicBezTo>
                    <a:pt x="145" y="817"/>
                    <a:pt x="145" y="817"/>
                    <a:pt x="145" y="817"/>
                  </a:cubicBezTo>
                  <a:cubicBezTo>
                    <a:pt x="147" y="817"/>
                    <a:pt x="147" y="817"/>
                    <a:pt x="147" y="817"/>
                  </a:cubicBezTo>
                  <a:cubicBezTo>
                    <a:pt x="145" y="817"/>
                    <a:pt x="146" y="816"/>
                    <a:pt x="146" y="815"/>
                  </a:cubicBezTo>
                  <a:cubicBezTo>
                    <a:pt x="147" y="815"/>
                    <a:pt x="148" y="815"/>
                    <a:pt x="148" y="816"/>
                  </a:cubicBezTo>
                  <a:cubicBezTo>
                    <a:pt x="148" y="813"/>
                    <a:pt x="142" y="815"/>
                    <a:pt x="141" y="813"/>
                  </a:cubicBezTo>
                  <a:close/>
                  <a:moveTo>
                    <a:pt x="202" y="625"/>
                  </a:moveTo>
                  <a:cubicBezTo>
                    <a:pt x="202" y="627"/>
                    <a:pt x="202" y="629"/>
                    <a:pt x="202" y="632"/>
                  </a:cubicBezTo>
                  <a:cubicBezTo>
                    <a:pt x="202" y="630"/>
                    <a:pt x="202" y="628"/>
                    <a:pt x="202" y="625"/>
                  </a:cubicBezTo>
                  <a:close/>
                  <a:moveTo>
                    <a:pt x="200" y="634"/>
                  </a:moveTo>
                  <a:cubicBezTo>
                    <a:pt x="198" y="633"/>
                    <a:pt x="198" y="633"/>
                    <a:pt x="198" y="633"/>
                  </a:cubicBezTo>
                  <a:cubicBezTo>
                    <a:pt x="202" y="635"/>
                    <a:pt x="202" y="635"/>
                    <a:pt x="202" y="635"/>
                  </a:cubicBezTo>
                  <a:cubicBezTo>
                    <a:pt x="202" y="633"/>
                    <a:pt x="202" y="633"/>
                    <a:pt x="202" y="633"/>
                  </a:cubicBezTo>
                  <a:cubicBezTo>
                    <a:pt x="199" y="632"/>
                    <a:pt x="199" y="632"/>
                    <a:pt x="199" y="632"/>
                  </a:cubicBezTo>
                  <a:cubicBezTo>
                    <a:pt x="200" y="633"/>
                    <a:pt x="201" y="634"/>
                    <a:pt x="200" y="634"/>
                  </a:cubicBezTo>
                  <a:close/>
                  <a:moveTo>
                    <a:pt x="115" y="806"/>
                  </a:moveTo>
                  <a:cubicBezTo>
                    <a:pt x="116" y="806"/>
                    <a:pt x="117" y="807"/>
                    <a:pt x="117" y="808"/>
                  </a:cubicBezTo>
                  <a:cubicBezTo>
                    <a:pt x="111" y="808"/>
                    <a:pt x="116" y="806"/>
                    <a:pt x="110" y="806"/>
                  </a:cubicBezTo>
                  <a:cubicBezTo>
                    <a:pt x="109" y="807"/>
                    <a:pt x="115" y="808"/>
                    <a:pt x="115" y="809"/>
                  </a:cubicBezTo>
                  <a:cubicBezTo>
                    <a:pt x="118" y="808"/>
                    <a:pt x="119" y="806"/>
                    <a:pt x="115" y="806"/>
                  </a:cubicBezTo>
                  <a:close/>
                  <a:moveTo>
                    <a:pt x="162" y="761"/>
                  </a:moveTo>
                  <a:cubicBezTo>
                    <a:pt x="164" y="760"/>
                    <a:pt x="164" y="760"/>
                    <a:pt x="164" y="760"/>
                  </a:cubicBezTo>
                  <a:cubicBezTo>
                    <a:pt x="162" y="761"/>
                    <a:pt x="162" y="761"/>
                    <a:pt x="162" y="761"/>
                  </a:cubicBezTo>
                  <a:close/>
                  <a:moveTo>
                    <a:pt x="202" y="616"/>
                  </a:moveTo>
                  <a:cubicBezTo>
                    <a:pt x="203" y="616"/>
                    <a:pt x="203" y="616"/>
                    <a:pt x="203" y="616"/>
                  </a:cubicBezTo>
                  <a:cubicBezTo>
                    <a:pt x="202" y="616"/>
                    <a:pt x="202" y="616"/>
                    <a:pt x="202" y="616"/>
                  </a:cubicBezTo>
                  <a:close/>
                  <a:moveTo>
                    <a:pt x="158" y="760"/>
                  </a:moveTo>
                  <a:cubicBezTo>
                    <a:pt x="157" y="760"/>
                    <a:pt x="157" y="760"/>
                    <a:pt x="157" y="760"/>
                  </a:cubicBezTo>
                  <a:cubicBezTo>
                    <a:pt x="158" y="760"/>
                    <a:pt x="158" y="760"/>
                    <a:pt x="158" y="760"/>
                  </a:cubicBezTo>
                  <a:close/>
                  <a:moveTo>
                    <a:pt x="104" y="800"/>
                  </a:moveTo>
                  <a:cubicBezTo>
                    <a:pt x="104" y="800"/>
                    <a:pt x="105" y="800"/>
                    <a:pt x="105" y="800"/>
                  </a:cubicBezTo>
                  <a:cubicBezTo>
                    <a:pt x="105" y="800"/>
                    <a:pt x="104" y="800"/>
                    <a:pt x="104" y="800"/>
                  </a:cubicBezTo>
                  <a:close/>
                  <a:moveTo>
                    <a:pt x="107" y="805"/>
                  </a:moveTo>
                  <a:cubicBezTo>
                    <a:pt x="108" y="806"/>
                    <a:pt x="108" y="806"/>
                    <a:pt x="108" y="806"/>
                  </a:cubicBezTo>
                  <a:cubicBezTo>
                    <a:pt x="109" y="806"/>
                    <a:pt x="109" y="806"/>
                    <a:pt x="109" y="806"/>
                  </a:cubicBezTo>
                  <a:cubicBezTo>
                    <a:pt x="107" y="805"/>
                    <a:pt x="107" y="805"/>
                    <a:pt x="107" y="805"/>
                  </a:cubicBezTo>
                  <a:close/>
                  <a:moveTo>
                    <a:pt x="199" y="632"/>
                  </a:moveTo>
                  <a:cubicBezTo>
                    <a:pt x="199" y="632"/>
                    <a:pt x="199" y="632"/>
                    <a:pt x="199" y="632"/>
                  </a:cubicBezTo>
                  <a:cubicBezTo>
                    <a:pt x="199" y="632"/>
                    <a:pt x="199" y="632"/>
                    <a:pt x="199" y="632"/>
                  </a:cubicBezTo>
                  <a:close/>
                  <a:moveTo>
                    <a:pt x="149" y="800"/>
                  </a:moveTo>
                  <a:cubicBezTo>
                    <a:pt x="149" y="800"/>
                    <a:pt x="149" y="800"/>
                    <a:pt x="149" y="800"/>
                  </a:cubicBezTo>
                  <a:cubicBezTo>
                    <a:pt x="149" y="800"/>
                    <a:pt x="149" y="800"/>
                    <a:pt x="149" y="800"/>
                  </a:cubicBezTo>
                  <a:close/>
                  <a:moveTo>
                    <a:pt x="164" y="756"/>
                  </a:moveTo>
                  <a:cubicBezTo>
                    <a:pt x="162" y="755"/>
                    <a:pt x="162" y="755"/>
                    <a:pt x="162" y="755"/>
                  </a:cubicBezTo>
                  <a:cubicBezTo>
                    <a:pt x="162" y="755"/>
                    <a:pt x="162" y="755"/>
                    <a:pt x="162" y="755"/>
                  </a:cubicBezTo>
                  <a:cubicBezTo>
                    <a:pt x="163" y="756"/>
                    <a:pt x="163" y="756"/>
                    <a:pt x="163" y="756"/>
                  </a:cubicBezTo>
                  <a:lnTo>
                    <a:pt x="164" y="756"/>
                  </a:lnTo>
                  <a:close/>
                </a:path>
              </a:pathLst>
            </a:custGeom>
            <a:grpFill/>
            <a:ln w="12700" cap="flat" cmpd="sng" algn="ctr">
              <a:noFill/>
              <a:prstDash val="solid"/>
              <a:miter lim="800000"/>
            </a:ln>
            <a:effectLst/>
          </p:spPr>
          <p:txBody>
            <a:bodyPr anchor="ct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47" name="矩形 46"/>
            <p:cNvSpPr/>
            <p:nvPr/>
          </p:nvSpPr>
          <p:spPr>
            <a:xfrm>
              <a:off x="-1126069" y="3663571"/>
              <a:ext cx="7184492" cy="860000"/>
            </a:xfrm>
            <a:prstGeom prst="rect">
              <a:avLst/>
            </a:prstGeom>
            <a:grpFill/>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lvl="0" indent="457200" defTabSz="914400">
                <a:lnSpc>
                  <a:spcPct val="130000"/>
                </a:lnSpc>
                <a:defRPr/>
              </a:pPr>
              <a:r>
                <a:rPr lang="zh-CN" altLang="en-US" sz="1800" b="1" kern="0">
                  <a:solidFill>
                    <a:srgbClr val="FFFF00"/>
                  </a:solidFill>
                  <a:latin typeface="微软雅黑" pitchFamily="34" charset="-122"/>
                  <a:ea typeface="微软雅黑" pitchFamily="34" charset="-122"/>
                </a:rPr>
                <a:t>增量预算的优点是：</a:t>
              </a:r>
              <a:r>
                <a:rPr lang="zh-CN" altLang="en-US" sz="1800" kern="0">
                  <a:solidFill>
                    <a:prstClr val="white"/>
                  </a:solidFill>
                  <a:latin typeface="微软雅黑" pitchFamily="34" charset="-122"/>
                  <a:ea typeface="微软雅黑" pitchFamily="34" charset="-122"/>
                </a:rPr>
                <a:t>由于预算以过去的经验为基础，实际上是承认过去所发生的一切都是合理的，主张不需在预算内容上做较大改进，而是因循沿袭以前的预算项目。因而，该方法简便易行。</a:t>
              </a:r>
              <a:endParaRPr kumimoji="0" lang="zh-CN" altLang="en-US" sz="1800" i="0" u="none" strike="noStrike" kern="0" cap="none" spc="0" normalizeH="0" baseline="0" noProof="0" smtClean="0">
                <a:ln>
                  <a:noFill/>
                </a:ln>
                <a:solidFill>
                  <a:prstClr val="white"/>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158064135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4" presetClass="entr" presetSubtype="0" dur="1" fill="hold" nodeType="afterEffect">
                                  <p:stCondLst>
                                    <p:cond delay="0"/>
                                  </p:stCondLst>
                                  <p:childTnLst>
                                    <p:set>
                                      <p:cBhvr>
                                        <p:cTn id="6" dur="1" fill="hold">
                                          <p:stCondLst>
                                            <p:cond delay="0"/>
                                          </p:stCondLst>
                                        </p:cTn>
                                        <p:tgtEl>
                                          <p:spTgt spid="28"/>
                                        </p:tgtEl>
                                        <p:attrNameLst>
                                          <p:attrName>style.visibility</p:attrName>
                                        </p:attrNameLst>
                                      </p:cBhvr>
                                      <p:to>
                                        <p:strVal val="visible"/>
                                      </p:to>
                                    </p:set>
                                    <p:anim to="" calcmode="lin" valueType="num">
                                      <p:cBhvr>
                                        <p:cTn id="7" dur="1" fill="hold"/>
                                        <p:tgtEl>
                                          <p:spTgt spid="28"/>
                                        </p:tgtEl>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p:nvPr/>
        </p:nvSpPr>
        <p:spPr>
          <a:xfrm>
            <a:off x="838622" y="981522"/>
            <a:ext cx="6840760" cy="473463"/>
          </a:xfrm>
          <a:prstGeom prst="rect">
            <a:avLst/>
          </a:prstGeom>
        </p:spPr>
        <p:txBody>
          <a:bodyPr wrap="squar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just">
              <a:lnSpc>
                <a:spcPct val="157000"/>
              </a:lnSpc>
              <a:spcBef>
                <a:spcPts val="600"/>
              </a:spcBef>
              <a:spcAft>
                <a:spcPts val="600"/>
              </a:spcAft>
            </a:pPr>
            <a:r>
              <a:rPr lang="zh-CN" altLang="en-US" sz="1800" b="1" kern="100">
                <a:solidFill>
                  <a:schemeClr val="tx1">
                    <a:lumMod val="65000"/>
                    <a:lumOff val="35000"/>
                  </a:schemeClr>
                </a:solidFill>
                <a:latin typeface="微软雅黑" pitchFamily="34" charset="-122"/>
                <a:ea typeface="微软雅黑" pitchFamily="34" charset="-122"/>
              </a:rPr>
              <a:t>（一）增量预算</a:t>
            </a:r>
            <a:endParaRPr lang="zh-CN" altLang="zh-CN" sz="1800" b="1" kern="100">
              <a:solidFill>
                <a:schemeClr val="tx1">
                  <a:lumMod val="65000"/>
                  <a:lumOff val="35000"/>
                </a:schemeClr>
              </a:solidFill>
              <a:effectLst/>
              <a:latin typeface="微软雅黑" pitchFamily="34" charset="-122"/>
              <a:ea typeface="微软雅黑" pitchFamily="34" charset="-122"/>
            </a:endParaRPr>
          </a:p>
        </p:txBody>
      </p:sp>
      <p:sp>
        <p:nvSpPr>
          <p:cNvPr id="2" name="Rectangle 2"/>
          <p:cNvSpPr>
            <a:spLocks noChangeArrowheads="1"/>
          </p:cNvSpPr>
          <p:nvPr/>
        </p:nvSpPr>
        <p:spPr bwMode="auto">
          <a:xfrm>
            <a:off x="0" y="0"/>
            <a:ext cx="12190413"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zh-CN" altLang="en-US"/>
          </a:p>
        </p:txBody>
      </p:sp>
      <p:sp>
        <p:nvSpPr>
          <p:cNvPr id="6" name="Rectangle 4"/>
          <p:cNvSpPr>
            <a:spLocks noChangeArrowheads="1"/>
          </p:cNvSpPr>
          <p:nvPr/>
        </p:nvSpPr>
        <p:spPr bwMode="auto">
          <a:xfrm>
            <a:off x="0" y="0"/>
            <a:ext cx="12190413"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zh-CN" altLang="en-US"/>
          </a:p>
        </p:txBody>
      </p:sp>
      <p:sp>
        <p:nvSpPr>
          <p:cNvPr id="8" name="Rectangle 18"/>
          <p:cNvSpPr>
            <a:spLocks noChangeArrowheads="1"/>
          </p:cNvSpPr>
          <p:nvPr/>
        </p:nvSpPr>
        <p:spPr bwMode="auto">
          <a:xfrm>
            <a:off x="0" y="0"/>
            <a:ext cx="12190413"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zh-CN" altLang="en-US"/>
          </a:p>
        </p:txBody>
      </p:sp>
      <p:sp>
        <p:nvSpPr>
          <p:cNvPr id="11" name="Rectangle 20"/>
          <p:cNvSpPr>
            <a:spLocks noChangeArrowheads="1"/>
          </p:cNvSpPr>
          <p:nvPr/>
        </p:nvSpPr>
        <p:spPr bwMode="auto">
          <a:xfrm>
            <a:off x="0" y="0"/>
            <a:ext cx="12190413"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zh-CN" altLang="en-US"/>
          </a:p>
        </p:txBody>
      </p:sp>
      <p:sp>
        <p:nvSpPr>
          <p:cNvPr id="23" name="矩形 22"/>
          <p:cNvSpPr/>
          <p:nvPr/>
        </p:nvSpPr>
        <p:spPr>
          <a:xfrm>
            <a:off x="755499" y="1582192"/>
            <a:ext cx="2677336" cy="375809"/>
          </a:xfrm>
          <a:prstGeom prst="rect">
            <a:avLst/>
          </a:prstGeom>
        </p:spPr>
        <p:txBody>
          <a:bodyPr wrap="none">
            <a:spAutoFit/>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indent="269875" algn="just">
              <a:lnSpc>
                <a:spcPct val="110000"/>
              </a:lnSpc>
              <a:spcAft>
                <a:spcPct val="0"/>
              </a:spcAft>
            </a:pPr>
            <a:r>
              <a:rPr lang="en-US" altLang="zh-CN" sz="1800" b="1" kern="0">
                <a:solidFill>
                  <a:srgbClr val="FF0000"/>
                </a:solidFill>
                <a:latin typeface="微软雅黑" pitchFamily="34" charset="-122"/>
                <a:ea typeface="微软雅黑" pitchFamily="34" charset="-122"/>
              </a:rPr>
              <a:t>2</a:t>
            </a:r>
            <a:r>
              <a:rPr lang="zh-CN" altLang="en-US" sz="1800" b="1" kern="0">
                <a:solidFill>
                  <a:srgbClr val="FF0000"/>
                </a:solidFill>
                <a:latin typeface="微软雅黑" pitchFamily="34" charset="-122"/>
                <a:ea typeface="微软雅黑" pitchFamily="34" charset="-122"/>
              </a:rPr>
              <a:t>．增量预算的优缺点</a:t>
            </a:r>
            <a:endParaRPr lang="zh-CN" altLang="zh-CN" sz="1800" b="1" kern="100">
              <a:solidFill>
                <a:srgbClr val="FF0000"/>
              </a:solidFill>
              <a:effectLst/>
              <a:latin typeface="微软雅黑" pitchFamily="34" charset="-122"/>
              <a:ea typeface="微软雅黑" pitchFamily="34" charset="-122"/>
            </a:endParaRPr>
          </a:p>
        </p:txBody>
      </p:sp>
      <p:sp>
        <p:nvSpPr>
          <p:cNvPr id="29" name="Text Box 44"/>
          <p:cNvSpPr txBox="1">
            <a:spLocks noChangeArrowheads="1"/>
          </p:cNvSpPr>
          <p:nvPr/>
        </p:nvSpPr>
        <p:spPr bwMode="auto">
          <a:xfrm>
            <a:off x="4768142" y="3857140"/>
            <a:ext cx="2143140" cy="507831"/>
          </a:xfrm>
          <a:prstGeom prst="rect">
            <a:avLst/>
          </a:prstGeom>
          <a:noFill/>
          <a:ln>
            <a:noFill/>
          </a:ln>
          <a:effectLst/>
          <a:extLst>
            <a:ext uri="{909E8E84-426E-40DD-AFC4-6F175D3DCCD1}">
              <a14:hiddenFill xmlns:a14="http://schemas.microsoft.com/office/drawing/2010/main">
                <a:solidFill>
                  <a:srgbClr val="FFFFFF">
                    <a:alpha val="30000"/>
                  </a:srgbClr>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en-US"/>
            </a:defPPr>
            <a:lvl1pPr marL="0" indent="457200" algn="l" defTabSz="720725" rtl="0" eaLnBrk="1" latinLnBrk="0" hangingPunct="1">
              <a:lnSpc>
                <a:spcPct val="135000"/>
              </a:lnSpc>
              <a:defRPr sz="1600" kern="1200">
                <a:solidFill>
                  <a:schemeClr val="bg1">
                    <a:lumMod val="50000"/>
                  </a:schemeClr>
                </a:solidFill>
                <a:latin typeface="微软雅黑" pitchFamily="34" charset="-122"/>
                <a:ea typeface="微软雅黑" pitchFamily="34" charset="-122"/>
                <a:cs typeface="+mn-cs"/>
              </a:defRPr>
            </a:lvl1pPr>
            <a:lvl2pPr marL="609585" algn="l" defTabSz="720725" rtl="0" eaLnBrk="0" latinLnBrk="0" hangingPunct="0">
              <a:defRPr sz="1600" kern="1200">
                <a:solidFill>
                  <a:schemeClr val="tx1"/>
                </a:solidFill>
                <a:latin typeface="Arial" pitchFamily="34" charset="0"/>
                <a:ea typeface="宋体" pitchFamily="2" charset="-122"/>
                <a:cs typeface="+mn-cs"/>
              </a:defRPr>
            </a:lvl2pPr>
            <a:lvl3pPr marL="1219170" algn="l" defTabSz="720725" rtl="0" eaLnBrk="0" latinLnBrk="0" hangingPunct="0">
              <a:defRPr sz="1600" kern="1200">
                <a:solidFill>
                  <a:schemeClr val="tx1"/>
                </a:solidFill>
                <a:latin typeface="Arial" pitchFamily="34" charset="0"/>
                <a:ea typeface="宋体" pitchFamily="2" charset="-122"/>
                <a:cs typeface="+mn-cs"/>
              </a:defRPr>
            </a:lvl3pPr>
            <a:lvl4pPr marL="1828754" algn="l" defTabSz="720725" rtl="0" eaLnBrk="0" latinLnBrk="0" hangingPunct="0">
              <a:defRPr sz="1600" kern="1200">
                <a:solidFill>
                  <a:schemeClr val="tx1"/>
                </a:solidFill>
                <a:latin typeface="Arial" pitchFamily="34" charset="0"/>
                <a:ea typeface="宋体" pitchFamily="2" charset="-122"/>
                <a:cs typeface="+mn-cs"/>
              </a:defRPr>
            </a:lvl4pPr>
            <a:lvl5pPr marL="2438339" algn="l" defTabSz="720725" rtl="0" eaLnBrk="0" latinLnBrk="0" hangingPunct="0">
              <a:defRPr sz="1600" kern="1200">
                <a:solidFill>
                  <a:schemeClr val="tx1"/>
                </a:solidFill>
                <a:latin typeface="Arial" pitchFamily="34" charset="0"/>
                <a:ea typeface="宋体" pitchFamily="2" charset="-122"/>
                <a:cs typeface="+mn-cs"/>
              </a:defRPr>
            </a:lvl5pPr>
            <a:lvl6pPr marL="3047924" algn="l" defTabSz="720725" rtl="0" eaLnBrk="0" fontAlgn="base" latinLnBrk="0" hangingPunct="0">
              <a:spcBef>
                <a:spcPct val="0"/>
              </a:spcBef>
              <a:spcAft>
                <a:spcPct val="0"/>
              </a:spcAft>
              <a:defRPr sz="1600" kern="1200">
                <a:solidFill>
                  <a:schemeClr val="tx1"/>
                </a:solidFill>
                <a:latin typeface="Arial" pitchFamily="34" charset="0"/>
                <a:ea typeface="宋体" pitchFamily="2" charset="-122"/>
                <a:cs typeface="+mn-cs"/>
              </a:defRPr>
            </a:lvl6pPr>
            <a:lvl7pPr marL="3657509" algn="l" defTabSz="720725" rtl="0" eaLnBrk="0" fontAlgn="base" latinLnBrk="0" hangingPunct="0">
              <a:spcBef>
                <a:spcPct val="0"/>
              </a:spcBef>
              <a:spcAft>
                <a:spcPct val="0"/>
              </a:spcAft>
              <a:defRPr sz="1600" kern="1200">
                <a:solidFill>
                  <a:schemeClr val="tx1"/>
                </a:solidFill>
                <a:latin typeface="Arial" pitchFamily="34" charset="0"/>
                <a:ea typeface="宋体" pitchFamily="2" charset="-122"/>
                <a:cs typeface="+mn-cs"/>
              </a:defRPr>
            </a:lvl7pPr>
            <a:lvl8pPr marL="4267093" algn="l" defTabSz="720725" rtl="0" eaLnBrk="0" fontAlgn="base" latinLnBrk="0" hangingPunct="0">
              <a:spcBef>
                <a:spcPct val="0"/>
              </a:spcBef>
              <a:spcAft>
                <a:spcPct val="0"/>
              </a:spcAft>
              <a:defRPr sz="1600" kern="1200">
                <a:solidFill>
                  <a:schemeClr val="tx1"/>
                </a:solidFill>
                <a:latin typeface="Arial" pitchFamily="34" charset="0"/>
                <a:ea typeface="宋体" pitchFamily="2" charset="-122"/>
                <a:cs typeface="+mn-cs"/>
              </a:defRPr>
            </a:lvl8pPr>
            <a:lvl9pPr marL="4876678" algn="l" defTabSz="720725" rtl="0" eaLnBrk="0" fontAlgn="base" latinLnBrk="0" hangingPunct="0">
              <a:spcBef>
                <a:spcPct val="0"/>
              </a:spcBef>
              <a:spcAft>
                <a:spcPct val="0"/>
              </a:spcAft>
              <a:defRPr sz="1600" kern="1200">
                <a:solidFill>
                  <a:schemeClr val="tx1"/>
                </a:solidFill>
                <a:latin typeface="Arial" pitchFamily="34" charset="0"/>
                <a:ea typeface="宋体" pitchFamily="2" charset="-122"/>
                <a:cs typeface="+mn-cs"/>
              </a:defRPr>
            </a:lvl9pPr>
          </a:lstStyle>
          <a:p>
            <a:pPr marL="0" marR="0" lvl="0" indent="0" defTabSz="720725" eaLnBrk="1" fontAlgn="auto" latinLnBrk="0" hangingPunct="1">
              <a:lnSpc>
                <a:spcPct val="150000"/>
              </a:lnSpc>
              <a:spcBef>
                <a:spcPct val="0"/>
              </a:spcBef>
              <a:spcAft>
                <a:spcPct val="0"/>
              </a:spcAft>
              <a:buClr>
                <a:srgbClr val="FF0000"/>
              </a:buClr>
              <a:buSzTx/>
              <a:buFontTx/>
              <a:buNone/>
              <a:defRPr/>
            </a:pPr>
            <a:r>
              <a:rPr kumimoji="0" lang="zh-CN" altLang="en-US" sz="1800" b="1" i="0" u="none" strike="noStrike" kern="0" cap="none" spc="0" normalizeH="0" baseline="0" noProof="0" smtClean="0">
                <a:ln>
                  <a:noFill/>
                </a:ln>
                <a:solidFill>
                  <a:srgbClr val="FF0000"/>
                </a:solidFill>
                <a:effectLst/>
                <a:uLnTx/>
                <a:uFillTx/>
                <a:latin typeface="微软雅黑" pitchFamily="34" charset="-122"/>
                <a:ea typeface="微软雅黑" pitchFamily="34" charset="-122"/>
              </a:rPr>
              <a:t>       </a:t>
            </a:r>
            <a:r>
              <a:rPr lang="zh-CN" altLang="en-US" sz="1800" b="1" kern="0" smtClean="0">
                <a:solidFill>
                  <a:srgbClr val="FF0000"/>
                </a:solidFill>
              </a:rPr>
              <a:t>增量预算</a:t>
            </a:r>
            <a:r>
              <a:rPr lang="zh-CN" altLang="en-US" sz="1800" b="1" kern="0">
                <a:solidFill>
                  <a:srgbClr val="FF0000"/>
                </a:solidFill>
              </a:rPr>
              <a:t>缺点</a:t>
            </a:r>
            <a:endParaRPr kumimoji="0" lang="en-US" altLang="zh-CN" sz="1800" b="1" i="0" u="none" strike="noStrike" kern="0" cap="none" spc="0" normalizeH="0" baseline="0" noProof="0">
              <a:ln>
                <a:noFill/>
              </a:ln>
              <a:solidFill>
                <a:srgbClr val="FF0000"/>
              </a:solidFill>
              <a:effectLst/>
              <a:uLnTx/>
              <a:uFillTx/>
              <a:latin typeface="微软雅黑" pitchFamily="34" charset="-122"/>
              <a:ea typeface="微软雅黑" pitchFamily="34" charset="-122"/>
            </a:endParaRPr>
          </a:p>
        </p:txBody>
      </p:sp>
      <p:grpSp>
        <p:nvGrpSpPr>
          <p:cNvPr id="30" name="组合 29"/>
          <p:cNvGrpSpPr/>
          <p:nvPr/>
        </p:nvGrpSpPr>
        <p:grpSpPr>
          <a:xfrm>
            <a:off x="4201353" y="2436506"/>
            <a:ext cx="3476625" cy="3460524"/>
            <a:chOff x="3981817" y="2301586"/>
            <a:chExt cx="3476625" cy="3460524"/>
          </a:xfrm>
        </p:grpSpPr>
        <p:grpSp>
          <p:nvGrpSpPr>
            <p:cNvPr id="31" name="组合 2"/>
            <p:cNvGrpSpPr/>
            <p:nvPr/>
          </p:nvGrpSpPr>
          <p:grpSpPr>
            <a:xfrm>
              <a:off x="3981817" y="2301586"/>
              <a:ext cx="3476625" cy="3460524"/>
              <a:chOff x="3981817" y="2301586"/>
              <a:chExt cx="3476625" cy="3460524"/>
            </a:xfrm>
          </p:grpSpPr>
          <p:grpSp>
            <p:nvGrpSpPr>
              <p:cNvPr id="34" name="组合 1"/>
              <p:cNvGrpSpPr/>
              <p:nvPr/>
            </p:nvGrpSpPr>
            <p:grpSpPr>
              <a:xfrm>
                <a:off x="3981817" y="2301586"/>
                <a:ext cx="3476625" cy="3460524"/>
                <a:chOff x="3981817" y="2301586"/>
                <a:chExt cx="3476625" cy="3460524"/>
              </a:xfrm>
            </p:grpSpPr>
            <p:sp>
              <p:nvSpPr>
                <p:cNvPr id="36" name="Freeform 7"/>
                <p:cNvSpPr/>
                <p:nvPr/>
              </p:nvSpPr>
              <p:spPr bwMode="gray">
                <a:xfrm>
                  <a:off x="5697986" y="4082462"/>
                  <a:ext cx="1756922" cy="1672102"/>
                </a:xfrm>
                <a:custGeom>
                  <a:gdLst>
                    <a:gd name="T0" fmla="*/ 1595 w 845"/>
                    <a:gd name="T1" fmla="*/ 0 h 817"/>
                    <a:gd name="T2" fmla="*/ 0 w 845"/>
                    <a:gd name="T3" fmla="*/ 1479 h 817"/>
                    <a:gd name="T4" fmla="*/ 0 w 845"/>
                    <a:gd name="T5" fmla="*/ 2280 h 817"/>
                    <a:gd name="T6" fmla="*/ 2356 w 845"/>
                    <a:gd name="T7" fmla="*/ 0 h 817"/>
                    <a:gd name="T8" fmla="*/ 1595 w 845"/>
                    <a:gd name="T9" fmla="*/ 0 h 817"/>
                    <a:gd name="T10" fmla="*/ 0 60000 65536"/>
                    <a:gd name="T11" fmla="*/ 0 60000 65536"/>
                    <a:gd name="T12" fmla="*/ 0 60000 65536"/>
                    <a:gd name="T13" fmla="*/ 0 60000 65536"/>
                    <a:gd name="T14" fmla="*/ 0 60000 65536"/>
                    <a:gd name="T15" fmla="*/ 0 w 845"/>
                    <a:gd name="T16" fmla="*/ 0 h 817"/>
                    <a:gd name="T17" fmla="*/ 845 w 845"/>
                    <a:gd name="T18" fmla="*/ 817 h 817"/>
                  </a:gdLst>
                  <a:cxnLst>
                    <a:cxn ang="T10">
                      <a:pos x="T0" y="T1"/>
                    </a:cxn>
                    <a:cxn ang="T11">
                      <a:pos x="T2" y="T3"/>
                    </a:cxn>
                    <a:cxn ang="T12">
                      <a:pos x="T4" y="T5"/>
                    </a:cxn>
                    <a:cxn ang="T13">
                      <a:pos x="T6" y="T7"/>
                    </a:cxn>
                    <a:cxn ang="T14">
                      <a:pos x="T8" y="T9"/>
                    </a:cxn>
                  </a:cxnLst>
                  <a:rect l="T15" t="T16" r="T17" b="T18"/>
                  <a:pathLst>
                    <a:path w="845" h="817">
                      <a:moveTo>
                        <a:pt x="572" y="0"/>
                      </a:moveTo>
                      <a:cubicBezTo>
                        <a:pt x="517" y="536"/>
                        <a:pt x="0" y="530"/>
                        <a:pt x="0" y="530"/>
                      </a:cubicBezTo>
                      <a:cubicBezTo>
                        <a:pt x="0" y="817"/>
                        <a:pt x="0" y="817"/>
                        <a:pt x="0" y="817"/>
                      </a:cubicBezTo>
                      <a:cubicBezTo>
                        <a:pt x="457" y="817"/>
                        <a:pt x="830" y="454"/>
                        <a:pt x="845" y="0"/>
                      </a:cubicBezTo>
                      <a:lnTo>
                        <a:pt x="572" y="0"/>
                      </a:lnTo>
                      <a:close/>
                    </a:path>
                  </a:pathLst>
                </a:custGeom>
                <a:solidFill>
                  <a:srgbClr val="F05425"/>
                </a:solidFill>
                <a:ln w="1270" cap="flat" cmpd="sng">
                  <a:noFill/>
                  <a:prstDash val="solid"/>
                  <a:miter lim="8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37" name="Freeform 8"/>
                <p:cNvSpPr/>
                <p:nvPr/>
              </p:nvSpPr>
              <p:spPr bwMode="gray">
                <a:xfrm>
                  <a:off x="5721717" y="2301586"/>
                  <a:ext cx="1736725" cy="1793875"/>
                </a:xfrm>
                <a:custGeom>
                  <a:gdLst>
                    <a:gd name="T0" fmla="*/ 0 w 845"/>
                    <a:gd name="T1" fmla="*/ 0 h 875"/>
                    <a:gd name="T2" fmla="*/ 0 w 845"/>
                    <a:gd name="T3" fmla="*/ 783 h 875"/>
                    <a:gd name="T4" fmla="*/ 1611 w 845"/>
                    <a:gd name="T5" fmla="*/ 2433 h 875"/>
                    <a:gd name="T6" fmla="*/ 2373 w 845"/>
                    <a:gd name="T7" fmla="*/ 2433 h 875"/>
                    <a:gd name="T8" fmla="*/ 2373 w 845"/>
                    <a:gd name="T9" fmla="*/ 2354 h 875"/>
                    <a:gd name="T10" fmla="*/ 0 w 845"/>
                    <a:gd name="T11" fmla="*/ 0 h 875"/>
                    <a:gd name="T12" fmla="*/ 0 60000 65536"/>
                    <a:gd name="T13" fmla="*/ 0 60000 65536"/>
                    <a:gd name="T14" fmla="*/ 0 60000 65536"/>
                    <a:gd name="T15" fmla="*/ 0 60000 65536"/>
                    <a:gd name="T16" fmla="*/ 0 60000 65536"/>
                    <a:gd name="T17" fmla="*/ 0 60000 65536"/>
                    <a:gd name="T18" fmla="*/ 0 w 845"/>
                    <a:gd name="T19" fmla="*/ 0 h 875"/>
                    <a:gd name="T20" fmla="*/ 845 w 845"/>
                    <a:gd name="T21" fmla="*/ 875 h 875"/>
                  </a:gdLst>
                  <a:cxnLst>
                    <a:cxn ang="T12">
                      <a:pos x="T0" y="T1"/>
                    </a:cxn>
                    <a:cxn ang="T13">
                      <a:pos x="T2" y="T3"/>
                    </a:cxn>
                    <a:cxn ang="T14">
                      <a:pos x="T4" y="T5"/>
                    </a:cxn>
                    <a:cxn ang="T15">
                      <a:pos x="T6" y="T7"/>
                    </a:cxn>
                    <a:cxn ang="T16">
                      <a:pos x="T8" y="T9"/>
                    </a:cxn>
                    <a:cxn ang="T17">
                      <a:pos x="T10" y="T11"/>
                    </a:cxn>
                  </a:cxnLst>
                  <a:rect l="T18" t="T19" r="T20" b="T21"/>
                  <a:pathLst>
                    <a:path w="845" h="875">
                      <a:moveTo>
                        <a:pt x="0" y="0"/>
                      </a:moveTo>
                      <a:cubicBezTo>
                        <a:pt x="0" y="281"/>
                        <a:pt x="0" y="281"/>
                        <a:pt x="0" y="281"/>
                      </a:cubicBezTo>
                      <a:cubicBezTo>
                        <a:pt x="605" y="336"/>
                        <a:pt x="573" y="875"/>
                        <a:pt x="573" y="875"/>
                      </a:cubicBezTo>
                      <a:cubicBezTo>
                        <a:pt x="845" y="875"/>
                        <a:pt x="845" y="875"/>
                        <a:pt x="845" y="875"/>
                      </a:cubicBezTo>
                      <a:cubicBezTo>
                        <a:pt x="845" y="865"/>
                        <a:pt x="845" y="856"/>
                        <a:pt x="845" y="846"/>
                      </a:cubicBezTo>
                      <a:cubicBezTo>
                        <a:pt x="845" y="379"/>
                        <a:pt x="467" y="0"/>
                        <a:pt x="0" y="0"/>
                      </a:cubicBezTo>
                      <a:close/>
                    </a:path>
                  </a:pathLst>
                </a:custGeom>
                <a:solidFill>
                  <a:srgbClr val="F05425"/>
                </a:solidFill>
                <a:ln w="1270" cap="flat">
                  <a:noFill/>
                  <a:prstDash val="solid"/>
                  <a:miter lim="800000"/>
                </a:ln>
              </p:spPr>
              <p:txBody>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38" name="Freeform 9"/>
                <p:cNvSpPr/>
                <p:nvPr/>
              </p:nvSpPr>
              <p:spPr bwMode="gray">
                <a:xfrm>
                  <a:off x="3981817" y="2301586"/>
                  <a:ext cx="1730375" cy="1793875"/>
                </a:xfrm>
                <a:custGeom>
                  <a:gdLst>
                    <a:gd name="T0" fmla="*/ 0 w 846"/>
                    <a:gd name="T1" fmla="*/ 2354 h 875"/>
                    <a:gd name="T2" fmla="*/ 1 w 846"/>
                    <a:gd name="T3" fmla="*/ 2433 h 875"/>
                    <a:gd name="T4" fmla="*/ 828 w 846"/>
                    <a:gd name="T5" fmla="*/ 2433 h 875"/>
                    <a:gd name="T6" fmla="*/ 2331 w 846"/>
                    <a:gd name="T7" fmla="*/ 783 h 875"/>
                    <a:gd name="T8" fmla="*/ 2331 w 846"/>
                    <a:gd name="T9" fmla="*/ 0 h 875"/>
                    <a:gd name="T10" fmla="*/ 0 w 846"/>
                    <a:gd name="T11" fmla="*/ 2354 h 875"/>
                    <a:gd name="T12" fmla="*/ 0 60000 65536"/>
                    <a:gd name="T13" fmla="*/ 0 60000 65536"/>
                    <a:gd name="T14" fmla="*/ 0 60000 65536"/>
                    <a:gd name="T15" fmla="*/ 0 60000 65536"/>
                    <a:gd name="T16" fmla="*/ 0 60000 65536"/>
                    <a:gd name="T17" fmla="*/ 0 60000 65536"/>
                    <a:gd name="T18" fmla="*/ 0 w 846"/>
                    <a:gd name="T19" fmla="*/ 0 h 875"/>
                    <a:gd name="T20" fmla="*/ 846 w 846"/>
                    <a:gd name="T21" fmla="*/ 875 h 875"/>
                  </a:gdLst>
                  <a:cxnLst>
                    <a:cxn ang="T12">
                      <a:pos x="T0" y="T1"/>
                    </a:cxn>
                    <a:cxn ang="T13">
                      <a:pos x="T2" y="T3"/>
                    </a:cxn>
                    <a:cxn ang="T14">
                      <a:pos x="T4" y="T5"/>
                    </a:cxn>
                    <a:cxn ang="T15">
                      <a:pos x="T6" y="T7"/>
                    </a:cxn>
                    <a:cxn ang="T16">
                      <a:pos x="T8" y="T9"/>
                    </a:cxn>
                    <a:cxn ang="T17">
                      <a:pos x="T10" y="T11"/>
                    </a:cxn>
                  </a:cxnLst>
                  <a:rect l="T18" t="T19" r="T20" b="T21"/>
                  <a:pathLst>
                    <a:path w="845" h="875">
                      <a:moveTo>
                        <a:pt x="0" y="846"/>
                      </a:moveTo>
                      <a:cubicBezTo>
                        <a:pt x="0" y="855"/>
                        <a:pt x="0" y="865"/>
                        <a:pt x="1" y="875"/>
                      </a:cubicBezTo>
                      <a:cubicBezTo>
                        <a:pt x="300" y="875"/>
                        <a:pt x="300" y="875"/>
                        <a:pt x="300" y="875"/>
                      </a:cubicBezTo>
                      <a:cubicBezTo>
                        <a:pt x="317" y="269"/>
                        <a:pt x="846" y="281"/>
                        <a:pt x="846" y="281"/>
                      </a:cubicBezTo>
                      <a:cubicBezTo>
                        <a:pt x="846" y="0"/>
                        <a:pt x="846" y="0"/>
                        <a:pt x="846" y="0"/>
                      </a:cubicBezTo>
                      <a:cubicBezTo>
                        <a:pt x="379" y="0"/>
                        <a:pt x="0" y="378"/>
                        <a:pt x="0" y="846"/>
                      </a:cubicBezTo>
                      <a:close/>
                    </a:path>
                  </a:pathLst>
                </a:custGeom>
                <a:gradFill rotWithShape="1">
                  <a:gsLst>
                    <a:gs pos="0">
                      <a:srgbClr val="DBDBDB">
                        <a:gamma/>
                        <a:tint val="0"/>
                        <a:invGamma/>
                      </a:srgbClr>
                    </a:gs>
                    <a:gs pos="100000">
                      <a:srgbClr val="DBDBDB"/>
                    </a:gs>
                  </a:gsLst>
                  <a:lin ang="2700000" scaled="1"/>
                </a:gradFill>
                <a:ln w="1270" cap="flat" cmpd="sng">
                  <a:solidFill>
                    <a:srgbClr val="AEAEAE"/>
                  </a:solidFill>
                  <a:prstDash val="solid"/>
                  <a:miter lim="800000"/>
                  <a:headEnd type="none" w="med" len="med"/>
                  <a:tailEnd type="none" w="med" len="med"/>
                </a:ln>
              </p:spPr>
              <p:txBody>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39" name="Freeform 10"/>
                <p:cNvSpPr/>
                <p:nvPr/>
              </p:nvSpPr>
              <p:spPr bwMode="gray">
                <a:xfrm>
                  <a:off x="3981817" y="4085710"/>
                  <a:ext cx="1735137" cy="1676400"/>
                </a:xfrm>
                <a:custGeom>
                  <a:gdLst>
                    <a:gd name="T0" fmla="*/ 833 w 846"/>
                    <a:gd name="T1" fmla="*/ 0 h 817"/>
                    <a:gd name="T2" fmla="*/ 0 w 846"/>
                    <a:gd name="T3" fmla="*/ 0 h 817"/>
                    <a:gd name="T4" fmla="*/ 2357 w 846"/>
                    <a:gd name="T5" fmla="*/ 2280 h 817"/>
                    <a:gd name="T6" fmla="*/ 2357 w 846"/>
                    <a:gd name="T7" fmla="*/ 1479 h 817"/>
                    <a:gd name="T8" fmla="*/ 833 w 846"/>
                    <a:gd name="T9" fmla="*/ 0 h 817"/>
                    <a:gd name="T10" fmla="*/ 0 60000 65536"/>
                    <a:gd name="T11" fmla="*/ 0 60000 65536"/>
                    <a:gd name="T12" fmla="*/ 0 60000 65536"/>
                    <a:gd name="T13" fmla="*/ 0 60000 65536"/>
                    <a:gd name="T14" fmla="*/ 0 60000 65536"/>
                    <a:gd name="T15" fmla="*/ 0 w 846"/>
                    <a:gd name="T16" fmla="*/ 0 h 817"/>
                    <a:gd name="T17" fmla="*/ 846 w 846"/>
                    <a:gd name="T18" fmla="*/ 817 h 817"/>
                  </a:gdLst>
                  <a:cxnLst>
                    <a:cxn ang="T10">
                      <a:pos x="T0" y="T1"/>
                    </a:cxn>
                    <a:cxn ang="T11">
                      <a:pos x="T2" y="T3"/>
                    </a:cxn>
                    <a:cxn ang="T12">
                      <a:pos x="T4" y="T5"/>
                    </a:cxn>
                    <a:cxn ang="T13">
                      <a:pos x="T6" y="T7"/>
                    </a:cxn>
                    <a:cxn ang="T14">
                      <a:pos x="T8" y="T9"/>
                    </a:cxn>
                  </a:cxnLst>
                  <a:rect l="T15" t="T16" r="T17" b="T18"/>
                  <a:pathLst>
                    <a:path w="845" h="817">
                      <a:moveTo>
                        <a:pt x="299" y="0"/>
                      </a:moveTo>
                      <a:cubicBezTo>
                        <a:pt x="0" y="0"/>
                        <a:pt x="0" y="0"/>
                        <a:pt x="0" y="0"/>
                      </a:cubicBezTo>
                      <a:cubicBezTo>
                        <a:pt x="16" y="454"/>
                        <a:pt x="388" y="817"/>
                        <a:pt x="846" y="817"/>
                      </a:cubicBezTo>
                      <a:cubicBezTo>
                        <a:pt x="846" y="530"/>
                        <a:pt x="846" y="530"/>
                        <a:pt x="846" y="530"/>
                      </a:cubicBezTo>
                      <a:cubicBezTo>
                        <a:pt x="310" y="476"/>
                        <a:pt x="299" y="0"/>
                        <a:pt x="299" y="0"/>
                      </a:cubicBezTo>
                      <a:close/>
                    </a:path>
                  </a:pathLst>
                </a:custGeom>
                <a:solidFill>
                  <a:srgbClr val="44546A">
                    <a:lumMod val="60000"/>
                    <a:lumOff val="40000"/>
                  </a:srgbClr>
                </a:solidFill>
                <a:ln w="1270" cap="flat" cmpd="sng">
                  <a:solidFill>
                    <a:srgbClr val="AEAEAE"/>
                  </a:solidFill>
                  <a:prstDash val="solid"/>
                  <a:miter lim="800000"/>
                  <a:headEnd type="none" w="med" len="med"/>
                  <a:tailEnd type="none" w="med" len="med"/>
                </a:ln>
              </p:spPr>
              <p:txBody>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grpSp>
          <p:sp>
            <p:nvSpPr>
              <p:cNvPr id="35" name="Text Box 19"/>
              <p:cNvSpPr txBox="1">
                <a:spLocks noChangeArrowheads="1"/>
              </p:cNvSpPr>
              <p:nvPr/>
            </p:nvSpPr>
            <p:spPr bwMode="gray">
              <a:xfrm>
                <a:off x="4536013" y="2927487"/>
                <a:ext cx="242888"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AEAEAE"/>
                    </a:solidFill>
                    <a:miter lim="800000"/>
                    <a:headEnd/>
                    <a:tailEnd/>
                  </a14:hiddenLine>
                </a:ext>
              </a:extLst>
            </p:spPr>
            <p:txBody>
              <a:bodyPr wrap="none" lIns="0" tIns="0" rIns="0" bIns="0"/>
              <a:lstStyle>
                <a:defPPr>
                  <a:defRPr lang="zh-CN"/>
                </a:defPPr>
                <a:lvl1pPr marL="0" algn="l" defTabSz="801688" rtl="0" eaLnBrk="1" latinLnBrk="0" hangingPunct="1">
                  <a:defRPr sz="2400" kern="1200">
                    <a:solidFill>
                      <a:schemeClr val="tx1"/>
                    </a:solidFill>
                    <a:latin typeface="Arial"/>
                    <a:ea typeface="+mn-ea"/>
                    <a:cs typeface="+mn-cs"/>
                  </a:defRPr>
                </a:lvl1pPr>
                <a:lvl2pPr marL="742950" indent="-285750" algn="l" defTabSz="801688" rtl="0" eaLnBrk="1" latinLnBrk="0" hangingPunct="1">
                  <a:defRPr sz="2400" kern="1200">
                    <a:solidFill>
                      <a:schemeClr val="tx1"/>
                    </a:solidFill>
                    <a:latin typeface="Arial"/>
                    <a:ea typeface="+mn-ea"/>
                    <a:cs typeface="+mn-cs"/>
                  </a:defRPr>
                </a:lvl2pPr>
                <a:lvl3pPr marL="1143000" indent="-228600" algn="l" defTabSz="801688" rtl="0" eaLnBrk="1" latinLnBrk="0" hangingPunct="1">
                  <a:defRPr sz="2400" kern="1200">
                    <a:solidFill>
                      <a:schemeClr val="tx1"/>
                    </a:solidFill>
                    <a:latin typeface="Arial"/>
                    <a:ea typeface="+mn-ea"/>
                    <a:cs typeface="+mn-cs"/>
                  </a:defRPr>
                </a:lvl3pPr>
                <a:lvl4pPr marL="1600200" indent="-228600" algn="l" defTabSz="801688" rtl="0" eaLnBrk="1" latinLnBrk="0" hangingPunct="1">
                  <a:defRPr sz="2400" kern="1200">
                    <a:solidFill>
                      <a:schemeClr val="tx1"/>
                    </a:solidFill>
                    <a:latin typeface="Arial"/>
                    <a:ea typeface="+mn-ea"/>
                    <a:cs typeface="+mn-cs"/>
                  </a:defRPr>
                </a:lvl4pPr>
                <a:lvl5pPr marL="2057400" indent="-228600" algn="l" defTabSz="801688" rtl="0" eaLnBrk="1" latinLnBrk="0" hangingPunct="1">
                  <a:defRPr sz="2400" kern="1200">
                    <a:solidFill>
                      <a:schemeClr val="tx1"/>
                    </a:solidFill>
                    <a:latin typeface="Arial"/>
                    <a:ea typeface="+mn-ea"/>
                    <a:cs typeface="+mn-cs"/>
                  </a:defRPr>
                </a:lvl5pPr>
                <a:lvl6pPr marL="2514600" indent="-228600" algn="l" defTabSz="801688"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01688"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01688"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01688" rtl="0" eaLnBrk="1" fontAlgn="base" latinLnBrk="0" hangingPunct="1">
                  <a:spcBef>
                    <a:spcPct val="0"/>
                  </a:spcBef>
                  <a:spcAft>
                    <a:spcPct val="0"/>
                  </a:spcAft>
                  <a:defRPr sz="2400" kern="1200">
                    <a:solidFill>
                      <a:schemeClr val="tx1"/>
                    </a:solidFill>
                    <a:latin typeface="Arial"/>
                    <a:ea typeface="+mn-ea"/>
                    <a:cs typeface="+mn-cs"/>
                  </a:defRPr>
                </a:lvl9pPr>
              </a:lstStyle>
              <a:p>
                <a:pPr marL="0" marR="0" lvl="0" indent="0" algn="ctr" defTabSz="801688" eaLnBrk="1" fontAlgn="auto" latinLnBrk="0" hangingPunct="1">
                  <a:lnSpc>
                    <a:spcPct val="100000"/>
                  </a:lnSpc>
                  <a:spcBef>
                    <a:spcPct val="0"/>
                  </a:spcBef>
                  <a:spcAft>
                    <a:spcPct val="40000"/>
                  </a:spcAft>
                  <a:buClrTx/>
                  <a:buSzTx/>
                  <a:buFontTx/>
                  <a:buNone/>
                  <a:defRPr/>
                </a:pPr>
                <a:r>
                  <a:rPr kumimoji="0" lang="zh-CN" altLang="en-US" sz="1800" b="1" i="0" u="none" strike="noStrike" kern="0" cap="none" spc="0" normalizeH="0" baseline="0" noProof="0" smtClean="0">
                    <a:ln>
                      <a:noFill/>
                    </a:ln>
                    <a:solidFill>
                      <a:srgbClr val="FF0000"/>
                    </a:solidFill>
                    <a:effectLst/>
                    <a:uLnTx/>
                    <a:uFillTx/>
                    <a:latin typeface="微软雅黑" pitchFamily="34" charset="-122"/>
                    <a:ea typeface="微软雅黑" pitchFamily="34" charset="-122"/>
                  </a:rPr>
                  <a:t>（</a:t>
                </a:r>
                <a:r>
                  <a:rPr kumimoji="0" lang="en-US" altLang="zh-CN" sz="1800" b="1" i="0" u="none" strike="noStrike" kern="0" cap="none" spc="0" normalizeH="0" baseline="0" noProof="0" smtClean="0">
                    <a:ln>
                      <a:noFill/>
                    </a:ln>
                    <a:solidFill>
                      <a:srgbClr val="FF0000"/>
                    </a:solidFill>
                    <a:effectLst/>
                    <a:uLnTx/>
                    <a:uFillTx/>
                    <a:latin typeface="微软雅黑" pitchFamily="34" charset="-122"/>
                    <a:ea typeface="微软雅黑" pitchFamily="34" charset="-122"/>
                  </a:rPr>
                  <a:t>1</a:t>
                </a:r>
                <a:r>
                  <a:rPr kumimoji="0" lang="zh-CN" altLang="en-US" sz="1800" b="1" i="0" u="none" strike="noStrike" kern="0" cap="none" spc="0" normalizeH="0" baseline="0" noProof="0" smtClean="0">
                    <a:ln>
                      <a:noFill/>
                    </a:ln>
                    <a:solidFill>
                      <a:srgbClr val="FF0000"/>
                    </a:solidFill>
                    <a:effectLst/>
                    <a:uLnTx/>
                    <a:uFillTx/>
                    <a:latin typeface="微软雅黑" pitchFamily="34" charset="-122"/>
                    <a:ea typeface="微软雅黑" pitchFamily="34" charset="-122"/>
                  </a:rPr>
                  <a:t>）</a:t>
                </a:r>
                <a:endParaRPr kumimoji="0" lang="en-US" altLang="zh-CN" sz="1800" b="1" i="0" u="none" strike="noStrike" kern="0" cap="none" spc="0" normalizeH="0" baseline="0" noProof="1">
                  <a:ln>
                    <a:noFill/>
                  </a:ln>
                  <a:solidFill>
                    <a:srgbClr val="FF0000"/>
                  </a:solidFill>
                  <a:effectLst/>
                  <a:uLnTx/>
                  <a:uFillTx/>
                  <a:latin typeface="微软雅黑" pitchFamily="34" charset="-122"/>
                  <a:ea typeface="微软雅黑" pitchFamily="34" charset="-122"/>
                  <a:cs typeface="Arial"/>
                </a:endParaRPr>
              </a:p>
            </p:txBody>
          </p:sp>
        </p:grpSp>
        <p:sp>
          <p:nvSpPr>
            <p:cNvPr id="32" name="Text Box 19"/>
            <p:cNvSpPr txBox="1">
              <a:spLocks noChangeArrowheads="1"/>
            </p:cNvSpPr>
            <p:nvPr/>
          </p:nvSpPr>
          <p:spPr bwMode="gray">
            <a:xfrm>
              <a:off x="4513932" y="5022999"/>
              <a:ext cx="551243"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AEAEAE"/>
                  </a:solidFill>
                  <a:miter lim="800000"/>
                  <a:headEnd/>
                  <a:tailEnd/>
                </a14:hiddenLine>
              </a:ext>
            </a:extLst>
          </p:spPr>
          <p:txBody>
            <a:bodyPr wrap="none" lIns="0" tIns="0" rIns="0" bIns="0"/>
            <a:lstStyle>
              <a:defPPr>
                <a:defRPr lang="zh-CN"/>
              </a:defPPr>
              <a:lvl1pPr marL="0" algn="l" defTabSz="801688" rtl="0" eaLnBrk="1" latinLnBrk="0" hangingPunct="1">
                <a:defRPr sz="2400" kern="1200">
                  <a:solidFill>
                    <a:schemeClr val="tx1"/>
                  </a:solidFill>
                  <a:latin typeface="Arial"/>
                  <a:ea typeface="+mn-ea"/>
                  <a:cs typeface="+mn-cs"/>
                </a:defRPr>
              </a:lvl1pPr>
              <a:lvl2pPr marL="742950" indent="-285750" algn="l" defTabSz="801688" rtl="0" eaLnBrk="1" latinLnBrk="0" hangingPunct="1">
                <a:defRPr sz="2400" kern="1200">
                  <a:solidFill>
                    <a:schemeClr val="tx1"/>
                  </a:solidFill>
                  <a:latin typeface="Arial"/>
                  <a:ea typeface="+mn-ea"/>
                  <a:cs typeface="+mn-cs"/>
                </a:defRPr>
              </a:lvl2pPr>
              <a:lvl3pPr marL="1143000" indent="-228600" algn="l" defTabSz="801688" rtl="0" eaLnBrk="1" latinLnBrk="0" hangingPunct="1">
                <a:defRPr sz="2400" kern="1200">
                  <a:solidFill>
                    <a:schemeClr val="tx1"/>
                  </a:solidFill>
                  <a:latin typeface="Arial"/>
                  <a:ea typeface="+mn-ea"/>
                  <a:cs typeface="+mn-cs"/>
                </a:defRPr>
              </a:lvl3pPr>
              <a:lvl4pPr marL="1600200" indent="-228600" algn="l" defTabSz="801688" rtl="0" eaLnBrk="1" latinLnBrk="0" hangingPunct="1">
                <a:defRPr sz="2400" kern="1200">
                  <a:solidFill>
                    <a:schemeClr val="tx1"/>
                  </a:solidFill>
                  <a:latin typeface="Arial"/>
                  <a:ea typeface="+mn-ea"/>
                  <a:cs typeface="+mn-cs"/>
                </a:defRPr>
              </a:lvl4pPr>
              <a:lvl5pPr marL="2057400" indent="-228600" algn="l" defTabSz="801688" rtl="0" eaLnBrk="1" latinLnBrk="0" hangingPunct="1">
                <a:defRPr sz="2400" kern="1200">
                  <a:solidFill>
                    <a:schemeClr val="tx1"/>
                  </a:solidFill>
                  <a:latin typeface="Arial"/>
                  <a:ea typeface="+mn-ea"/>
                  <a:cs typeface="+mn-cs"/>
                </a:defRPr>
              </a:lvl5pPr>
              <a:lvl6pPr marL="2514600" indent="-228600" algn="l" defTabSz="801688"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01688"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01688"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01688" rtl="0" eaLnBrk="1" fontAlgn="base" latinLnBrk="0" hangingPunct="1">
                <a:spcBef>
                  <a:spcPct val="0"/>
                </a:spcBef>
                <a:spcAft>
                  <a:spcPct val="0"/>
                </a:spcAft>
                <a:defRPr sz="2400" kern="1200">
                  <a:solidFill>
                    <a:schemeClr val="tx1"/>
                  </a:solidFill>
                  <a:latin typeface="Arial"/>
                  <a:ea typeface="+mn-ea"/>
                  <a:cs typeface="+mn-cs"/>
                </a:defRPr>
              </a:lvl9pPr>
            </a:lstStyle>
            <a:p>
              <a:pPr marL="0" marR="0" lvl="0" indent="0" algn="ctr" defTabSz="801688" eaLnBrk="1" fontAlgn="auto" latinLnBrk="0" hangingPunct="1">
                <a:lnSpc>
                  <a:spcPct val="100000"/>
                </a:lnSpc>
                <a:spcBef>
                  <a:spcPct val="0"/>
                </a:spcBef>
                <a:spcAft>
                  <a:spcPct val="40000"/>
                </a:spcAft>
                <a:buClrTx/>
                <a:buSzTx/>
                <a:buFontTx/>
                <a:buNone/>
                <a:defRPr/>
              </a:pPr>
              <a:r>
                <a:rPr kumimoji="0" lang="zh-CN" altLang="en-US" sz="1800" b="1" i="0" u="none" strike="noStrike" kern="0" cap="none" spc="0" normalizeH="0" baseline="0" noProof="1" smtClean="0">
                  <a:ln>
                    <a:noFill/>
                  </a:ln>
                  <a:solidFill>
                    <a:srgbClr val="FF0000"/>
                  </a:solidFill>
                  <a:effectLst/>
                  <a:uLnTx/>
                  <a:uFillTx/>
                  <a:latin typeface="微软雅黑" pitchFamily="34" charset="-122"/>
                  <a:ea typeface="微软雅黑" pitchFamily="34" charset="-122"/>
                  <a:cs typeface="Arial"/>
                </a:rPr>
                <a:t>（</a:t>
              </a:r>
              <a:r>
                <a:rPr kumimoji="0" lang="en-US" altLang="zh-CN" sz="1800" b="1" i="0" u="none" strike="noStrike" kern="0" cap="none" spc="0" normalizeH="0" baseline="0" noProof="1" smtClean="0">
                  <a:ln>
                    <a:noFill/>
                  </a:ln>
                  <a:solidFill>
                    <a:srgbClr val="FF0000"/>
                  </a:solidFill>
                  <a:effectLst/>
                  <a:uLnTx/>
                  <a:uFillTx/>
                  <a:latin typeface="微软雅黑" pitchFamily="34" charset="-122"/>
                  <a:ea typeface="微软雅黑" pitchFamily="34" charset="-122"/>
                  <a:cs typeface="Arial"/>
                </a:rPr>
                <a:t>2</a:t>
              </a:r>
              <a:r>
                <a:rPr kumimoji="0" lang="zh-CN" altLang="en-US" sz="1800" b="1" i="0" u="none" strike="noStrike" kern="0" cap="none" spc="0" normalizeH="0" baseline="0" noProof="1" smtClean="0">
                  <a:ln>
                    <a:noFill/>
                  </a:ln>
                  <a:solidFill>
                    <a:srgbClr val="FF0000"/>
                  </a:solidFill>
                  <a:effectLst/>
                  <a:uLnTx/>
                  <a:uFillTx/>
                  <a:latin typeface="微软雅黑" pitchFamily="34" charset="-122"/>
                  <a:ea typeface="微软雅黑" pitchFamily="34" charset="-122"/>
                  <a:cs typeface="Arial"/>
                </a:rPr>
                <a:t>）</a:t>
              </a:r>
              <a:endParaRPr kumimoji="0" lang="en-US" altLang="zh-CN" sz="1800" b="1" i="0" u="none" strike="noStrike" kern="0" cap="none" spc="0" normalizeH="0" baseline="0" noProof="1">
                <a:ln>
                  <a:noFill/>
                </a:ln>
                <a:solidFill>
                  <a:srgbClr val="FF0000"/>
                </a:solidFill>
                <a:effectLst/>
                <a:uLnTx/>
                <a:uFillTx/>
                <a:latin typeface="微软雅黑" pitchFamily="34" charset="-122"/>
                <a:ea typeface="微软雅黑" pitchFamily="34" charset="-122"/>
                <a:cs typeface="Arial"/>
              </a:endParaRPr>
            </a:p>
          </p:txBody>
        </p:sp>
        <p:sp>
          <p:nvSpPr>
            <p:cNvPr id="33" name="Text Box 19"/>
            <p:cNvSpPr txBox="1">
              <a:spLocks noChangeArrowheads="1"/>
            </p:cNvSpPr>
            <p:nvPr/>
          </p:nvSpPr>
          <p:spPr bwMode="gray">
            <a:xfrm>
              <a:off x="6893422" y="4047489"/>
              <a:ext cx="500065"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AEAEAE"/>
                  </a:solidFill>
                  <a:miter lim="800000"/>
                  <a:headEnd/>
                  <a:tailEnd/>
                </a14:hiddenLine>
              </a:ext>
            </a:extLst>
          </p:spPr>
          <p:txBody>
            <a:bodyPr wrap="none" lIns="0" tIns="0" rIns="0" bIns="0"/>
            <a:lstStyle>
              <a:defPPr>
                <a:defRPr lang="zh-CN"/>
              </a:defPPr>
              <a:lvl1pPr marL="0" algn="l" defTabSz="801688" rtl="0" eaLnBrk="1" latinLnBrk="0" hangingPunct="1">
                <a:defRPr sz="2400" kern="1200">
                  <a:solidFill>
                    <a:schemeClr val="tx1"/>
                  </a:solidFill>
                  <a:latin typeface="Arial"/>
                  <a:ea typeface="+mn-ea"/>
                  <a:cs typeface="+mn-cs"/>
                </a:defRPr>
              </a:lvl1pPr>
              <a:lvl2pPr marL="742950" indent="-285750" algn="l" defTabSz="801688" rtl="0" eaLnBrk="1" latinLnBrk="0" hangingPunct="1">
                <a:defRPr sz="2400" kern="1200">
                  <a:solidFill>
                    <a:schemeClr val="tx1"/>
                  </a:solidFill>
                  <a:latin typeface="Arial"/>
                  <a:ea typeface="+mn-ea"/>
                  <a:cs typeface="+mn-cs"/>
                </a:defRPr>
              </a:lvl2pPr>
              <a:lvl3pPr marL="1143000" indent="-228600" algn="l" defTabSz="801688" rtl="0" eaLnBrk="1" latinLnBrk="0" hangingPunct="1">
                <a:defRPr sz="2400" kern="1200">
                  <a:solidFill>
                    <a:schemeClr val="tx1"/>
                  </a:solidFill>
                  <a:latin typeface="Arial"/>
                  <a:ea typeface="+mn-ea"/>
                  <a:cs typeface="+mn-cs"/>
                </a:defRPr>
              </a:lvl3pPr>
              <a:lvl4pPr marL="1600200" indent="-228600" algn="l" defTabSz="801688" rtl="0" eaLnBrk="1" latinLnBrk="0" hangingPunct="1">
                <a:defRPr sz="2400" kern="1200">
                  <a:solidFill>
                    <a:schemeClr val="tx1"/>
                  </a:solidFill>
                  <a:latin typeface="Arial"/>
                  <a:ea typeface="+mn-ea"/>
                  <a:cs typeface="+mn-cs"/>
                </a:defRPr>
              </a:lvl4pPr>
              <a:lvl5pPr marL="2057400" indent="-228600" algn="l" defTabSz="801688" rtl="0" eaLnBrk="1" latinLnBrk="0" hangingPunct="1">
                <a:defRPr sz="2400" kern="1200">
                  <a:solidFill>
                    <a:schemeClr val="tx1"/>
                  </a:solidFill>
                  <a:latin typeface="Arial"/>
                  <a:ea typeface="+mn-ea"/>
                  <a:cs typeface="+mn-cs"/>
                </a:defRPr>
              </a:lvl5pPr>
              <a:lvl6pPr marL="2514600" indent="-228600" algn="l" defTabSz="801688"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01688"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01688"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01688" rtl="0" eaLnBrk="1" fontAlgn="base" latinLnBrk="0" hangingPunct="1">
                <a:spcBef>
                  <a:spcPct val="0"/>
                </a:spcBef>
                <a:spcAft>
                  <a:spcPct val="0"/>
                </a:spcAft>
                <a:defRPr sz="2400" kern="1200">
                  <a:solidFill>
                    <a:schemeClr val="tx1"/>
                  </a:solidFill>
                  <a:latin typeface="Arial"/>
                  <a:ea typeface="+mn-ea"/>
                  <a:cs typeface="+mn-cs"/>
                </a:defRPr>
              </a:lvl9pPr>
            </a:lstStyle>
            <a:p>
              <a:pPr marL="0" marR="0" lvl="0" indent="0" defTabSz="801688" eaLnBrk="1" fontAlgn="auto" latinLnBrk="0" hangingPunct="1">
                <a:lnSpc>
                  <a:spcPct val="100000"/>
                </a:lnSpc>
                <a:spcBef>
                  <a:spcPct val="0"/>
                </a:spcBef>
                <a:spcAft>
                  <a:spcPct val="0"/>
                </a:spcAft>
                <a:buClrTx/>
                <a:buSzTx/>
                <a:buFontTx/>
                <a:buNone/>
                <a:defRPr/>
              </a:pPr>
              <a:r>
                <a:rPr kumimoji="0" lang="zh-CN" altLang="en-US" sz="1800" b="1" i="0" u="none" strike="noStrike" kern="0" cap="none" spc="0" normalizeH="0" baseline="0" noProof="0" smtClean="0">
                  <a:ln>
                    <a:noFill/>
                  </a:ln>
                  <a:solidFill>
                    <a:schemeClr val="bg1"/>
                  </a:solidFill>
                  <a:effectLst/>
                  <a:uLnTx/>
                  <a:uFillTx/>
                  <a:latin typeface="微软雅黑" pitchFamily="34" charset="-122"/>
                  <a:ea typeface="微软雅黑" pitchFamily="34" charset="-122"/>
                </a:rPr>
                <a:t>（</a:t>
              </a:r>
              <a:r>
                <a:rPr kumimoji="0" lang="en-US" altLang="zh-CN" sz="1800" b="1" i="0" u="none" strike="noStrike" kern="0" cap="none" spc="0" normalizeH="0" baseline="0" noProof="0" smtClean="0">
                  <a:ln>
                    <a:noFill/>
                  </a:ln>
                  <a:solidFill>
                    <a:schemeClr val="bg1"/>
                  </a:solidFill>
                  <a:effectLst/>
                  <a:uLnTx/>
                  <a:uFillTx/>
                  <a:latin typeface="微软雅黑" pitchFamily="34" charset="-122"/>
                  <a:ea typeface="微软雅黑" pitchFamily="34" charset="-122"/>
                </a:rPr>
                <a:t>3</a:t>
              </a:r>
              <a:r>
                <a:rPr kumimoji="0" lang="zh-CN" altLang="en-US" sz="1800" b="1" i="0" u="none" strike="noStrike" kern="0" cap="none" spc="0" normalizeH="0" baseline="0" noProof="0" smtClean="0">
                  <a:ln>
                    <a:noFill/>
                  </a:ln>
                  <a:solidFill>
                    <a:schemeClr val="bg1"/>
                  </a:solidFill>
                  <a:effectLst/>
                  <a:uLnTx/>
                  <a:uFillTx/>
                  <a:latin typeface="微软雅黑" pitchFamily="34" charset="-122"/>
                  <a:ea typeface="微软雅黑" pitchFamily="34" charset="-122"/>
                </a:rPr>
                <a:t>）</a:t>
              </a:r>
              <a:endParaRPr kumimoji="0" lang="zh-CN" altLang="zh-CN" sz="1800" b="1" i="0" u="none" strike="noStrike" kern="0" cap="none" spc="0" normalizeH="0" baseline="0" noProof="0">
                <a:ln>
                  <a:noFill/>
                </a:ln>
                <a:solidFill>
                  <a:schemeClr val="bg1"/>
                </a:solidFill>
                <a:effectLst/>
                <a:uLnTx/>
                <a:uFillTx/>
                <a:latin typeface="微软雅黑" pitchFamily="34" charset="-122"/>
                <a:ea typeface="微软雅黑" pitchFamily="34" charset="-122"/>
              </a:endParaRPr>
            </a:p>
          </p:txBody>
        </p:sp>
      </p:grpSp>
      <p:sp>
        <p:nvSpPr>
          <p:cNvPr id="40" name="Text Box 19"/>
          <p:cNvSpPr txBox="1">
            <a:spLocks noChangeArrowheads="1"/>
          </p:cNvSpPr>
          <p:nvPr/>
        </p:nvSpPr>
        <p:spPr bwMode="gray">
          <a:xfrm>
            <a:off x="870160" y="4591894"/>
            <a:ext cx="2747444" cy="7201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801688" rtl="0" eaLnBrk="1" latinLnBrk="0" hangingPunct="1">
              <a:defRPr sz="2400" kern="1200">
                <a:solidFill>
                  <a:schemeClr val="tx1"/>
                </a:solidFill>
                <a:latin typeface="Arial"/>
                <a:ea typeface="+mn-ea"/>
                <a:cs typeface="+mn-cs"/>
              </a:defRPr>
            </a:lvl1pPr>
            <a:lvl2pPr marL="742950" indent="-285750" algn="l" defTabSz="801688" rtl="0" eaLnBrk="1" latinLnBrk="0" hangingPunct="1">
              <a:defRPr sz="2400" kern="1200">
                <a:solidFill>
                  <a:schemeClr val="tx1"/>
                </a:solidFill>
                <a:latin typeface="Arial"/>
                <a:ea typeface="+mn-ea"/>
                <a:cs typeface="+mn-cs"/>
              </a:defRPr>
            </a:lvl2pPr>
            <a:lvl3pPr marL="1143000" indent="-228600" algn="l" defTabSz="801688" rtl="0" eaLnBrk="1" latinLnBrk="0" hangingPunct="1">
              <a:defRPr sz="2400" kern="1200">
                <a:solidFill>
                  <a:schemeClr val="tx1"/>
                </a:solidFill>
                <a:latin typeface="Arial"/>
                <a:ea typeface="+mn-ea"/>
                <a:cs typeface="+mn-cs"/>
              </a:defRPr>
            </a:lvl3pPr>
            <a:lvl4pPr marL="1600200" indent="-228600" algn="l" defTabSz="801688" rtl="0" eaLnBrk="1" latinLnBrk="0" hangingPunct="1">
              <a:defRPr sz="2400" kern="1200">
                <a:solidFill>
                  <a:schemeClr val="tx1"/>
                </a:solidFill>
                <a:latin typeface="Arial"/>
                <a:ea typeface="+mn-ea"/>
                <a:cs typeface="+mn-cs"/>
              </a:defRPr>
            </a:lvl4pPr>
            <a:lvl5pPr marL="2057400" indent="-228600" algn="l" defTabSz="801688" rtl="0" eaLnBrk="1" latinLnBrk="0" hangingPunct="1">
              <a:defRPr sz="2400" kern="1200">
                <a:solidFill>
                  <a:schemeClr val="tx1"/>
                </a:solidFill>
                <a:latin typeface="Arial"/>
                <a:ea typeface="+mn-ea"/>
                <a:cs typeface="+mn-cs"/>
              </a:defRPr>
            </a:lvl5pPr>
            <a:lvl6pPr marL="2514600" indent="-228600" algn="l" defTabSz="801688"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01688"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01688"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01688" rtl="0" eaLnBrk="1" fontAlgn="base" latinLnBrk="0" hangingPunct="1">
              <a:spcBef>
                <a:spcPct val="0"/>
              </a:spcBef>
              <a:spcAft>
                <a:spcPct val="0"/>
              </a:spcAft>
              <a:defRPr sz="2400" kern="1200">
                <a:solidFill>
                  <a:schemeClr val="tx1"/>
                </a:solidFill>
                <a:latin typeface="Arial"/>
                <a:ea typeface="+mn-ea"/>
                <a:cs typeface="+mn-cs"/>
              </a:defRPr>
            </a:lvl9pPr>
          </a:lstStyle>
          <a:p>
            <a:pPr defTabSz="914400" eaLnBrk="0" hangingPunct="0">
              <a:lnSpc>
                <a:spcPct val="130000"/>
              </a:lnSpc>
              <a:defRPr/>
            </a:pPr>
            <a:r>
              <a:rPr lang="zh-CN" altLang="en-US" sz="1600" smtClean="0">
                <a:solidFill>
                  <a:prstClr val="black">
                    <a:lumMod val="65000"/>
                    <a:lumOff val="35000"/>
                  </a:prstClr>
                </a:solidFill>
                <a:latin typeface="微软雅黑" pitchFamily="34" charset="-122"/>
                <a:ea typeface="微软雅黑" pitchFamily="34" charset="-122"/>
              </a:rPr>
              <a:t>       </a:t>
            </a:r>
            <a:r>
              <a:rPr lang="zh-CN" altLang="en-US" sz="1800" smtClean="0">
                <a:solidFill>
                  <a:prstClr val="black">
                    <a:lumMod val="65000"/>
                    <a:lumOff val="35000"/>
                  </a:prstClr>
                </a:solidFill>
                <a:latin typeface="微软雅黑" pitchFamily="34" charset="-122"/>
                <a:ea typeface="微软雅黑" pitchFamily="34" charset="-122"/>
              </a:rPr>
              <a:t>容易</a:t>
            </a:r>
            <a:r>
              <a:rPr lang="zh-CN" altLang="en-US" sz="1800">
                <a:solidFill>
                  <a:prstClr val="black">
                    <a:lumMod val="65000"/>
                    <a:lumOff val="35000"/>
                  </a:prstClr>
                </a:solidFill>
                <a:latin typeface="微软雅黑" pitchFamily="34" charset="-122"/>
                <a:ea typeface="微软雅黑" pitchFamily="34" charset="-122"/>
              </a:rPr>
              <a:t>导致预算中的“平均主义”和“简单化”。</a:t>
            </a:r>
          </a:p>
        </p:txBody>
      </p:sp>
      <p:sp>
        <p:nvSpPr>
          <p:cNvPr id="41" name="Freeform 44"/>
          <p:cNvSpPr/>
          <p:nvPr/>
        </p:nvSpPr>
        <p:spPr bwMode="gray">
          <a:xfrm rot="5235986" flipH="1">
            <a:off x="3821146" y="2376975"/>
            <a:ext cx="519112" cy="723900"/>
          </a:xfrm>
          <a:custGeom>
            <a:gdLst>
              <a:gd name="T0" fmla="*/ 0 w 618"/>
              <a:gd name="T1" fmla="*/ 0 h 654"/>
              <a:gd name="T2" fmla="*/ 2147483647 w 618"/>
              <a:gd name="T3" fmla="*/ 2147483647 h 654"/>
              <a:gd name="T4" fmla="*/ 0 60000 65536"/>
              <a:gd name="T5" fmla="*/ 0 60000 65536"/>
              <a:gd name="T6" fmla="*/ 0 w 618"/>
              <a:gd name="T7" fmla="*/ 0 h 654"/>
              <a:gd name="T8" fmla="*/ 618 w 618"/>
              <a:gd name="T9" fmla="*/ 654 h 654"/>
            </a:gdLst>
            <a:cxnLst>
              <a:cxn ang="T4">
                <a:pos x="T0" y="T1"/>
              </a:cxn>
              <a:cxn ang="T5">
                <a:pos x="T2" y="T3"/>
              </a:cxn>
            </a:cxnLst>
            <a:rect l="T6" t="T7" r="T8" b="T9"/>
            <a:pathLst>
              <a:path w="618" h="654">
                <a:moveTo>
                  <a:pt x="0" y="0"/>
                </a:moveTo>
                <a:cubicBezTo>
                  <a:pt x="0" y="0"/>
                  <a:pt x="486" y="192"/>
                  <a:pt x="618" y="654"/>
                </a:cubicBezTo>
              </a:path>
            </a:pathLst>
          </a:custGeom>
          <a:noFill/>
          <a:ln w="25400" cap="flat">
            <a:solidFill>
              <a:srgbClr val="FF0000"/>
            </a:solidFill>
            <a:prstDash val="solid"/>
            <a:miter lim="800000"/>
            <a:tailEnd type="triangle" w="med" len="lg"/>
          </a:ln>
          <a:extLst>
            <a:ext uri="{909E8E84-426E-40DD-AFC4-6F175D3DCCD1}">
              <a14:hiddenFill xmlns:a14="http://schemas.microsoft.com/office/drawing/2010/main">
                <a:solidFill>
                  <a:srgbClr val="FFFFFF"/>
                </a:solidFill>
              </a14:hiddenFill>
            </a:ext>
          </a:extLst>
        </p:spPr>
        <p:txBody>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914400">
              <a:defRPr/>
            </a:pPr>
            <a:endParaRPr lang="zh-CN" altLang="en-US" sz="1800" kern="0">
              <a:solidFill>
                <a:sysClr val="windowText" lastClr="000000"/>
              </a:solidFill>
              <a:latin typeface="微软雅黑" pitchFamily="34" charset="-122"/>
              <a:ea typeface="微软雅黑" pitchFamily="34" charset="-122"/>
            </a:endParaRPr>
          </a:p>
        </p:txBody>
      </p:sp>
      <p:sp>
        <p:nvSpPr>
          <p:cNvPr id="42" name="Freeform 45"/>
          <p:cNvSpPr/>
          <p:nvPr/>
        </p:nvSpPr>
        <p:spPr bwMode="gray">
          <a:xfrm rot="15941805">
            <a:off x="7763047" y="3503527"/>
            <a:ext cx="519112" cy="723900"/>
          </a:xfrm>
          <a:custGeom>
            <a:gdLst>
              <a:gd name="T0" fmla="*/ 0 w 618"/>
              <a:gd name="T1" fmla="*/ 0 h 654"/>
              <a:gd name="T2" fmla="*/ 2147483647 w 618"/>
              <a:gd name="T3" fmla="*/ 2147483647 h 654"/>
              <a:gd name="T4" fmla="*/ 0 60000 65536"/>
              <a:gd name="T5" fmla="*/ 0 60000 65536"/>
              <a:gd name="T6" fmla="*/ 0 w 618"/>
              <a:gd name="T7" fmla="*/ 0 h 654"/>
              <a:gd name="T8" fmla="*/ 618 w 618"/>
              <a:gd name="T9" fmla="*/ 654 h 654"/>
            </a:gdLst>
            <a:cxnLst>
              <a:cxn ang="T4">
                <a:pos x="T0" y="T1"/>
              </a:cxn>
              <a:cxn ang="T5">
                <a:pos x="T2" y="T3"/>
              </a:cxn>
            </a:cxnLst>
            <a:rect l="T6" t="T7" r="T8" b="T9"/>
            <a:pathLst>
              <a:path w="618" h="654">
                <a:moveTo>
                  <a:pt x="0" y="0"/>
                </a:moveTo>
                <a:cubicBezTo>
                  <a:pt x="0" y="0"/>
                  <a:pt x="486" y="192"/>
                  <a:pt x="618" y="654"/>
                </a:cubicBezTo>
              </a:path>
            </a:pathLst>
          </a:custGeom>
          <a:noFill/>
          <a:ln w="25400" cap="flat">
            <a:solidFill>
              <a:srgbClr val="FF0000"/>
            </a:solidFill>
            <a:prstDash val="solid"/>
            <a:miter lim="800000"/>
            <a:tailEnd type="triangle" w="med" len="lg"/>
          </a:ln>
          <a:extLst>
            <a:ext uri="{909E8E84-426E-40DD-AFC4-6F175D3DCCD1}">
              <a14:hiddenFill xmlns:a14="http://schemas.microsoft.com/office/drawing/2010/main">
                <a:solidFill>
                  <a:srgbClr val="FFFFFF"/>
                </a:solidFill>
              </a14:hiddenFill>
            </a:ext>
          </a:extLst>
        </p:spPr>
        <p:txBody>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914400">
              <a:defRPr/>
            </a:pPr>
            <a:endParaRPr lang="zh-CN" altLang="en-US" sz="1800" kern="0">
              <a:solidFill>
                <a:sysClr val="windowText" lastClr="000000"/>
              </a:solidFill>
              <a:latin typeface="微软雅黑" pitchFamily="34" charset="-122"/>
              <a:ea typeface="微软雅黑" pitchFamily="34" charset="-122"/>
            </a:endParaRPr>
          </a:p>
        </p:txBody>
      </p:sp>
      <p:sp>
        <p:nvSpPr>
          <p:cNvPr id="43" name="Freeform 46"/>
          <p:cNvSpPr/>
          <p:nvPr/>
        </p:nvSpPr>
        <p:spPr bwMode="gray">
          <a:xfrm rot="16364015" flipH="1" flipV="1">
            <a:off x="3821146" y="5155100"/>
            <a:ext cx="519112" cy="723900"/>
          </a:xfrm>
          <a:custGeom>
            <a:gdLst>
              <a:gd name="T0" fmla="*/ 0 w 618"/>
              <a:gd name="T1" fmla="*/ 0 h 654"/>
              <a:gd name="T2" fmla="*/ 2147483647 w 618"/>
              <a:gd name="T3" fmla="*/ 2147483647 h 654"/>
              <a:gd name="T4" fmla="*/ 0 60000 65536"/>
              <a:gd name="T5" fmla="*/ 0 60000 65536"/>
              <a:gd name="T6" fmla="*/ 0 w 618"/>
              <a:gd name="T7" fmla="*/ 0 h 654"/>
              <a:gd name="T8" fmla="*/ 618 w 618"/>
              <a:gd name="T9" fmla="*/ 654 h 654"/>
            </a:gdLst>
            <a:cxnLst>
              <a:cxn ang="T4">
                <a:pos x="T0" y="T1"/>
              </a:cxn>
              <a:cxn ang="T5">
                <a:pos x="T2" y="T3"/>
              </a:cxn>
            </a:cxnLst>
            <a:rect l="T6" t="T7" r="T8" b="T9"/>
            <a:pathLst>
              <a:path w="618" h="654">
                <a:moveTo>
                  <a:pt x="0" y="0"/>
                </a:moveTo>
                <a:cubicBezTo>
                  <a:pt x="0" y="0"/>
                  <a:pt x="486" y="192"/>
                  <a:pt x="618" y="654"/>
                </a:cubicBezTo>
              </a:path>
            </a:pathLst>
          </a:custGeom>
          <a:noFill/>
          <a:ln w="25400" cap="flat">
            <a:solidFill>
              <a:srgbClr val="FF0000"/>
            </a:solidFill>
            <a:prstDash val="solid"/>
            <a:miter lim="800000"/>
            <a:tailEnd type="triangle" w="med" len="lg"/>
          </a:ln>
          <a:extLst>
            <a:ext uri="{909E8E84-426E-40DD-AFC4-6F175D3DCCD1}">
              <a14:hiddenFill xmlns:a14="http://schemas.microsoft.com/office/drawing/2010/main">
                <a:solidFill>
                  <a:srgbClr val="FFFFFF"/>
                </a:solidFill>
              </a14:hiddenFill>
            </a:ext>
          </a:extLst>
        </p:spPr>
        <p:txBody>
          <a:bodyPr/>
          <a:lstStyle>
            <a:defPPr>
              <a:defRPr lang="zh-CN"/>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defTabSz="914400">
              <a:defRPr/>
            </a:pPr>
            <a:endParaRPr lang="zh-CN" altLang="en-US" sz="1800" kern="0">
              <a:solidFill>
                <a:sysClr val="windowText" lastClr="000000"/>
              </a:solidFill>
              <a:latin typeface="微软雅黑" pitchFamily="34" charset="-122"/>
              <a:ea typeface="微软雅黑" pitchFamily="34" charset="-122"/>
            </a:endParaRPr>
          </a:p>
        </p:txBody>
      </p:sp>
      <p:sp>
        <p:nvSpPr>
          <p:cNvPr id="44" name="Text Box 19"/>
          <p:cNvSpPr txBox="1">
            <a:spLocks noChangeArrowheads="1"/>
          </p:cNvSpPr>
          <p:nvPr/>
        </p:nvSpPr>
        <p:spPr bwMode="gray">
          <a:xfrm>
            <a:off x="971017" y="2463621"/>
            <a:ext cx="2545730" cy="6851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801688" rtl="0" eaLnBrk="1" latinLnBrk="0" hangingPunct="1">
              <a:defRPr sz="2400" kern="1200">
                <a:solidFill>
                  <a:schemeClr val="tx1"/>
                </a:solidFill>
                <a:latin typeface="Arial"/>
                <a:ea typeface="+mn-ea"/>
                <a:cs typeface="+mn-cs"/>
              </a:defRPr>
            </a:lvl1pPr>
            <a:lvl2pPr marL="742950" indent="-285750" algn="l" defTabSz="801688" rtl="0" eaLnBrk="1" latinLnBrk="0" hangingPunct="1">
              <a:defRPr sz="2400" kern="1200">
                <a:solidFill>
                  <a:schemeClr val="tx1"/>
                </a:solidFill>
                <a:latin typeface="Arial"/>
                <a:ea typeface="+mn-ea"/>
                <a:cs typeface="+mn-cs"/>
              </a:defRPr>
            </a:lvl2pPr>
            <a:lvl3pPr marL="1143000" indent="-228600" algn="l" defTabSz="801688" rtl="0" eaLnBrk="1" latinLnBrk="0" hangingPunct="1">
              <a:defRPr sz="2400" kern="1200">
                <a:solidFill>
                  <a:schemeClr val="tx1"/>
                </a:solidFill>
                <a:latin typeface="Arial"/>
                <a:ea typeface="+mn-ea"/>
                <a:cs typeface="+mn-cs"/>
              </a:defRPr>
            </a:lvl3pPr>
            <a:lvl4pPr marL="1600200" indent="-228600" algn="l" defTabSz="801688" rtl="0" eaLnBrk="1" latinLnBrk="0" hangingPunct="1">
              <a:defRPr sz="2400" kern="1200">
                <a:solidFill>
                  <a:schemeClr val="tx1"/>
                </a:solidFill>
                <a:latin typeface="Arial"/>
                <a:ea typeface="+mn-ea"/>
                <a:cs typeface="+mn-cs"/>
              </a:defRPr>
            </a:lvl4pPr>
            <a:lvl5pPr marL="2057400" indent="-228600" algn="l" defTabSz="801688" rtl="0" eaLnBrk="1" latinLnBrk="0" hangingPunct="1">
              <a:defRPr sz="2400" kern="1200">
                <a:solidFill>
                  <a:schemeClr val="tx1"/>
                </a:solidFill>
                <a:latin typeface="Arial"/>
                <a:ea typeface="+mn-ea"/>
                <a:cs typeface="+mn-cs"/>
              </a:defRPr>
            </a:lvl5pPr>
            <a:lvl6pPr marL="2514600" indent="-228600" algn="l" defTabSz="801688"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01688"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01688"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01688" rtl="0" eaLnBrk="1" fontAlgn="base" latinLnBrk="0" hangingPunct="1">
              <a:spcBef>
                <a:spcPct val="0"/>
              </a:spcBef>
              <a:spcAft>
                <a:spcPct val="0"/>
              </a:spcAft>
              <a:defRPr sz="2400" kern="1200">
                <a:solidFill>
                  <a:schemeClr val="tx1"/>
                </a:solidFill>
                <a:latin typeface="Arial"/>
                <a:ea typeface="+mn-ea"/>
                <a:cs typeface="+mn-cs"/>
              </a:defRPr>
            </a:lvl9pPr>
          </a:lstStyle>
          <a:p>
            <a:pPr defTabSz="914400" eaLnBrk="0" hangingPunct="0">
              <a:lnSpc>
                <a:spcPct val="130000"/>
              </a:lnSpc>
              <a:defRPr/>
            </a:pPr>
            <a:r>
              <a:rPr lang="en-US" altLang="zh-CN" sz="1800" smtClean="0">
                <a:solidFill>
                  <a:prstClr val="black">
                    <a:lumMod val="65000"/>
                    <a:lumOff val="35000"/>
                  </a:prstClr>
                </a:solidFill>
                <a:latin typeface="微软雅黑" pitchFamily="34" charset="-122"/>
                <a:ea typeface="微软雅黑" pitchFamily="34" charset="-122"/>
              </a:rPr>
              <a:t>    </a:t>
            </a:r>
            <a:r>
              <a:rPr lang="zh-CN" altLang="en-US" sz="1800" smtClean="0">
                <a:solidFill>
                  <a:prstClr val="black">
                    <a:lumMod val="65000"/>
                    <a:lumOff val="35000"/>
                  </a:prstClr>
                </a:solidFill>
                <a:latin typeface="微软雅黑" pitchFamily="34" charset="-122"/>
                <a:ea typeface="微软雅黑" pitchFamily="34" charset="-122"/>
              </a:rPr>
              <a:t>受到</a:t>
            </a:r>
            <a:r>
              <a:rPr lang="zh-CN" altLang="en-US" sz="1800">
                <a:solidFill>
                  <a:prstClr val="black">
                    <a:lumMod val="65000"/>
                    <a:lumOff val="35000"/>
                  </a:prstClr>
                </a:solidFill>
                <a:latin typeface="微软雅黑" pitchFamily="34" charset="-122"/>
                <a:ea typeface="微软雅黑" pitchFamily="34" charset="-122"/>
              </a:rPr>
              <a:t>原有费用项目与预算内容的限制。</a:t>
            </a:r>
          </a:p>
        </p:txBody>
      </p:sp>
      <p:sp>
        <p:nvSpPr>
          <p:cNvPr id="45" name="Text Box 19"/>
          <p:cNvSpPr txBox="1">
            <a:spLocks noChangeArrowheads="1"/>
          </p:cNvSpPr>
          <p:nvPr/>
        </p:nvSpPr>
        <p:spPr bwMode="gray">
          <a:xfrm>
            <a:off x="8545871" y="2527285"/>
            <a:ext cx="3020789" cy="18004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defPPr>
              <a:defRPr lang="zh-CN"/>
            </a:defPPr>
            <a:lvl1pPr marL="0" algn="l" defTabSz="801688" rtl="0" eaLnBrk="1" latinLnBrk="0" hangingPunct="1">
              <a:defRPr sz="2400" kern="1200">
                <a:solidFill>
                  <a:schemeClr val="tx1"/>
                </a:solidFill>
                <a:latin typeface="Arial"/>
                <a:ea typeface="+mn-ea"/>
                <a:cs typeface="+mn-cs"/>
              </a:defRPr>
            </a:lvl1pPr>
            <a:lvl2pPr marL="742950" indent="-285750" algn="l" defTabSz="801688" rtl="0" eaLnBrk="1" latinLnBrk="0" hangingPunct="1">
              <a:defRPr sz="2400" kern="1200">
                <a:solidFill>
                  <a:schemeClr val="tx1"/>
                </a:solidFill>
                <a:latin typeface="Arial"/>
                <a:ea typeface="+mn-ea"/>
                <a:cs typeface="+mn-cs"/>
              </a:defRPr>
            </a:lvl2pPr>
            <a:lvl3pPr marL="1143000" indent="-228600" algn="l" defTabSz="801688" rtl="0" eaLnBrk="1" latinLnBrk="0" hangingPunct="1">
              <a:defRPr sz="2400" kern="1200">
                <a:solidFill>
                  <a:schemeClr val="tx1"/>
                </a:solidFill>
                <a:latin typeface="Arial"/>
                <a:ea typeface="+mn-ea"/>
                <a:cs typeface="+mn-cs"/>
              </a:defRPr>
            </a:lvl3pPr>
            <a:lvl4pPr marL="1600200" indent="-228600" algn="l" defTabSz="801688" rtl="0" eaLnBrk="1" latinLnBrk="0" hangingPunct="1">
              <a:defRPr sz="2400" kern="1200">
                <a:solidFill>
                  <a:schemeClr val="tx1"/>
                </a:solidFill>
                <a:latin typeface="Arial"/>
                <a:ea typeface="+mn-ea"/>
                <a:cs typeface="+mn-cs"/>
              </a:defRPr>
            </a:lvl4pPr>
            <a:lvl5pPr marL="2057400" indent="-228600" algn="l" defTabSz="801688" rtl="0" eaLnBrk="1" latinLnBrk="0" hangingPunct="1">
              <a:defRPr sz="2400" kern="1200">
                <a:solidFill>
                  <a:schemeClr val="tx1"/>
                </a:solidFill>
                <a:latin typeface="Arial"/>
                <a:ea typeface="+mn-ea"/>
                <a:cs typeface="+mn-cs"/>
              </a:defRPr>
            </a:lvl5pPr>
            <a:lvl6pPr marL="2514600" indent="-228600" algn="l" defTabSz="801688" rtl="0" eaLnBrk="1" fontAlgn="base" latinLnBrk="0" hangingPunct="1">
              <a:spcBef>
                <a:spcPct val="0"/>
              </a:spcBef>
              <a:spcAft>
                <a:spcPct val="0"/>
              </a:spcAft>
              <a:defRPr sz="2400" kern="1200">
                <a:solidFill>
                  <a:schemeClr val="tx1"/>
                </a:solidFill>
                <a:latin typeface="Arial"/>
                <a:ea typeface="+mn-ea"/>
                <a:cs typeface="+mn-cs"/>
              </a:defRPr>
            </a:lvl6pPr>
            <a:lvl7pPr marL="2971800" indent="-228600" algn="l" defTabSz="801688" rtl="0" eaLnBrk="1" fontAlgn="base" latinLnBrk="0" hangingPunct="1">
              <a:spcBef>
                <a:spcPct val="0"/>
              </a:spcBef>
              <a:spcAft>
                <a:spcPct val="0"/>
              </a:spcAft>
              <a:defRPr sz="2400" kern="1200">
                <a:solidFill>
                  <a:schemeClr val="tx1"/>
                </a:solidFill>
                <a:latin typeface="Arial"/>
                <a:ea typeface="+mn-ea"/>
                <a:cs typeface="+mn-cs"/>
              </a:defRPr>
            </a:lvl7pPr>
            <a:lvl8pPr marL="3429000" indent="-228600" algn="l" defTabSz="801688" rtl="0" eaLnBrk="1" fontAlgn="base" latinLnBrk="0" hangingPunct="1">
              <a:spcBef>
                <a:spcPct val="0"/>
              </a:spcBef>
              <a:spcAft>
                <a:spcPct val="0"/>
              </a:spcAft>
              <a:defRPr sz="2400" kern="1200">
                <a:solidFill>
                  <a:schemeClr val="tx1"/>
                </a:solidFill>
                <a:latin typeface="Arial"/>
                <a:ea typeface="+mn-ea"/>
                <a:cs typeface="+mn-cs"/>
              </a:defRPr>
            </a:lvl8pPr>
            <a:lvl9pPr marL="3886200" indent="-228600" algn="l" defTabSz="801688" rtl="0" eaLnBrk="1" fontAlgn="base" latinLnBrk="0" hangingPunct="1">
              <a:spcBef>
                <a:spcPct val="0"/>
              </a:spcBef>
              <a:spcAft>
                <a:spcPct val="0"/>
              </a:spcAft>
              <a:defRPr sz="2400" kern="1200">
                <a:solidFill>
                  <a:schemeClr val="tx1"/>
                </a:solidFill>
                <a:latin typeface="Arial"/>
                <a:ea typeface="+mn-ea"/>
                <a:cs typeface="+mn-cs"/>
              </a:defRPr>
            </a:lvl9pPr>
          </a:lstStyle>
          <a:p>
            <a:pPr defTabSz="914400" eaLnBrk="0" hangingPunct="0">
              <a:lnSpc>
                <a:spcPct val="130000"/>
              </a:lnSpc>
              <a:defRPr/>
            </a:pPr>
            <a:r>
              <a:rPr lang="zh-CN" altLang="en-US" sz="1800">
                <a:solidFill>
                  <a:prstClr val="black">
                    <a:lumMod val="65000"/>
                    <a:lumOff val="35000"/>
                  </a:prstClr>
                </a:solidFill>
                <a:latin typeface="微软雅黑" pitchFamily="34" charset="-122"/>
                <a:ea typeface="微软雅黑" pitchFamily="34" charset="-122"/>
              </a:rPr>
              <a:t> </a:t>
            </a:r>
            <a:r>
              <a:rPr lang="zh-CN" altLang="en-US" sz="1800" smtClean="0">
                <a:solidFill>
                  <a:prstClr val="black">
                    <a:lumMod val="65000"/>
                    <a:lumOff val="35000"/>
                  </a:prstClr>
                </a:solidFill>
                <a:latin typeface="微软雅黑" pitchFamily="34" charset="-122"/>
                <a:ea typeface="微软雅黑" pitchFamily="34" charset="-122"/>
              </a:rPr>
              <a:t>   不利于</a:t>
            </a:r>
            <a:r>
              <a:rPr lang="zh-CN" altLang="en-US" sz="1800">
                <a:solidFill>
                  <a:prstClr val="black">
                    <a:lumMod val="65000"/>
                    <a:lumOff val="35000"/>
                  </a:prstClr>
                </a:solidFill>
                <a:latin typeface="微软雅黑" pitchFamily="34" charset="-122"/>
                <a:ea typeface="微软雅黑" pitchFamily="34" charset="-122"/>
              </a:rPr>
              <a:t>企业未来发展。按照该方法编制的费用预算，对于那些未来实际需要开支的项目可能因没有考虑未来情况的变化而造成预算不够确切。</a:t>
            </a:r>
          </a:p>
        </p:txBody>
      </p:sp>
    </p:spTree>
    <p:extLst>
      <p:ext uri="{BB962C8B-B14F-4D97-AF65-F5344CB8AC3E}">
        <p14:creationId xmlns:p14="http://schemas.microsoft.com/office/powerpoint/2010/main" val="161970375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slide(fromBottom)">
                                      <p:cBhvr>
                                        <p:cTn id="7" dur="500"/>
                                        <p:tgtEl>
                                          <p:spTgt spid="29"/>
                                        </p:tgtEl>
                                      </p:cBhvr>
                                    </p:animEffect>
                                  </p:childTnLst>
                                </p:cTn>
                              </p:par>
                            </p:childTnLst>
                          </p:cTn>
                        </p:par>
                        <p:par>
                          <p:cTn id="8" fill="hold" nodeType="afterGroup">
                            <p:stCondLst>
                              <p:cond delay="500"/>
                            </p:stCondLst>
                            <p:childTnLst>
                              <p:par>
                                <p:cTn id="9" presetID="21" presetClass="entr" presetSubtype="4" dur="1000" fill="hold" nodeType="afterEffect">
                                  <p:stCondLst>
                                    <p:cond delay="0"/>
                                  </p:stCondLst>
                                  <p:childTnLst>
                                    <p:set>
                                      <p:cBhvr>
                                        <p:cTn id="10" dur="1" fill="hold">
                                          <p:stCondLst>
                                            <p:cond delay="0"/>
                                          </p:stCondLst>
                                        </p:cTn>
                                        <p:tgtEl>
                                          <p:spTgt spid="30"/>
                                        </p:tgtEl>
                                        <p:attrNameLst>
                                          <p:attrName>style.visibility</p:attrName>
                                        </p:attrNameLst>
                                      </p:cBhvr>
                                      <p:to>
                                        <p:strVal val="visible"/>
                                      </p:to>
                                    </p:set>
                                    <p:animEffect transition="in" filter="wheel(4)">
                                      <p:cBhvr>
                                        <p:cTn id="11" dur="1000"/>
                                        <p:tgtEl>
                                          <p:spTgt spid="30"/>
                                        </p:tgtEl>
                                      </p:cBhvr>
                                    </p:animEffect>
                                  </p:childTnLst>
                                </p:cTn>
                              </p:par>
                            </p:childTnLst>
                          </p:cTn>
                        </p:par>
                        <p:par>
                          <p:cTn id="12" fill="hold" nodeType="afterGroup">
                            <p:stCondLst>
                              <p:cond delay="1500"/>
                            </p:stCondLst>
                            <p:childTnLst>
                              <p:par>
                                <p:cTn id="13" presetID="22" presetClass="entr" presetSubtype="2" dur="500" fill="hold" grpId="0" nodeType="afterEffect">
                                  <p:stCondLst>
                                    <p:cond delay="0"/>
                                  </p:stCondLst>
                                  <p:childTnLst>
                                    <p:set>
                                      <p:cBhvr>
                                        <p:cTn id="14" dur="1" fill="hold">
                                          <p:stCondLst>
                                            <p:cond delay="0"/>
                                          </p:stCondLst>
                                        </p:cTn>
                                        <p:tgtEl>
                                          <p:spTgt spid="41"/>
                                        </p:tgtEl>
                                        <p:attrNameLst>
                                          <p:attrName>style.visibility</p:attrName>
                                        </p:attrNameLst>
                                      </p:cBhvr>
                                      <p:to>
                                        <p:strVal val="visible"/>
                                      </p:to>
                                    </p:set>
                                    <p:animEffect transition="in" filter="wipe(right)">
                                      <p:cBhvr>
                                        <p:cTn id="15" dur="500"/>
                                        <p:tgtEl>
                                          <p:spTgt spid="41"/>
                                        </p:tgtEl>
                                      </p:cBhvr>
                                    </p:animEffect>
                                  </p:childTnLst>
                                </p:cTn>
                              </p:par>
                            </p:childTnLst>
                          </p:cTn>
                        </p:par>
                        <p:par>
                          <p:cTn id="16" fill="hold" nodeType="afterGroup">
                            <p:stCondLst>
                              <p:cond delay="2000"/>
                            </p:stCondLst>
                            <p:childTnLst>
                              <p:par>
                                <p:cTn id="17" presetID="14" presetClass="entr" presetSubtype="10" dur="500" fill="hold" grpId="0" nodeType="afterEffect">
                                  <p:stCondLst>
                                    <p:cond delay="0"/>
                                  </p:stCondLst>
                                  <p:childTnLst>
                                    <p:set>
                                      <p:cBhvr>
                                        <p:cTn id="18" dur="1" fill="hold">
                                          <p:stCondLst>
                                            <p:cond delay="0"/>
                                          </p:stCondLst>
                                        </p:cTn>
                                        <p:tgtEl>
                                          <p:spTgt spid="44"/>
                                        </p:tgtEl>
                                        <p:attrNameLst>
                                          <p:attrName>style.visibility</p:attrName>
                                        </p:attrNameLst>
                                      </p:cBhvr>
                                      <p:to>
                                        <p:strVal val="visible"/>
                                      </p:to>
                                    </p:set>
                                    <p:animEffect transition="in" filter="randombar(horizontal)">
                                      <p:cBhvr>
                                        <p:cTn id="19" dur="500"/>
                                        <p:tgtEl>
                                          <p:spTgt spid="44"/>
                                        </p:tgtEl>
                                      </p:cBhvr>
                                    </p:animEffect>
                                  </p:childTnLst>
                                </p:cTn>
                              </p:par>
                            </p:childTnLst>
                          </p:cTn>
                        </p:par>
                        <p:par>
                          <p:cTn id="20" fill="hold" nodeType="afterGroup">
                            <p:stCondLst>
                              <p:cond delay="2500"/>
                            </p:stCondLst>
                            <p:childTnLst>
                              <p:par>
                                <p:cTn id="21" presetID="22" presetClass="entr" presetSubtype="2" dur="500" fill="hold" grpId="0" nodeType="afterEffect">
                                  <p:stCondLst>
                                    <p:cond delay="0"/>
                                  </p:stCondLst>
                                  <p:childTnLst>
                                    <p:set>
                                      <p:cBhvr>
                                        <p:cTn id="22" dur="1" fill="hold">
                                          <p:stCondLst>
                                            <p:cond delay="0"/>
                                          </p:stCondLst>
                                        </p:cTn>
                                        <p:tgtEl>
                                          <p:spTgt spid="43"/>
                                        </p:tgtEl>
                                        <p:attrNameLst>
                                          <p:attrName>style.visibility</p:attrName>
                                        </p:attrNameLst>
                                      </p:cBhvr>
                                      <p:to>
                                        <p:strVal val="visible"/>
                                      </p:to>
                                    </p:set>
                                    <p:animEffect transition="in" filter="wipe(right)">
                                      <p:cBhvr>
                                        <p:cTn id="23" dur="500"/>
                                        <p:tgtEl>
                                          <p:spTgt spid="43"/>
                                        </p:tgtEl>
                                      </p:cBhvr>
                                    </p:animEffect>
                                  </p:childTnLst>
                                </p:cTn>
                              </p:par>
                            </p:childTnLst>
                          </p:cTn>
                        </p:par>
                        <p:par>
                          <p:cTn id="24" fill="hold" nodeType="afterGroup">
                            <p:stCondLst>
                              <p:cond delay="3000"/>
                            </p:stCondLst>
                            <p:childTnLst>
                              <p:par>
                                <p:cTn id="25" presetID="14" presetClass="entr" presetSubtype="10" dur="500" fill="hold" grpId="0" nodeType="afterEffect">
                                  <p:stCondLst>
                                    <p:cond delay="0"/>
                                  </p:stCondLst>
                                  <p:childTnLst>
                                    <p:set>
                                      <p:cBhvr>
                                        <p:cTn id="26" dur="1" fill="hold">
                                          <p:stCondLst>
                                            <p:cond delay="0"/>
                                          </p:stCondLst>
                                        </p:cTn>
                                        <p:tgtEl>
                                          <p:spTgt spid="40"/>
                                        </p:tgtEl>
                                        <p:attrNameLst>
                                          <p:attrName>style.visibility</p:attrName>
                                        </p:attrNameLst>
                                      </p:cBhvr>
                                      <p:to>
                                        <p:strVal val="visible"/>
                                      </p:to>
                                    </p:set>
                                    <p:animEffect transition="in" filter="randombar(horizontal)">
                                      <p:cBhvr>
                                        <p:cTn id="27" dur="500"/>
                                        <p:tgtEl>
                                          <p:spTgt spid="40"/>
                                        </p:tgtEl>
                                      </p:cBhvr>
                                    </p:animEffect>
                                  </p:childTnLst>
                                </p:cTn>
                              </p:par>
                            </p:childTnLst>
                          </p:cTn>
                        </p:par>
                        <p:par>
                          <p:cTn id="28" fill="hold" nodeType="afterGroup">
                            <p:stCondLst>
                              <p:cond delay="3500"/>
                            </p:stCondLst>
                            <p:childTnLst>
                              <p:par>
                                <p:cTn id="29" presetID="22" presetClass="entr" presetSubtype="8" dur="500" fill="hold" grpId="0" nodeType="afterEffect">
                                  <p:stCondLst>
                                    <p:cond delay="0"/>
                                  </p:stCondLst>
                                  <p:childTnLst>
                                    <p:set>
                                      <p:cBhvr>
                                        <p:cTn id="30" dur="1" fill="hold">
                                          <p:stCondLst>
                                            <p:cond delay="0"/>
                                          </p:stCondLst>
                                        </p:cTn>
                                        <p:tgtEl>
                                          <p:spTgt spid="42"/>
                                        </p:tgtEl>
                                        <p:attrNameLst>
                                          <p:attrName>style.visibility</p:attrName>
                                        </p:attrNameLst>
                                      </p:cBhvr>
                                      <p:to>
                                        <p:strVal val="visible"/>
                                      </p:to>
                                    </p:set>
                                    <p:animEffect transition="in" filter="wipe(left)">
                                      <p:cBhvr>
                                        <p:cTn id="31" dur="500"/>
                                        <p:tgtEl>
                                          <p:spTgt spid="42"/>
                                        </p:tgtEl>
                                      </p:cBhvr>
                                    </p:animEffect>
                                  </p:childTnLst>
                                </p:cTn>
                              </p:par>
                            </p:childTnLst>
                          </p:cTn>
                        </p:par>
                        <p:par>
                          <p:cTn id="32" fill="hold" nodeType="afterGroup">
                            <p:stCondLst>
                              <p:cond delay="4000"/>
                            </p:stCondLst>
                            <p:childTnLst>
                              <p:par>
                                <p:cTn id="33" presetID="14" presetClass="entr" presetSubtype="10" dur="500" fill="hold" grpId="0" nodeType="afterEffect">
                                  <p:stCondLst>
                                    <p:cond delay="0"/>
                                  </p:stCondLst>
                                  <p:childTnLst>
                                    <p:set>
                                      <p:cBhvr>
                                        <p:cTn id="34" dur="1" fill="hold">
                                          <p:stCondLst>
                                            <p:cond delay="0"/>
                                          </p:stCondLst>
                                        </p:cTn>
                                        <p:tgtEl>
                                          <p:spTgt spid="45"/>
                                        </p:tgtEl>
                                        <p:attrNameLst>
                                          <p:attrName>style.visibility</p:attrName>
                                        </p:attrNameLst>
                                      </p:cBhvr>
                                      <p:to>
                                        <p:strVal val="visible"/>
                                      </p:to>
                                    </p:set>
                                    <p:animEffect transition="in" filter="randombar(horizontal)">
                                      <p:cBhvr>
                                        <p:cTn id="35"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40" grpId="0"/>
      <p:bldP spid="41" grpId="0"/>
      <p:bldP spid="42" grpId="0"/>
      <p:bldP spid="43" grpId="0"/>
      <p:bldP spid="44" grpId="0"/>
      <p:bldP spid="45"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413" cy="5589588"/>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https://d.book118.com/405201040104011104</a:t>
            </a:r>
          </a:p>
        </p:txBody>
      </p:sp>
    </p:spTree>
  </p:cSld>
  <p:clrMapOvr>
    <a:masterClrMapping/>
  </p:clrMapOvr>
  <p:transition/>
  <p:timing/>
</p:sld>
</file>

<file path=ppt/tags/tag1.xml><?xml version="1.0" encoding="utf-8"?>
<p:tagLst xmlns:p="http://schemas.openxmlformats.org/presentationml/2006/main">
  <p:tag name="MH" val="20160902103308"/>
  <p:tag name="MH_LIBRARY" val="GRAPHIC"/>
  <p:tag name="MH_ORDER" val="菱形 81"/>
</p:tagLst>
</file>

<file path=ppt/tags/tag2.xml><?xml version="1.0" encoding="utf-8"?>
<p:tagLst xmlns:p="http://schemas.openxmlformats.org/presentationml/2006/main">
  <p:tag name="MH" val="20160902103308"/>
  <p:tag name="MH_LIBRARY" val="GRAPHIC"/>
  <p:tag name="MH_ORDER" val="文本框 103"/>
</p:tagLst>
</file>

<file path=ppt/tags/tag3.xml><?xml version="1.0" encoding="utf-8"?>
<p:tagLst xmlns:p="http://schemas.openxmlformats.org/presentationml/2006/main">
  <p:tag name="MH" val="20160902103308"/>
  <p:tag name="MH_LIBRARY" val="GRAPHIC"/>
  <p:tag name="MH_ORDER" val="菱形 82"/>
</p:tagLst>
</file>

<file path=ppt/tags/tag4.xml><?xml version="1.0" encoding="utf-8"?>
<p:tagLst xmlns:p="http://schemas.openxmlformats.org/presentationml/2006/main">
  <p:tag name="MH" val="20160902103308"/>
  <p:tag name="MH_LIBRARY" val="GRAPHIC"/>
  <p:tag name="MH_ORDER" val="文本框 84"/>
</p:tagLst>
</file>

<file path=ppt/tags/tag5.xml><?xml version="1.0" encoding="utf-8"?>
<p:tagLst xmlns:p="http://schemas.openxmlformats.org/presentationml/2006/main">
  <p:tag name="MH" val="20160902103308"/>
  <p:tag name="MH_LIBRARY" val="GRAPHIC"/>
  <p:tag name="MH_ORDER" val="文本框 85"/>
</p:tagLst>
</file>

<file path=ppt/tags/tag6.xml><?xml version="1.0" encoding="utf-8"?>
<p:tagLst xmlns:p="http://schemas.openxmlformats.org/presentationml/2006/main">
  <p:tag name="MH" val="20160902103308"/>
  <p:tag name="MH_LIBRARY" val="GRAPHIC"/>
  <p:tag name="MH_ORDER" val="文本框 80"/>
</p:tagLst>
</file>

<file path=ppt/tags/tag7.xml><?xml version="1.0" encoding="utf-8"?>
<p:tagLst xmlns:p="http://schemas.openxmlformats.org/presentationml/2006/main">
  <p:tag name="MH" val="20160902103308"/>
  <p:tag name="MH_LIBRARY" val="GRAPHIC"/>
  <p:tag name="MH_ORDER" val="菱形 82"/>
</p:tagLst>
</file>

<file path=ppt/tags/tag8.xml><?xml version="1.0" encoding="utf-8"?>
<p:tagLst xmlns:p="http://schemas.openxmlformats.org/presentationml/2006/main">
  <p:tag name="MH" val="20160902103308"/>
  <p:tag name="MH_LIBRARY" val="GRAPHIC"/>
  <p:tag name="MH_ORDER" val="文本框 84"/>
</p:tagLst>
</file>

<file path=ppt/tags/tag9.xml><?xml version="1.0" encoding="utf-8"?>
<p:tagLst xmlns:p="http://schemas.openxmlformats.org/presentationml/2006/main">
  <p:tag name="MH" val="20160902103308"/>
  <p:tag name="MH_LIBRARY" val="GRAPHIC"/>
  <p:tag name="MH_ORDER" val="文本框 85"/>
</p:tagLst>
</file>

<file path=ppt/tags/tag10.xml><?xml version="1.0" encoding="utf-8"?>
<p:tagLst xmlns:p="http://schemas.openxmlformats.org/presentationml/2006/main">
  <p:tag name="MH" val="20160902103308"/>
  <p:tag name="MH_LIBRARY" val="GRAPHIC"/>
  <p:tag name="MH_ORDER" val="菱形 82"/>
</p:tagLst>
</file>

<file path=ppt/tags/tag11.xml><?xml version="1.0" encoding="utf-8"?>
<p:tagLst xmlns:p="http://schemas.openxmlformats.org/presentationml/2006/main">
  <p:tag name="MH" val="20160902103308"/>
  <p:tag name="MH_LIBRARY" val="GRAPHIC"/>
  <p:tag name="MH_ORDER" val="文本框 84"/>
</p:tagLst>
</file>

<file path=ppt/tags/tag12.xml><?xml version="1.0" encoding="utf-8"?>
<p:tagLst xmlns:p="http://schemas.openxmlformats.org/presentationml/2006/main">
  <p:tag name="MH" val="20160902103308"/>
  <p:tag name="MH_LIBRARY" val="GRAPHIC"/>
  <p:tag name="MH_ORDER" val="文本框 85"/>
</p:tagLst>
</file>

<file path=ppt/tags/tag1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自定义设计方案">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3.xml><?xml version="1.0" encoding="utf-8"?>
<a:theme xmlns:r="http://schemas.openxmlformats.org/officeDocument/2006/relationships" xmlns:a="http://schemas.openxmlformats.org/drawingml/2006/main" name="母版">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charset="-122"/>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charset="-122"/>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23</Slides>
  <Notes>1</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23</vt:i4>
      </vt:variant>
    </vt:vector>
  </HeadingPairs>
  <TitlesOfParts>
    <vt:vector baseType="lpstr" size="37">
      <vt:lpstr>Arial</vt:lpstr>
      <vt:lpstr>Calibri</vt:lpstr>
      <vt:lpstr>微软雅黑</vt:lpstr>
      <vt:lpstr>宋体</vt:lpstr>
      <vt:lpstr>华文细黑</vt:lpstr>
      <vt:lpstr>Times New Roman</vt:lpstr>
      <vt:lpstr>华文中宋</vt:lpstr>
      <vt:lpstr>华康俪金黑W8(P)</vt:lpstr>
      <vt:lpstr>Stencil</vt:lpstr>
      <vt:lpstr>Wingdings</vt:lpstr>
      <vt:lpstr>Segoe UI</vt:lpstr>
      <vt:lpstr>Impact</vt:lpstr>
      <vt:lpstr>Miriam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2024-09-13T23:56:53.946</cp:lastPrinted>
  <dcterms:created xsi:type="dcterms:W3CDTF">2024-09-13T15:56:53Z</dcterms:created>
  <dcterms:modified xsi:type="dcterms:W3CDTF">2024-09-13T15:56:56Z</dcterms:modified>
</cp:coreProperties>
</file>