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1A01A-5CD0-4D5A-9DC1-7F240B64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C0B25-603A-4DE1-8AFB-709C1E724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F0ED3-5F7E-4E18-8B2C-B8ED8858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6DD65-FADB-40B2-9F1B-CE67B5A2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E7B70-9EB5-42E0-B405-55A0E5B2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40F12E-1BA1-41E4-80E0-F7C921DD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5DA0E-1A66-40CE-A522-6862CA4A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91ECB-AB19-4BEE-A6B6-B76A276F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7539A-A4C6-4DB1-AC63-CEF1E938A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C85F4-8A6D-4748-A36F-03C2B631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03110-36B5-4595-AB29-DBDB9448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012210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2023年辅导员学年工作总结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负责监督学生的日常出勤情况，及时与缺勤学生进行沟通，了解缺勤原因并进行记录。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考勤管理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58" r="10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定期检查学生宿舍，关注学生生活环境，确保学生居住安全、卫生。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关注学生的学习进展，提供学习方法和策略的指导，帮助学生解决学习困难。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组织学生进行心理测评，了解学生的心理健康状况，建立心理档案。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为学生提供个性化的心理咨询，帮助学生解决心理困扰和压力。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开展心理健康教育活动，提高学生心理健康意识，增强心理素质。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心理辅导与咨询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引导学生进行自我认知和职业探索，制定个人职业规划。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提供就业信息和政策咨询，帮助学生了解就业市场和求职技巧。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为学生推荐合适的实习机会，促进学生将理论知识与实践相结合。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实习推荐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鼓励学生参与志愿服务活动，培养学生的社会责任感和奉献精神。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党团活动组织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组织开展各类党团活动，增强学生的党团意识和组织归属感。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学生社团指导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指导学生社团开展活动，提升学生综合素质和团队协作能力。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党团建设与活动组织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本年度，我针对不同学生的特点，提供了个性化的指导和支持，帮助他们更好地规划学业和职业发展。通过一对一的咨询和指导，学生们在学业成绩、职业规划和心理健康等方面取得了显著进步。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个体指导成果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我高度重视学生心理健康，通过开展心理健康教育活动、设立心理辅导专项，有效提升了学生的心理素质和应对压力的能力。本年度，学生心理健康状况明显改善，心理问题发生率大幅下降。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学生个体发展成果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我注重班级的日常管理和文化建设，通过制定班级规章制度、组织各类班级活动，增强了班级凝聚力和向心力。班级整体学风端正，学生参与度显著提高，班级整体成绩稳步提升。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班委培养成果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我重视班委的培养和选拔，通过定期的班委培训和指导，提升了班委的领导力和组织协调能力。班委在班级管理中的作用得到充分发挥，班级自治能力明显增强。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19" r="29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班级建设成果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党团组织建设成果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我积极推进党团组织建设，通过开展党团日活动、组织党团培训等，提高了学生的党团意识和组织归属感。党团组织的凝聚力和影响力进一步增强，学生参与党团活动的积极性明显提高。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社会实践活动成果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我鼓励学生参与各类社会实践活动，通过组织和指导实践活动，帮助学生了解社会、增强社会责任感。本年度，学生社会实践成果丰硕，多个团队获得表彰和奖励。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党团活动成果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https://d.book118.com/405201221001011124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2024-09-28T00:57:38.733</cp:lastPrinted>
  <dcterms:created xsi:type="dcterms:W3CDTF">2024-09-27T16:57:38Z</dcterms:created>
  <dcterms:modified xsi:type="dcterms:W3CDTF">2024-09-27T16:57:40Z</dcterms:modified>
</cp:coreProperties>
</file>