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7BC68-FD8B-4D26-B175-7106C81DF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D0987-9E18-4CBF-87AC-65098B7F7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8A6B3-C932-4CC6-AE9A-ED33803B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B9378-25AB-42A2-BD7C-6CB9FAF82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564073-B210-4FFC-AB75-FFEDDCBD6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811BB-BA90-448F-859C-8B5B909CA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47F36-5A15-4DEC-86AA-310A8380B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4148A-5A32-45F4-BEF6-F9FBB3BC2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9E855-E71D-4CCF-9D00-86A7FA36B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2CCD1D-B3B3-4964-B2BE-01D65729E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3693A-21AF-4011-9389-7374BB2C4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021132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餐饮行业人工智能应用与创新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人工智能技术在餐饮行业的应用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人工智能在餐饮行业的创新实践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人工智能在餐饮行业的挑战与机遇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餐饮业变革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随着科技的快速发展，人工智能逐渐渗透到各行各业，餐饮业也不例外。人工智能在餐饮行业的应用，正逐渐改变着传统餐饮业的运营模式和服务方式。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提高效率与降低成本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通过人工智能技术的应用，餐饮业能够实现自动化、智能化的服务和管理，从而提高运营效率，降低成本，提升顾客体验。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通过自然语言处理、图像识别等技术，实现顾客自主点餐、智能推荐菜品等功能，提高点餐效率和顾客满意度。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智能点餐系统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运用物联网、大数据等技术，实现后厨设备的智能化管理，优化食材采购、库存管理等环节，降低浪费和成本。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智能后厨管理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结合人脸识别、移动支付等技术，打造无人值守的餐厅，提供24小时自助服务，满足消费者多样化需求。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无人餐厅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基于用户历史数据和行为分析，实现个性化菜品推荐和精准营销，提高顾客粘性和消费频次。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个性化推荐与营销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人工智能在餐饮行业的应用现状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人工智能技术在餐饮行业的应用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通过智能点餐系统，顾客可以自助选择菜品、下单并支付，提高了点餐效率和顾客体验。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自助点餐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基于顾客的历史点餐数据和口味偏好，智能点餐系统可以推荐符合顾客需求的菜品，提高顾客满意度。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菜品推荐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智能点餐系统可以分析菜品的营养成分，为顾客提供健康饮食建议。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智能点餐系统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食材管理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自动化厨房设备可以实时监测食材的库存和保质期，提醒管理人员及时补充和更换食材，确保食品安全。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通过对烹饪过程中产生的数据进行分析，自动化厨房设备可以优化烹饪程序，提高烹饪效率和菜品口感。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自动化烹饪设备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通过预设的烹饪程序，自动化厨房设备可以完成菜品的烹饪过程，提高了烹饪效率和菜品质量。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自动化厨房设备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机器人服务员可以按照顾客的点餐需求，将菜品送至指定位置，提高了送餐效率和准确性。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送餐服务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互动娱乐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75" r="19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语音交互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机器人服务员可以与顾客进行互动娱乐，如播放音乐、跳舞等，增加了顾客的用餐乐趣。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机器人服务员可以通过语音交互与顾客进行沟通，解答顾客的疑问和提供相关信息。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机器人服务员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694" r="216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语音识别与自然语言处理技术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语音点餐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通过语音识别技术，顾客可以通过语音命令进行点餐，提高了点餐的便捷性和效率。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智能问答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基于自然语言处理技术，餐饮系统可以理解并回答顾客的提问，提供个性化的服务和建议。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通过对顾客的语音和文字信息进行情感分析，餐饮系统可以了解顾客的情绪和需求，提供更加贴心的服务。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人工智能在餐饮行业的创新实践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通过收集顾客的历史订单、口味偏好、消费习惯等数据，利用人工智能算法进行深度挖掘和分析，为顾客提供个性化的菜品推荐。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协同过滤技术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基于顾客之间的相似性和菜品之间的关联性，利用协同过滤算法为顾客推荐相似的菜品或套餐，提高顾客满意度和点餐效率。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应用深度学习技术，构建顾客画像和菜品画像，实现更精准的个性化推荐，提升顾客体验和餐厅销售额。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利用人工智能技术对食材、烹饪方法、口味等进行分析和组合，协助厨师研发新菜品，满足顾客多样化的口味需求。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通过分析顾客对菜品的评价和反馈，利用人工智能技术找出菜品的不足之处，提出改进建议，优化菜品质量。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基于食材的营养成分和口味特点，利用人工智能技术为菜品提供合理的搭配建议，提高菜品的营养价值和口感。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菜品搭配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菜品研发与优化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https://d.book118.com/405202113211011104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2024-09-14T08:28:27.281</cp:lastPrinted>
  <dcterms:created xsi:type="dcterms:W3CDTF">2024-09-14T00:28:27Z</dcterms:created>
  <dcterms:modified xsi:type="dcterms:W3CDTF">2024-09-14T00:28:29Z</dcterms:modified>
</cp:coreProperties>
</file>