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A5478-0889-4F5C-ACCC-B64FC4CB1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8E2C3-AC2A-4752-968E-D8E41B266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E6589-F999-4F13-B803-89BEECB5C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3223A-3FEC-4C56-9036-CF2711C4E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F83EBE-72B7-4C0F-B93D-7BDE070EB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9F1FD8-2E2B-4817-8544-1670F20E2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629E5D-7019-4C3E-B63B-0BB996A1A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1F63F-9087-4F6B-B16F-3F6D2BD6D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3C5B5-E2E0-4E15-A5E5-B6132761E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D2019-E8D3-45C7-8803-57A305502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3DB83-D324-4DBA-9743-C601DA1C7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04103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美容顾客护理档案教学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美容顾客护理档案的建立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美容顾客护理档案的使用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美容顾客护理档案管理技巧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美容顾客护理档案教学案例分享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通过建立顾客护理档案，美容机构可以更全面地了解顾客的皮肤状况、护理需求和偏好，从而提供更精准、个性化的服务。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提升美容服务水平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通过持续关注顾客的皮肤状况和护理效果，美容机构可以与顾客建立长期、稳定的合作关系，提高顾客忠诚度。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增强顾客忠诚度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通过整理和分析顾客护理档案，美容师可以快速了解顾客的需求和问题，减少沟通成本，提高工作效率。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美容顾客护理档案教学的意义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培养学员掌握建立顾客护理档案的方法和技巧，包括如何收集顾客信息、分析皮肤状况、制定护理计划等。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增强学员的沟通能力和服务意识，提高其在与顾客交流过程中的专业性和亲和力。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帮助学员了解行业标准和规范，确保其在工作中遵守相关法律法规和道德准则。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431" r="1943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美容顾客护理档案教学的目标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美容顾客护理档案的建立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顾客基本信息收集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姓名、年龄、联系方式等基本信息是建立顾客档案的基础，有助于后续的沟通和服务安排。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了解顾客的职业、生活习惯等信息有助于分析其皮肤状况和护理需求。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记录顾客的皮肤类型、肤质特点等信息，有助于为其推荐合适的美容产品和服务。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顾客皮肤类型评估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根据皮肤油脂分泌情况、干燥程度、肤色、毛孔大小、皮肤弹性等标准，对顾客的皮肤类型进行评估。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了解顾客的皮肤问题，如痘痘、色斑、皱纹等，以及过敏史和皮肤病史，有助于为其制定个性化的护理方案。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顾客护理需求分析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根据顾客的皮肤类型和问题，为其推荐合适的美容项目，如深层清洁、补水保湿、美白淡斑等。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了解顾客的美容期望和目标，如改善肤色、缩小毛孔、淡化皱纹等，为其制定合理的护理计划。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美容顾客护理档案的使用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根据顾客的皮肤类型，如油性、干性、混合性或敏感性，选择适合的护理产品和方法。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了解顾客皮肤类型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根据顾客的皮肤问题和需求，制定个性化的护理计划，包括清洁、保湿、防晒等步骤。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根据顾客的皮肤状况变化和反馈，及时调整护理方案，确保效果最佳。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根据档案制定个性化护理方案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记录皮肤状况变化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定期为顾客进行皮肤检测，记录皮肤状况的变化，如色斑、皱纹、黑眼圈等。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更新护理方案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根据皮肤状况的变化，更新护理方案，选择更适合当前皮肤状态的产品和方法。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提醒顾客定期更新档案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向顾客强调定期更新档案的重要性，并提醒他们及时更新个人信息和皮肤状况。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定期更新档案内容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https://d.book118.com/405204103131011123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2024-09-27T05:04:28.865</cp:lastPrinted>
  <dcterms:created xsi:type="dcterms:W3CDTF">2024-09-26T21:04:28Z</dcterms:created>
  <dcterms:modified xsi:type="dcterms:W3CDTF">2024-09-26T21:04:30Z</dcterms:modified>
</cp:coreProperties>
</file>