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2F0949-377D-4968-BFFD-3C258FDDC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EFE38-6570-45F7-B2CD-686851E02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1B4635-02EA-4553-A4B4-EE6260636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4C3181-DAE1-4E65-8D99-23B60C44CA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8972A3-F374-4D1B-A5E1-B92343890D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BD204B-689E-4C07-BE25-7E3CC42B0B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8F39F4-9AC4-4B09-A6DF-EBDC2B4905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F792C-3C11-4F97-8413-2BAF02CD9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9409B0-D9F1-4A9D-AFF5-7C18D6DAA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5866C4-E06B-4601-8A38-DD678BC18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390CF-BB8B-4E16-B118-2FE42E4AF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210323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《帕累托最优交换》PPT课件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帕累托最优交换的定义</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帕累托最优交换的原理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帕累托最优交换的实现方法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帕累托最优交换的案例分析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帕累托最优交换的未来发展</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帕累托最优交换的定义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208" r="18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帕累托最优理论是经济学中的重要概念，它指出在资源分配中，如果无法通过重新分配使至少一个人的状况得到改善而不损害其他人的利益，则称这种资源分配为帕累托最优。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经济学中的帕累托最优理论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交换是实现资源有效配置的重要手段，而帕累托最优则是交换过程中的理想状态，即通过交换使得参与者的整体福利达到最大化。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交换与帕累托最优的关系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帕累托最优交换的背景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帕累托最优交换的定义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帕累托最优交换是指在交换过程中，无法通过重新分配交换物品使得至少一个人的状况得到改善而不损害其他人的利益。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帕累托最优交换的特点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帕累托最优交换强调的是整体福利的最大化，而不是个体福利的最大化。它要求在交换过程中，所有参与者都能获得与其需求相匹配的物品，且没有浪费和损失。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帕累托最优交换的概念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帕累托最优交换的特性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效率性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帕累托最优交换是高效的，它能够充分利用资源，使得所有参与者的需求得到最大程度的满足。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公平性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帕累托最优交换是公平的，它强调所有参与者在交换过程中都能获得与其需求相匹配的物品，没有一方受到损害。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稳定性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帕累托最优交换是稳定的，它意味着一旦达到这种状态，任何重新分配都无法使至少一个人的状况得到改善而不损害其他人的利益。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帕累托最优交换的原理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12" r="325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介绍如何使用数学模型来描述帕累托最优交换，包括集合论、函数等数学工具的使用。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数学模型构建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阐述如何将帕累托最优交换问题转化为数学优化问题，如线性规划、非线性规划或动态规划等。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优化问题的转化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帕累托最优交换的数学原理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解释帕累托最优交换如何提高资源分配的效率，以及它与经济学中的效率原则之间的关系。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探讨帕累托最优交换在市场均衡中的作用，以及它如何影响供需关系和价格形成。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帕累托最优交换的经济学原理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市场均衡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资源分配效率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01" b="5501"/>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生产与分配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提供在生产与分配中应用帕累托最优交换的实际案例，如供应链管理、生产计划等。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社会福利分配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介绍帕累托最优交换在社会福利分配中的应用，如贫困地区的教育资源优化配置。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帕累托最优交换的应用实例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帕累托最优交换的实现方法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https://d.book118.com/405210323203011043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2024-09-05T09:49:23.771</cp:lastPrinted>
  <dcterms:created xsi:type="dcterms:W3CDTF">2024-09-05T01:49:23Z</dcterms:created>
  <dcterms:modified xsi:type="dcterms:W3CDTF">2024-09-05T01:49:25Z</dcterms:modified>
</cp:coreProperties>
</file>