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B7FCE-2E8E-4126-9CC2-8467EBCE2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C8D15-8B13-4428-BFE4-E9928C8AB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F2189-F188-4554-A6F1-740850723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76143-2655-4E40-A572-8CE687850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1F1690-5574-4A64-9ADF-B6D97D53F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E9FE9E-0040-4319-821C-923C0B317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3FD82D-F70C-48CF-8D3B-C87E0F05F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6D5B5-D3E6-4CF7-B2CF-65D0035D3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5387D-5A6F-4D2E-9DFE-96E0FE8FF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11026-213D-4D27-AA6F-9E3B16340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DEF92-3B5B-4E50-BE65-79090D2AA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21103401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高效工作方法通用课件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高效工作方法概述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高效工作方法概述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高效工作方法是一种以高效率、高质量为目标的工作方式，具有明确的目标导向、时间管理、团队协作等特点。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工作方法强调在有限的时间内最大化工作效果，注重工作的目标性和计划性。它要求合理安排时间，优化工作流程，提高工作效率。同时，高效工作方法还注重团队协作，通过有效的沟通、协调和配合，实现整体工作的高效运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高效工作方法的定义与特点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高效工作方法对于提高个人和团队的工作效率、提升工作质量、减轻工作压力等方面具有重要意义。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社会，工作压力大、任务繁重，高效工作方法能够帮助个人和团队更好地应对挑战。通过高效的工作方式，个人和团队可以更快地完成任务，减少加班和延误现象，提高工作质量。这不仅可以减轻工作压力，还有助于个人职业发展和企业竞争力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高效工作方法的重要性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实施高效工作方法需要遵循目标明确、时间管理、优先级排序、集中注意力等原则。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是实施高效工作方法的基础，只有明确了工作目标，才能有针对性地开展工作。时间管理是关键，合理安排时间，把握工作进度，是实现高效工作的必要条件。优先级排序能够确保重要任务得到优先处理，集中注意力则是排除干扰、提高工作效率的重要手段。同时，保持积极心态、不断学习和改进也是实施高效工作方法的重要原则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高效工作方法的实施原则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时间管理是指通过规划、组织和控制时间，以提高工作效率和达成个人或组织目标的过程。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时间管理有助于提高工作效率，减少压力，提高个人和团队的绩效，以及更好地平衡工作与生活。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时间管理的常用方法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制定明确、可衡量的计划和目标，有助于合理分配时间，提高工作效率。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将任务按照优先级排序，优先处理重要和紧急的任务，避免拖延和浪费时间。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设定具体的时间限制，有助于集中注意力，提高工作效率。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尽量一次只做一件事，避免多任务处理导致效率低下。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制定计划和目标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优先级排序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设定时间限制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避免多任务处理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使用日历和计划表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学会说“不”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集中注意力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利用技术工具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时间管理的技巧与工具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使用日历和计划表等工具，有助于规划和管理时间，提醒自己重要事项。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学会拒绝不必要的任务和会议，避免时间被浪费。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创造一个安静、无干扰的工作环境，集中注意力，提高工作效率。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利用时间管理软件、提醒工具等，帮助自己更好地管理时间。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任务管理是组织和规划工作流程的一种方法，通过明确任务目标、分配任务、跟踪任务进度和完成任务来提高工作效率。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任务管理有助于提高工作效率，减少工作遗漏，优化资源分配，增强团队协作，提升工作质量。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任务管理的定义与重要性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任务管理的重要性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列出任务清单，明确任务目标、责任人、完成时间等要素。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清单法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根据任务的紧急程度和重要性，将任务划分为不同优先级，优先处理重要紧急的任务。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将任务按照时间轴进行规划，明确任务的开始和结束时间，确保按时完成任务。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时间轴法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通过可视化的看板工具，展示任务进度和状态，方便团队成员了解和协作。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看板法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任务管理的常用方法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https://d.book118.com/405211034012011104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2024-09-13T17:31:56.828</cp:lastPrinted>
  <dcterms:created xsi:type="dcterms:W3CDTF">2024-09-13T09:31:56Z</dcterms:created>
  <dcterms:modified xsi:type="dcterms:W3CDTF">2024-09-13T09:31:58Z</dcterms:modified>
</cp:coreProperties>
</file>