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966204-1546-4630-92BB-55E726172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FA46C-670E-4A04-BDAB-85736378F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10BA5-D6CD-4FF1-8A67-0DA0416D0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592D7A-3900-4C4F-99BE-FEF6B465E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1E6A6E-911E-4A38-B937-8DE8FE90D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5C5FB8-FAA6-466B-904C-35BFCDA5A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81C193-E712-4055-9A6B-9DEFBFEF8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3C7635-1266-43B1-BC50-D9A1D8715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6FF0CB-EF9F-4F6E-AC93-61EB08458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4A055C-E7D5-43B2-A799-917B2CD10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8B6BCB-1226-49BC-A6C1-2BD2FF216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21124313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4132" y="2972821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04132" y="349071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4132" y="785914"/>
            <a:ext cx="7746331" cy="183452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古代文学作品中的语言审美与艺术特点分析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8681" y="1552432"/>
            <a:ext cx="2025156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3860212" y="1095804"/>
            <a:ext cx="5156086" cy="4666392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古代文学作品中的语言审美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古代文学作品中的艺术特点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古代文学作品中的语言审美与艺术特点的互动关系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古代文学作品中的语言审美与艺术特点的价值体现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83" r="14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古代文学作品是中华文化的重要组成部分，具有深厚的历史底蕴和独特的艺术魅力。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对古代文学作品中的语言审美与艺术特点进行分析，有助于深入了解古代文学的艺术成就和审美追求。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该研究对于传承和弘扬中华优秀传统文化，推动当代文学创作和审美教育具有重要意义。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通过对古代文学作品中的语言审美与艺术特点进行深入分析，揭示古代文学的艺术魅力和审美价值。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采用文本分析法、比较研究法、历史研究法等多种研究方法，对古代文学作品进行细致的分析和研究。同时，结合相关理论和研究成果，对古代文学作品中的语言审美与艺术特点进行深入的探讨和阐述。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6438" r="26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古代文学作品中的语言审美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平仄与押韵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古代汉语讲究平仄，即声调的高低起伏。在诗词等韵文中，平仄的交替与押韵的运用，使得作品读起来朗朗上口，具有音乐般的节奏感。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双声叠韵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双声指两个字的声母相同，叠韵指两个字的韵母相同。这种手法的运用，可以使得作品在音韵上更加和谐，增加语言的音乐性。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音韵与情感的表达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古代汉语的音韵之美不仅在于其本身的和谐，还在于它能够与作品所表达的情感相契合，达到声情并茂的效果。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古代汉语音韵之美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88" r="261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比喻与拟人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比喻是通过相似性将两个不同的事物联系在一起，使得表达更加生动形象；拟人则是将非人的事物赋予人的特性，以增加作品的趣味性。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对偶与排比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对偶是指两个结构相似、意义相关的句子或词组并列在一起，形成对称的美感；排比则是将三个或三个以上结构相似、意义相关的句子或词组排列在一起，以增强语势和节奏感。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夸张与反复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夸张是为了强调某一特点而故意言过其实；反复则是为了突出某个意思而重复使用同一词语或句子，以加强表达效果。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古代文学修辞手法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古代文学作品中常常出现自然景物作为意象，如山水、花鸟、雨雪等。这些自然意象不仅为作品增添了美感，还寄托了作者的情感和志趣。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自然意象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除了自然意象外，古代文学作品中还有大量反映社会生活的意象，如市井、战争、官场等。这些社会意象揭示了当时社会的风貌和人们的生存状态。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社会意象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古代文学作品中还蕴含着丰富的文化意象，如典故、神话、传说等。这些文化意象体现了中华民族深厚的历史文化底蕴和民族精神。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文化意象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古代文学意象之美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古代文学作品中的艺术特点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篇章结构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古代文学作品在篇章结构上讲究起承转合，层次分明，首尾呼应，使得作品在整体上呈现出一种完整和统一的美感。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对仗工整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古代文学作品，如诗、词、曲等，常常采用对仗的修辞手法，使得作品在形式上呈现出一种均衡和谐之美。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音韵和谐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古代文学作品注重音韵的和谐，通过押韵、平仄等手段，使得作品在朗读或歌唱时具有音乐般的韵律感。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古代文学结构之美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情感真挚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古代文学作品在表达情感时，往往真挚而深刻，能够触动读者的内心世界，引发共鸣。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7625" r="176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意境深远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古代文学作品通过描绘自然景物、人物形象等手法，营造出深远而富有感染力的意境，使读者沉浸其中，感受到作品所传达的情感和氛围。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象征手法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古代文学作品还常常采用象征手法，通过对自然景物和人物的象征性描写，来表达自己的主题和情感，使得作品具有更加丰富的内涵和意蕴。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古代文学情感之美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https://d.book118.com/405211243133011104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2024-09-14T04:18:46.516</cp:lastPrinted>
  <dcterms:created xsi:type="dcterms:W3CDTF">2024-09-13T20:18:46Z</dcterms:created>
  <dcterms:modified xsi:type="dcterms:W3CDTF">2024-09-13T20:18:48Z</dcterms:modified>
</cp:coreProperties>
</file>