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4AFA7-657C-45CA-BDE2-B5A3251C2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53B4C-ED15-4C27-9013-C8431E74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DD0AA-4783-4B93-A32B-3FAE8EFB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45A90-1552-4F8D-A69E-10825A85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27E42-C88D-4774-B7BD-5714CDD7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1E487-B6F9-4483-9F98-AE2D0E61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38704-994B-4304-94D6-E404525B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4751A-E501-459B-BCFD-36B25B34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FB4F2-1DC7-4DFC-9C9E-681B65C5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B7262-4E98-460E-88CD-1F3706A8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C1411-3126-4FF5-BE4E-6E08DECD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0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1304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慢性化脓性护理的常见问题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慢性化脓性护理的实践方法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慢性化脓性护理是指对慢性化脓性疾病患者的护理，包括但不限于慢性骨髓炎、慢性伤口感染等。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慢性化脓性护理具有长期性、复杂性、反复性的特点，需要专业的护理知识和技能，以及患者的积极配合。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通过有效的慢性化脓性护理，可以减轻患者疼痛、促进伤口愈合，提高患者的生活质量。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92" r="2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良好的慢性化脓性护理可以预防感染、血栓等并发症的发生，降低患者的风险。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专业的慢性化脓性护理能够促进患者的康复进程，缩短康复时间，提高康复效果。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慢性化脓性护理的重要性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慢性化脓性护理的历史可以追溯到古代，但直到近现代，随着医学科技的发展，才逐步形成了专业的慢性化脓性护理理论和实践。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随着医学的进步和人们对健康需求的提高，慢性化脓性护理将更加注重个体化、精准化和预防性，以更好地满足患者的需求。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慢性化脓性护理的历史与发展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伤口感染是慢性化脓性护理中常见的问题之一，可能导致伤口愈合缓慢、疼痛和感染扩散。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定期检查伤口情况，观察伤口颜色、分泌物和周围皮肤的变化，及时发现并处理感染迹象。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保持伤口清洁和干燥，遵循医生的建议进行伤口清洗和换药，避免使用刺激性物品。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对于感染严重的伤口，需要进行细菌培养和药敏试验，以便选择合适的抗生素进行治疗。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疼痛是慢性化脓性伤口患者常见的症状之一，可能影响患者的情绪和睡眠。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采取非药物和药物治疗相结合的方法，如冷敷、热敷、按摩、分散注意力等，缓解患者的疼痛。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评估患者的疼痛程度和性质，根据患者的具体情况制定个性化的疼痛管理计划。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与患者及其家属沟通，了解患者的疼痛感受和需求，提供心理支持。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1" r="1883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137" r="61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119" r="181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慢性化脓性伤口患者可能存在焦虑、抑郁等心理问题，影响患者的治疗和康复。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与患者建立良好的沟通关系，了解患者的心理状况和需求，提供心理支持和疏导。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帮助患者正确认识和处理伤口问题，提高患者的自我护理能力和自信心。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与家属沟通，共同关注患者的心理需求，提供家庭支持和社会帮助。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慢性化脓性伤口患者需要充足的营养支持，以促进伤口愈合和提高免疫力。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鼓励患者多食用高蛋白、高热量、高维生素的食物，如肉类、蛋类、蔬菜、水果等。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根据患者的具体情况制定个性化的饮食计划，保证营养均衡和充足。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对于不能进食的患者，需要采用肠内或肠外营养支持的方式补充营养。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002" b="2002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5998" r="599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062" b="20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慢性化脓性伤口患者需要进行适当的康复训练和活动，以促进伤口愈合和提高生活质量。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鼓励患者在不影响伤口愈合的前提下进行适当的活动和锻炼，提高身体素质和免疫力。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康复训练与活动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根据患者的具体情况制定个性化的康复训练计划，包括适当的运动、按摩、理疗等。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对于行动不便的患者，需要提供必要的辅助器具和设备，如轮椅、拐杖等。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慢性化脓性护理的实践方法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对患者的伤口进行全面评估，包括伤口的位置、大小、深度、颜色、气味等，以及伤口周围组织的状况。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根据评估结果，采取适当的伤口处理措施，如清洁、消毒、引流、换药等，以促进伤口愈合。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对患者进行疼痛评估，了解疼痛的性质、程度、持续时间等，以及疼痛对患者的生理和心理影响。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根据疼痛评估结果，采取适当的疼痛控制措施，如药物治疗、物理治疗、心理治疗等，以减轻患者的疼痛。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https://d.book118.com/405213040102011104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2024-09-13T23:18:52.347</cp:lastPrinted>
  <dcterms:created xsi:type="dcterms:W3CDTF">2024-09-13T15:18:52Z</dcterms:created>
  <dcterms:modified xsi:type="dcterms:W3CDTF">2024-09-13T15:18:54Z</dcterms:modified>
</cp:coreProperties>
</file>