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1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9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defRPr sz="1200" noProof="1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defRPr sz="1200" noProof="1" smtClean="0">
                <a:latin typeface="+mn-lt"/>
                <a:ea typeface="+mn-ea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2A48B96-639E-45A3-A0BA-2464DFDB1FAA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3317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</a:p>
          <a:p>
            <a:pPr marL="914400" marR="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</a:p>
          <a:p>
            <a:pPr marL="137160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</a:p>
          <a:p>
            <a:pPr marL="1828800" marR="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defRPr sz="1200" noProof="1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defRPr sz="1200" noProof="1" smtClean="0">
                <a:latin typeface="+mn-lt"/>
                <a:ea typeface="+mn-ea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5F0A2F9-6050-403A-9E16-434141071BBC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15363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1536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/>
              <a:t>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1741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1741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/>
              <a:t>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2048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>
                <a:latin typeface="Calibri" panose="020f0502020204030204" pitchFamily="34" charset="0"/>
                <a:ea typeface="宋体" panose="02010600030101010101" pitchFamily="2" charset="-122"/>
              </a:rPr>
              <a:t>4</a:t>
            </a:fld>
            <a:endParaRPr lang="en-US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2253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2253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/>
              <a:t>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24579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245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>
                <a:latin typeface="Calibri" panose="020f0502020204030204" pitchFamily="34" charset="0"/>
                <a:ea typeface="宋体" panose="02010600030101010101" pitchFamily="2" charset="-122"/>
              </a:rPr>
              <a:t>6</a:t>
            </a:fld>
            <a:endParaRPr lang="en-US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2765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2765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/>
              <a:t>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31747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3174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en-US" sz="1200">
                <a:latin typeface="Calibri" panose="020f0502020204030204" pitchFamily="34" charset="0"/>
                <a:ea typeface="宋体" panose="02010600030101010101" pitchFamily="2" charset="-122"/>
              </a:rPr>
              <a:t>11</a:t>
            </a:fld>
            <a:endParaRPr lang="en-US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Relationship Id="rId2" Type="http://schemas.openxmlformats.org/officeDocument/2006/relationships/image" Target="../media/image3.emf" /><Relationship Id="rId3" Type="http://schemas.openxmlformats.org/officeDocument/2006/relationships/image" Target="../media/image4.emf" /><Relationship Id="rId4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Relationship Id="rId2" Type="http://schemas.openxmlformats.org/officeDocument/2006/relationships/image" Target="../media/image3.emf" /><Relationship Id="rId3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Relationship Id="rId2" Type="http://schemas.openxmlformats.org/officeDocument/2006/relationships/image" Target="../media/image3.emf" /><Relationship Id="rId3" Type="http://schemas.openxmlformats.org/officeDocument/2006/relationships/image" Target="../media/image4.emf" /><Relationship Id="rId4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074F-EBD2-4F19-AA78-620EB2DB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8FE2A-1D1E-4BAB-A6B7-57200F9D3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E17FC-1402-4BDC-9864-F603E83D4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B0BF1-710B-4158-8D8A-2A402D27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0ACF1-5034-424E-825D-F2EDFF6BA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CDD09-8D0E-450F-A189-989768535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3F363-AE91-433B-813A-7BF3D441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FCC55-3C29-4C64-99DC-0CE5C828D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737B1-ED50-4C5C-9544-950BA53DF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06B4E-1FC0-492F-805E-809DAD8F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1C380-EB46-4E13-B316-981ACF2C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4463" y="646113"/>
            <a:ext cx="5265737" cy="61166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27643" y="3246790"/>
            <a:ext cx="5819985" cy="943726"/>
          </a:xfrm>
          <a:noFill/>
        </p:spPr>
        <p:txBody>
          <a:bodyPr anchor="b">
            <a:normAutofit/>
          </a:bodyPr>
          <a:lstStyle>
            <a:lvl1pPr algn="l">
              <a:defRPr sz="4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289758" y="4243393"/>
            <a:ext cx="5755174" cy="603511"/>
          </a:xfrm>
          <a:noFill/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935" indent="0" algn="ctr">
              <a:buNone/>
              <a:defRPr sz="1200"/>
            </a:lvl8pPr>
            <a:lvl9pPr marL="2743835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0FC1C0A-9273-4573-814B-996A5361018C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0" y="749300"/>
            <a:ext cx="214313" cy="5572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6851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66E95D5-2198-479E-9E7E-159270124C47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4463" y="646113"/>
            <a:ext cx="5265737" cy="6116637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10" name="直接连接符 9"/>
          <p:cNvCxnSpPr/>
          <p:nvPr/>
        </p:nvCxnSpPr>
        <p:spPr>
          <a:xfrm flipH="1">
            <a:off x="10020300" y="2543175"/>
            <a:ext cx="0" cy="1654175"/>
          </a:xfrm>
          <a:prstGeom prst="line">
            <a:avLst/>
          </a:prstGeom>
          <a:ln w="12700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/>
          <p:nvPr/>
        </p:nvSpPr>
        <p:spPr>
          <a:xfrm>
            <a:off x="10223500" y="2543175"/>
            <a:ext cx="1679575" cy="16795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80" b="0" i="0" u="none" strike="noStrike" kern="1200" cap="none" spc="0" normalizeH="0" baseline="0" noProof="1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8" name="TextBox 13"/>
          <p:cNvSpPr txBox="1">
            <a:spLocks noChangeArrowheads="1"/>
          </p:cNvSpPr>
          <p:nvPr/>
        </p:nvSpPr>
        <p:spPr bwMode="auto">
          <a:xfrm>
            <a:off x="10309225" y="2870200"/>
            <a:ext cx="1509713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66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</a:rPr>
              <a:t>01</a:t>
            </a:r>
            <a:endParaRPr kumimoji="0" lang="zh-CN" altLang="en-US" sz="66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58055" y="2703994"/>
            <a:ext cx="4876702" cy="957815"/>
          </a:xfrm>
        </p:spPr>
        <p:txBody>
          <a:bodyPr anchor="b">
            <a:normAutofit/>
          </a:bodyPr>
          <a:lstStyle>
            <a:lvl1pPr algn="r">
              <a:defRPr sz="4400">
                <a:solidFill>
                  <a:schemeClr val="tx2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058055" y="3722022"/>
            <a:ext cx="4876702" cy="575886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93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83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12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04B90C9-46A2-492C-90AC-C496B9BF5AED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8" grpId="0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0" y="749300"/>
            <a:ext cx="214313" cy="5572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6851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1" y="1825626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9" name="日期占位符 4"/>
          <p:cNvSpPr>
            <a:spLocks noGrp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" name="页脚占位符 5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A51B8BC-3EBB-4D4F-BDD6-90F55CC68722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9" y="1744962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935" indent="0">
              <a:buNone/>
              <a:defRPr sz="1200" b="1"/>
            </a:lvl8pPr>
            <a:lvl9pPr marL="2743835" indent="0">
              <a:buNone/>
              <a:defRPr sz="12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9" y="2615608"/>
            <a:ext cx="5157787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2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935" indent="0">
              <a:buNone/>
              <a:defRPr sz="1200" b="1"/>
            </a:lvl8pPr>
            <a:lvl9pPr marL="2743835" indent="0">
              <a:buNone/>
              <a:defRPr sz="12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8"/>
            <a:ext cx="5183188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B320089-75B6-4A80-BD35-25AD6961D4ED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4463" y="646113"/>
            <a:ext cx="5265737" cy="61166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27643" y="3246789"/>
            <a:ext cx="5817290" cy="943726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3"/>
          </p:nvPr>
        </p:nvSpPr>
        <p:spPr>
          <a:xfrm>
            <a:off x="6287526" y="4242608"/>
            <a:ext cx="5758449" cy="60518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endParaRPr lang="zh-CN" altLang="en-US" noProof="1"/>
          </a:p>
        </p:txBody>
      </p:sp>
      <p:sp>
        <p:nvSpPr>
          <p:cNvPr id="9" name="日期占位符 2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" name="页脚占位符 3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8F131311-2A4A-47F4-BFB4-65767E65836A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0" y="342900"/>
            <a:ext cx="214313" cy="5556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6851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9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66FCC1DE-3FA5-47C0-B60C-83E1BFC1B824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0" y="457200"/>
            <a:ext cx="214313" cy="5556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68516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1"/>
            <a:ext cx="4165201" cy="1600201"/>
          </a:xfrm>
        </p:spPr>
        <p:txBody>
          <a:bodyPr anchor="t">
            <a:normAutofit/>
          </a:bodyPr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1"/>
            <a:ext cx="6170400" cy="54036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935" indent="0">
              <a:buNone/>
              <a:defRPr sz="1500"/>
            </a:lvl8pPr>
            <a:lvl9pPr marL="2743835" indent="0">
              <a:buNone/>
              <a:defRPr sz="1500"/>
            </a:lvl9pPr>
          </a:lstStyle>
          <a:p>
            <a:pPr marL="0" marR="0" lvl="0" indent="0" algn="l" defTabSz="685800" rtl="0" eaLnBrk="1" fontAlgn="base" latinLnBrk="0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399"/>
            <a:ext cx="4165201" cy="381158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935" indent="0">
              <a:buNone/>
              <a:defRPr sz="750"/>
            </a:lvl8pPr>
            <a:lvl9pPr marL="2743835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9" name="日期占位符 4"/>
          <p:cNvSpPr>
            <a:spLocks noGrp="1"/>
          </p:cNvSpPr>
          <p:nvPr>
            <p:ph type="dt" sz="half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9EFD9D74-47D9-4702-A33C-335B63B48DBF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" name="页脚占位符 5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1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CBAE110-CCFF-4D4B-A846-9ECE1AA1F4DD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4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4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B320089-75B6-4A80-BD35-25AD6961D4ED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5"/>
            <a:ext cx="10515600" cy="555897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B320089-75B6-4A80-BD35-25AD6961D4ED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6"/>
          <p:cNvPicPr>
            <a:picLocks noChangeAspect="1"/>
          </p:cNvPicPr>
          <p:nvPr/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  <a:lum contrast="20000"/>
          </a:blip>
          <a:stretch>
            <a:fillRect/>
          </a:stretch>
        </p:blipFill>
        <p:spPr>
          <a:xfrm rot="1535812">
            <a:off x="1083066" y="1169914"/>
            <a:ext cx="952356" cy="1233568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4705209" y="929090"/>
            <a:ext cx="485192" cy="495544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3710196" y="1801348"/>
            <a:ext cx="253668" cy="25908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74765">
            <a:off x="464408" y="860749"/>
            <a:ext cx="365982" cy="373791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lum bright="-20000" contrast="40000"/>
          </a:blip>
          <a:stretch>
            <a:fillRect/>
          </a:stretch>
        </p:blipFill>
        <p:spPr>
          <a:xfrm>
            <a:off x="1495097" y="2758172"/>
            <a:ext cx="4171696" cy="3446409"/>
          </a:xfrm>
          <a:prstGeom prst="rect">
            <a:avLst/>
          </a:prstGeom>
        </p:spPr>
      </p:pic>
      <p:sp>
        <p:nvSpPr>
          <p:cNvPr id="13" name="任意多边形: 形状 11"/>
          <p:cNvSpPr/>
          <p:nvPr/>
        </p:nvSpPr>
        <p:spPr>
          <a:xfrm>
            <a:off x="6030913" y="5588000"/>
            <a:ext cx="5686425" cy="927100"/>
          </a:xfrm>
          <a:custGeom>
            <a:gdLst>
              <a:gd name="connsiteX0" fmla="*/ 0 w 3898232"/>
              <a:gd name="connsiteY0" fmla="*/ 0 h 926432"/>
              <a:gd name="connsiteX1" fmla="*/ 2695074 w 3898232"/>
              <a:gd name="connsiteY1" fmla="*/ 252664 h 926432"/>
              <a:gd name="connsiteX2" fmla="*/ 3898232 w 3898232"/>
              <a:gd name="connsiteY2" fmla="*/ 926432 h 9264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98232" h="926432">
                <a:moveTo>
                  <a:pt x="0" y="0"/>
                </a:moveTo>
                <a:cubicBezTo>
                  <a:pt x="1022684" y="49129"/>
                  <a:pt x="2045369" y="98259"/>
                  <a:pt x="2695074" y="252664"/>
                </a:cubicBezTo>
                <a:cubicBezTo>
                  <a:pt x="3344779" y="407069"/>
                  <a:pt x="3753853" y="828174"/>
                  <a:pt x="3898232" y="926432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任意多边形: 形状 12"/>
          <p:cNvSpPr/>
          <p:nvPr/>
        </p:nvSpPr>
        <p:spPr>
          <a:xfrm>
            <a:off x="130175" y="5764213"/>
            <a:ext cx="1152525" cy="750888"/>
          </a:xfrm>
          <a:custGeom>
            <a:gdLst>
              <a:gd name="connsiteX0" fmla="*/ 58587 w 3425902"/>
              <a:gd name="connsiteY0" fmla="*/ 737736 h 749586"/>
              <a:gd name="connsiteX1" fmla="*/ 102130 w 3425902"/>
              <a:gd name="connsiteY1" fmla="*/ 694194 h 749586"/>
              <a:gd name="connsiteX2" fmla="*/ 1002016 w 3425902"/>
              <a:gd name="connsiteY2" fmla="*/ 302308 h 749586"/>
              <a:gd name="connsiteX3" fmla="*/ 3019502 w 3425902"/>
              <a:gd name="connsiteY3" fmla="*/ 26536 h 749586"/>
              <a:gd name="connsiteX4" fmla="*/ 3425902 w 3425902"/>
              <a:gd name="connsiteY4" fmla="*/ 26536 h 749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5902" h="749586">
                <a:moveTo>
                  <a:pt x="58587" y="737736"/>
                </a:moveTo>
                <a:cubicBezTo>
                  <a:pt x="1739" y="752250"/>
                  <a:pt x="-55108" y="766765"/>
                  <a:pt x="102130" y="694194"/>
                </a:cubicBezTo>
                <a:cubicBezTo>
                  <a:pt x="259368" y="621623"/>
                  <a:pt x="515787" y="413584"/>
                  <a:pt x="1002016" y="302308"/>
                </a:cubicBezTo>
                <a:cubicBezTo>
                  <a:pt x="1488245" y="191032"/>
                  <a:pt x="2615521" y="72498"/>
                  <a:pt x="3019502" y="26536"/>
                </a:cubicBezTo>
                <a:cubicBezTo>
                  <a:pt x="3423483" y="-19426"/>
                  <a:pt x="3424692" y="3555"/>
                  <a:pt x="3425902" y="26536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66368">
            <a:off x="585532" y="3632057"/>
            <a:ext cx="383042" cy="429444"/>
          </a:xfrm>
          <a:prstGeom prst="rect">
            <a:avLst/>
          </a:prstGeom>
        </p:spPr>
      </p:pic>
      <p:sp>
        <p:nvSpPr>
          <p:cNvPr id="16" name="任意多边形: 形状 14"/>
          <p:cNvSpPr/>
          <p:nvPr/>
        </p:nvSpPr>
        <p:spPr>
          <a:xfrm>
            <a:off x="6300788" y="3484563"/>
            <a:ext cx="4889500" cy="50800"/>
          </a:xfrm>
          <a:custGeom>
            <a:gdLst>
              <a:gd name="connsiteX0" fmla="*/ 0 w 4889500"/>
              <a:gd name="connsiteY0" fmla="*/ 50800 h 50800"/>
              <a:gd name="connsiteX1" fmla="*/ 292100 w 4889500"/>
              <a:gd name="connsiteY1" fmla="*/ 38100 h 50800"/>
              <a:gd name="connsiteX2" fmla="*/ 381000 w 4889500"/>
              <a:gd name="connsiteY2" fmla="*/ 25400 h 50800"/>
              <a:gd name="connsiteX3" fmla="*/ 4889500 w 4889500"/>
              <a:gd name="connsiteY3" fmla="*/ 0 h 50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9500" h="50800">
                <a:moveTo>
                  <a:pt x="0" y="50800"/>
                </a:moveTo>
                <a:cubicBezTo>
                  <a:pt x="97367" y="46567"/>
                  <a:pt x="194857" y="44583"/>
                  <a:pt x="292100" y="38100"/>
                </a:cubicBezTo>
                <a:cubicBezTo>
                  <a:pt x="321968" y="36109"/>
                  <a:pt x="351068" y="25785"/>
                  <a:pt x="381000" y="25400"/>
                </a:cubicBezTo>
                <a:lnTo>
                  <a:pt x="4889500" y="0"/>
                </a:lnTo>
              </a:path>
            </a:pathLst>
          </a:custGeom>
          <a:noFill/>
          <a:ln w="28575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任意多边形: 形状 15"/>
          <p:cNvSpPr/>
          <p:nvPr/>
        </p:nvSpPr>
        <p:spPr>
          <a:xfrm>
            <a:off x="6211888" y="2151063"/>
            <a:ext cx="4889500" cy="50800"/>
          </a:xfrm>
          <a:custGeom>
            <a:gdLst>
              <a:gd name="connsiteX0" fmla="*/ 0 w 4889500"/>
              <a:gd name="connsiteY0" fmla="*/ 50800 h 50800"/>
              <a:gd name="connsiteX1" fmla="*/ 292100 w 4889500"/>
              <a:gd name="connsiteY1" fmla="*/ 38100 h 50800"/>
              <a:gd name="connsiteX2" fmla="*/ 381000 w 4889500"/>
              <a:gd name="connsiteY2" fmla="*/ 25400 h 50800"/>
              <a:gd name="connsiteX3" fmla="*/ 4889500 w 4889500"/>
              <a:gd name="connsiteY3" fmla="*/ 0 h 50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9500" h="50800">
                <a:moveTo>
                  <a:pt x="0" y="50800"/>
                </a:moveTo>
                <a:cubicBezTo>
                  <a:pt x="97367" y="46567"/>
                  <a:pt x="194857" y="44583"/>
                  <a:pt x="292100" y="38100"/>
                </a:cubicBezTo>
                <a:cubicBezTo>
                  <a:pt x="321968" y="36109"/>
                  <a:pt x="351068" y="25785"/>
                  <a:pt x="381000" y="25400"/>
                </a:cubicBezTo>
                <a:lnTo>
                  <a:pt x="4889500" y="0"/>
                </a:lnTo>
              </a:path>
            </a:pathLst>
          </a:custGeom>
          <a:noFill/>
          <a:ln w="28575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867400" y="2268980"/>
            <a:ext cx="5486400" cy="1108400"/>
          </a:xfrm>
        </p:spPr>
        <p:txBody>
          <a:bodyPr>
            <a:normAutofit/>
          </a:bodyPr>
          <a:lstStyle>
            <a:lvl1pPr algn="ctr">
              <a:defRPr sz="4400">
                <a:solidFill>
                  <a:schemeClr val="tx2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867400" y="3657836"/>
            <a:ext cx="5486400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18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83A648F-B936-4F16-BCE6-1EA967C16EF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/>
        </p:nvSpPr>
        <p:spPr>
          <a:xfrm>
            <a:off x="3667125" y="4311650"/>
            <a:ext cx="4889500" cy="50800"/>
          </a:xfrm>
          <a:custGeom>
            <a:gdLst>
              <a:gd name="connsiteX0" fmla="*/ 0 w 4889500"/>
              <a:gd name="connsiteY0" fmla="*/ 50800 h 50800"/>
              <a:gd name="connsiteX1" fmla="*/ 292100 w 4889500"/>
              <a:gd name="connsiteY1" fmla="*/ 38100 h 50800"/>
              <a:gd name="connsiteX2" fmla="*/ 381000 w 4889500"/>
              <a:gd name="connsiteY2" fmla="*/ 25400 h 50800"/>
              <a:gd name="connsiteX3" fmla="*/ 4889500 w 4889500"/>
              <a:gd name="connsiteY3" fmla="*/ 0 h 50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9500" h="50800">
                <a:moveTo>
                  <a:pt x="0" y="50800"/>
                </a:moveTo>
                <a:cubicBezTo>
                  <a:pt x="97367" y="46567"/>
                  <a:pt x="194857" y="44583"/>
                  <a:pt x="292100" y="38100"/>
                </a:cubicBezTo>
                <a:cubicBezTo>
                  <a:pt x="321968" y="36109"/>
                  <a:pt x="351068" y="25785"/>
                  <a:pt x="381000" y="25400"/>
                </a:cubicBezTo>
                <a:lnTo>
                  <a:pt x="4889500" y="0"/>
                </a:lnTo>
              </a:path>
            </a:pathLst>
          </a:custGeom>
          <a:noFill/>
          <a:ln w="28575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任意多边形: 形状 7"/>
          <p:cNvSpPr/>
          <p:nvPr/>
        </p:nvSpPr>
        <p:spPr>
          <a:xfrm>
            <a:off x="3667125" y="2513013"/>
            <a:ext cx="4889500" cy="50800"/>
          </a:xfrm>
          <a:custGeom>
            <a:gdLst>
              <a:gd name="connsiteX0" fmla="*/ 0 w 4889500"/>
              <a:gd name="connsiteY0" fmla="*/ 50800 h 50800"/>
              <a:gd name="connsiteX1" fmla="*/ 292100 w 4889500"/>
              <a:gd name="connsiteY1" fmla="*/ 38100 h 50800"/>
              <a:gd name="connsiteX2" fmla="*/ 381000 w 4889500"/>
              <a:gd name="connsiteY2" fmla="*/ 25400 h 50800"/>
              <a:gd name="connsiteX3" fmla="*/ 4889500 w 4889500"/>
              <a:gd name="connsiteY3" fmla="*/ 0 h 50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9500" h="50800">
                <a:moveTo>
                  <a:pt x="0" y="50800"/>
                </a:moveTo>
                <a:cubicBezTo>
                  <a:pt x="97367" y="46567"/>
                  <a:pt x="194857" y="44583"/>
                  <a:pt x="292100" y="38100"/>
                </a:cubicBezTo>
                <a:cubicBezTo>
                  <a:pt x="321968" y="36109"/>
                  <a:pt x="351068" y="25785"/>
                  <a:pt x="381000" y="25400"/>
                </a:cubicBezTo>
                <a:lnTo>
                  <a:pt x="4889500" y="0"/>
                </a:lnTo>
              </a:path>
            </a:pathLst>
          </a:custGeom>
          <a:noFill/>
          <a:ln w="28575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  <a:lum contrast="20000"/>
          </a:blip>
          <a:stretch>
            <a:fillRect/>
          </a:stretch>
        </p:blipFill>
        <p:spPr>
          <a:xfrm rot="1535812">
            <a:off x="1083066" y="1169914"/>
            <a:ext cx="952356" cy="1233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4705209" y="732135"/>
            <a:ext cx="485192" cy="495544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3710196" y="1604393"/>
            <a:ext cx="253668" cy="25908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74765">
            <a:off x="464408" y="860749"/>
            <a:ext cx="365982" cy="373791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66368">
            <a:off x="585532" y="3632057"/>
            <a:ext cx="383042" cy="429444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10766151" y="3248153"/>
            <a:ext cx="485192" cy="49554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9771138" y="4120411"/>
            <a:ext cx="253668" cy="25908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66368">
            <a:off x="10751038" y="5608246"/>
            <a:ext cx="383042" cy="42944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82676" y="3423943"/>
            <a:ext cx="5626648" cy="757643"/>
          </a:xfrm>
        </p:spPr>
        <p:txBody>
          <a:bodyPr anchor="t">
            <a:normAutofit/>
          </a:bodyPr>
          <a:lstStyle>
            <a:lvl1pPr algn="ctr">
              <a:defRPr sz="4000">
                <a:solidFill>
                  <a:schemeClr val="tx2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282676" y="2577827"/>
            <a:ext cx="5626648" cy="757643"/>
          </a:xfrm>
        </p:spPr>
        <p:txBody>
          <a:bodyPr anchor="b">
            <a:normAutofit/>
          </a:bodyPr>
          <a:lstStyle>
            <a:lvl1pPr marL="0" indent="0" algn="ctr">
              <a:buNone/>
              <a:defRPr sz="4000" b="1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18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25388D0-D29F-4C13-A6B9-5F8864074990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  <a:lum contrast="20000"/>
          </a:blip>
          <a:stretch>
            <a:fillRect/>
          </a:stretch>
        </p:blipFill>
        <p:spPr>
          <a:xfrm rot="1535812">
            <a:off x="1083066" y="1169914"/>
            <a:ext cx="952356" cy="1233568"/>
          </a:xfrm>
          <a:prstGeom prst="rect">
            <a:avLst/>
          </a:prstGeom>
        </p:spPr>
      </p:pic>
      <p:pic>
        <p:nvPicPr>
          <p:cNvPr id="9" name="图片 6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4705209" y="929090"/>
            <a:ext cx="485192" cy="495544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0757129">
            <a:off x="3710196" y="1801348"/>
            <a:ext cx="253668" cy="25908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74765">
            <a:off x="464408" y="860749"/>
            <a:ext cx="365982" cy="373791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lum bright="-20000" contrast="40000"/>
          </a:blip>
          <a:stretch>
            <a:fillRect/>
          </a:stretch>
        </p:blipFill>
        <p:spPr>
          <a:xfrm>
            <a:off x="1495097" y="2758172"/>
            <a:ext cx="4171696" cy="3446409"/>
          </a:xfrm>
          <a:prstGeom prst="rect">
            <a:avLst/>
          </a:prstGeom>
        </p:spPr>
      </p:pic>
      <p:sp>
        <p:nvSpPr>
          <p:cNvPr id="13" name="任意多边形: 形状 10"/>
          <p:cNvSpPr/>
          <p:nvPr/>
        </p:nvSpPr>
        <p:spPr>
          <a:xfrm>
            <a:off x="6030913" y="5588000"/>
            <a:ext cx="5686425" cy="927100"/>
          </a:xfrm>
          <a:custGeom>
            <a:gdLst>
              <a:gd name="connsiteX0" fmla="*/ 0 w 3898232"/>
              <a:gd name="connsiteY0" fmla="*/ 0 h 926432"/>
              <a:gd name="connsiteX1" fmla="*/ 2695074 w 3898232"/>
              <a:gd name="connsiteY1" fmla="*/ 252664 h 926432"/>
              <a:gd name="connsiteX2" fmla="*/ 3898232 w 3898232"/>
              <a:gd name="connsiteY2" fmla="*/ 926432 h 9264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98232" h="926432">
                <a:moveTo>
                  <a:pt x="0" y="0"/>
                </a:moveTo>
                <a:cubicBezTo>
                  <a:pt x="1022684" y="49129"/>
                  <a:pt x="2045369" y="98259"/>
                  <a:pt x="2695074" y="252664"/>
                </a:cubicBezTo>
                <a:cubicBezTo>
                  <a:pt x="3344779" y="407069"/>
                  <a:pt x="3753853" y="828174"/>
                  <a:pt x="3898232" y="926432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任意多边形: 形状 11"/>
          <p:cNvSpPr/>
          <p:nvPr/>
        </p:nvSpPr>
        <p:spPr>
          <a:xfrm>
            <a:off x="130175" y="5764213"/>
            <a:ext cx="1152525" cy="750888"/>
          </a:xfrm>
          <a:custGeom>
            <a:gdLst>
              <a:gd name="connsiteX0" fmla="*/ 58587 w 3425902"/>
              <a:gd name="connsiteY0" fmla="*/ 737736 h 749586"/>
              <a:gd name="connsiteX1" fmla="*/ 102130 w 3425902"/>
              <a:gd name="connsiteY1" fmla="*/ 694194 h 749586"/>
              <a:gd name="connsiteX2" fmla="*/ 1002016 w 3425902"/>
              <a:gd name="connsiteY2" fmla="*/ 302308 h 749586"/>
              <a:gd name="connsiteX3" fmla="*/ 3019502 w 3425902"/>
              <a:gd name="connsiteY3" fmla="*/ 26536 h 749586"/>
              <a:gd name="connsiteX4" fmla="*/ 3425902 w 3425902"/>
              <a:gd name="connsiteY4" fmla="*/ 26536 h 749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5902" h="749586">
                <a:moveTo>
                  <a:pt x="58587" y="737736"/>
                </a:moveTo>
                <a:cubicBezTo>
                  <a:pt x="1739" y="752250"/>
                  <a:pt x="-55108" y="766765"/>
                  <a:pt x="102130" y="694194"/>
                </a:cubicBezTo>
                <a:cubicBezTo>
                  <a:pt x="259368" y="621623"/>
                  <a:pt x="515787" y="413584"/>
                  <a:pt x="1002016" y="302308"/>
                </a:cubicBezTo>
                <a:cubicBezTo>
                  <a:pt x="1488245" y="191032"/>
                  <a:pt x="2615521" y="72498"/>
                  <a:pt x="3019502" y="26536"/>
                </a:cubicBezTo>
                <a:cubicBezTo>
                  <a:pt x="3423483" y="-19426"/>
                  <a:pt x="3424692" y="3555"/>
                  <a:pt x="3425902" y="26536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666368">
            <a:off x="585532" y="3632057"/>
            <a:ext cx="383042" cy="429444"/>
          </a:xfrm>
          <a:prstGeom prst="rect">
            <a:avLst/>
          </a:prstGeom>
        </p:spPr>
      </p:pic>
      <p:sp>
        <p:nvSpPr>
          <p:cNvPr id="16" name="任意多边形: 形状 13"/>
          <p:cNvSpPr/>
          <p:nvPr/>
        </p:nvSpPr>
        <p:spPr>
          <a:xfrm>
            <a:off x="6300788" y="3484563"/>
            <a:ext cx="4889500" cy="50800"/>
          </a:xfrm>
          <a:custGeom>
            <a:gdLst>
              <a:gd name="connsiteX0" fmla="*/ 0 w 4889500"/>
              <a:gd name="connsiteY0" fmla="*/ 50800 h 50800"/>
              <a:gd name="connsiteX1" fmla="*/ 292100 w 4889500"/>
              <a:gd name="connsiteY1" fmla="*/ 38100 h 50800"/>
              <a:gd name="connsiteX2" fmla="*/ 381000 w 4889500"/>
              <a:gd name="connsiteY2" fmla="*/ 25400 h 50800"/>
              <a:gd name="connsiteX3" fmla="*/ 4889500 w 4889500"/>
              <a:gd name="connsiteY3" fmla="*/ 0 h 50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9500" h="50800">
                <a:moveTo>
                  <a:pt x="0" y="50800"/>
                </a:moveTo>
                <a:cubicBezTo>
                  <a:pt x="97367" y="46567"/>
                  <a:pt x="194857" y="44583"/>
                  <a:pt x="292100" y="38100"/>
                </a:cubicBezTo>
                <a:cubicBezTo>
                  <a:pt x="321968" y="36109"/>
                  <a:pt x="351068" y="25785"/>
                  <a:pt x="381000" y="25400"/>
                </a:cubicBezTo>
                <a:lnTo>
                  <a:pt x="4889500" y="0"/>
                </a:lnTo>
              </a:path>
            </a:pathLst>
          </a:custGeom>
          <a:noFill/>
          <a:ln w="28575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任意多边形: 形状 14"/>
          <p:cNvSpPr/>
          <p:nvPr/>
        </p:nvSpPr>
        <p:spPr>
          <a:xfrm>
            <a:off x="6211888" y="2151063"/>
            <a:ext cx="4889500" cy="50800"/>
          </a:xfrm>
          <a:custGeom>
            <a:gdLst>
              <a:gd name="connsiteX0" fmla="*/ 0 w 4889500"/>
              <a:gd name="connsiteY0" fmla="*/ 50800 h 50800"/>
              <a:gd name="connsiteX1" fmla="*/ 292100 w 4889500"/>
              <a:gd name="connsiteY1" fmla="*/ 38100 h 50800"/>
              <a:gd name="connsiteX2" fmla="*/ 381000 w 4889500"/>
              <a:gd name="connsiteY2" fmla="*/ 25400 h 50800"/>
              <a:gd name="connsiteX3" fmla="*/ 4889500 w 4889500"/>
              <a:gd name="connsiteY3" fmla="*/ 0 h 50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9500" h="50800">
                <a:moveTo>
                  <a:pt x="0" y="50800"/>
                </a:moveTo>
                <a:cubicBezTo>
                  <a:pt x="97367" y="46567"/>
                  <a:pt x="194857" y="44583"/>
                  <a:pt x="292100" y="38100"/>
                </a:cubicBezTo>
                <a:cubicBezTo>
                  <a:pt x="321968" y="36109"/>
                  <a:pt x="351068" y="25785"/>
                  <a:pt x="381000" y="25400"/>
                </a:cubicBezTo>
                <a:lnTo>
                  <a:pt x="4889500" y="0"/>
                </a:lnTo>
              </a:path>
            </a:pathLst>
          </a:custGeom>
          <a:noFill/>
          <a:ln w="28575">
            <a:solidFill>
              <a:schemeClr val="accent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6605" y="2169891"/>
            <a:ext cx="5160390" cy="1341182"/>
          </a:xfrm>
        </p:spPr>
        <p:txBody>
          <a:bodyPr>
            <a:normAutofit/>
          </a:bodyPr>
          <a:lstStyle>
            <a:lvl1pPr algn="ctr">
              <a:defRPr sz="5400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17" name="内容占位符 16"/>
          <p:cNvSpPr>
            <a:spLocks noGrp="1"/>
          </p:cNvSpPr>
          <p:nvPr>
            <p:ph sz="quarter" idx="13"/>
          </p:nvPr>
        </p:nvSpPr>
        <p:spPr>
          <a:xfrm>
            <a:off x="6096000" y="3656013"/>
            <a:ext cx="5170488" cy="358431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18" name="日期占位符 2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页脚占位符 3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0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01EADAB9-8833-45FD-8721-37A44271146C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84358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rgbClr val="7F7F7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12997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ags" Target="../tags/tag1.xml" /><Relationship Id="rId12" Type="http://schemas.openxmlformats.org/officeDocument/2006/relationships/tags" Target="../tags/tag2.xml" /><Relationship Id="rId13" Type="http://schemas.openxmlformats.org/officeDocument/2006/relationships/tags" Target="../tags/tag3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tags" Target="../tags/tag4.xml" /><Relationship Id="rId12" Type="http://schemas.openxmlformats.org/officeDocument/2006/relationships/tags" Target="../tags/tag5.xml" /><Relationship Id="rId13" Type="http://schemas.openxmlformats.org/officeDocument/2006/relationships/tags" Target="../tags/tag6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5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B320089-75B6-4A80-BD35-25AD6961D4ED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23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52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8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auto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60FBDFE-C587-4B4C-A407-44438C67B59E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2024/2/29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auto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auto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505B9E1B-C490-4710-B30B-C8EC1FA871B3}" type="slidenum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</p:sldLayoutIdLst>
  <p:transition/>
  <p:timing/>
  <p:txStyles>
    <p:titleStyle>
      <a:lvl1pPr algn="l" rtl="0" fontAlgn="base">
        <a:lnSpc>
          <a:spcPct val="120000"/>
        </a:lnSpc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2pPr>
      <a:lvl3pPr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3pPr>
      <a:lvl4pPr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4pPr>
      <a:lvl5pPr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5pPr>
      <a:lvl6pPr marL="457200"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6pPr>
      <a:lvl7pPr marL="914400"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7pPr>
      <a:lvl8pPr marL="1371600"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8pPr>
      <a:lvl9pPr marL="1828800" algn="l" rtl="0" fontAlgn="base">
        <a:lnSpc>
          <a:spcPct val="120000"/>
        </a:lnSpc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9pPr>
    </p:titleStyle>
    <p:bodyStyle>
      <a:lvl1pPr marL="228600" indent="-228600" algn="l" rtl="0" fontAlgn="base">
        <a:lnSpc>
          <a:spcPct val="12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7F7F7F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rgbClr val="7F7F7F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11.jpeg" /><Relationship Id="rId11" Type="http://schemas.openxmlformats.org/officeDocument/2006/relationships/hyperlink" Target="&#36816;&#21160;&#25439;&#20260;&#38598;&#38182;.mp4" TargetMode="External" /><Relationship Id="rId12" Type="http://schemas.openxmlformats.org/officeDocument/2006/relationships/tags" Target="../tags/tag11.xml" /><Relationship Id="rId13" Type="http://schemas.openxmlformats.org/officeDocument/2006/relationships/audio" Target="../media/audio111.wav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.xml" /><Relationship Id="rId4" Type="http://schemas.openxmlformats.org/officeDocument/2006/relationships/image" Target="../media/image5.pn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Relationship Id="rId9" Type="http://schemas.openxmlformats.org/officeDocument/2006/relationships/image" Target="../media/image10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tags" Target="../tags/tag24.xml" /><Relationship Id="rId16" Type="http://schemas.openxmlformats.org/officeDocument/2006/relationships/image" Target="../media/image13.png" /><Relationship Id="rId17" Type="http://schemas.openxmlformats.org/officeDocument/2006/relationships/image" Target="../media/image14.png" /><Relationship Id="rId2" Type="http://schemas.openxmlformats.org/officeDocument/2006/relationships/image" Target="../media/image12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14.png" /><Relationship Id="rId7" Type="http://schemas.openxmlformats.org/officeDocument/2006/relationships/image" Target="../media/image15.jpeg" /><Relationship Id="rId8" Type="http://schemas.openxmlformats.org/officeDocument/2006/relationships/tags" Target="../tags/tag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tags" Target="../tags/tag40.xml" /><Relationship Id="rId17" Type="http://schemas.openxmlformats.org/officeDocument/2006/relationships/image" Target="../media/image14.png" /><Relationship Id="rId18" Type="http://schemas.openxmlformats.org/officeDocument/2006/relationships/tags" Target="../tags/tag41.xml" /><Relationship Id="rId19" Type="http://schemas.openxmlformats.org/officeDocument/2006/relationships/audio" Target="../media/audio212.wav" /><Relationship Id="rId2" Type="http://schemas.openxmlformats.org/officeDocument/2006/relationships/themeOverride" Target="../theme/themeOverride2.xml" /><Relationship Id="rId20" Type="http://schemas.openxmlformats.org/officeDocument/2006/relationships/audio" Target="../media/audio323.wav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image" Target="../media/image14.png" /><Relationship Id="rId7" Type="http://schemas.openxmlformats.org/officeDocument/2006/relationships/image" Target="../media/image16.jpeg" /><Relationship Id="rId8" Type="http://schemas.openxmlformats.org/officeDocument/2006/relationships/tags" Target="../tags/tag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7.jpeg" /><Relationship Id="rId3" Type="http://schemas.openxmlformats.org/officeDocument/2006/relationships/image" Target="../media/image14.png" /><Relationship Id="rId4" Type="http://schemas.openxmlformats.org/officeDocument/2006/relationships/audio" Target="../media/audio11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tags" Target="../tags/tag57.xml" /><Relationship Id="rId17" Type="http://schemas.openxmlformats.org/officeDocument/2006/relationships/tags" Target="../tags/tag58.xml" /><Relationship Id="rId18" Type="http://schemas.openxmlformats.org/officeDocument/2006/relationships/tags" Target="../tags/tag59.xml" /><Relationship Id="rId19" Type="http://schemas.openxmlformats.org/officeDocument/2006/relationships/tags" Target="../tags/tag60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61.xml" /><Relationship Id="rId21" Type="http://schemas.openxmlformats.org/officeDocument/2006/relationships/tags" Target="../tags/tag62.xml" /><Relationship Id="rId22" Type="http://schemas.openxmlformats.org/officeDocument/2006/relationships/tags" Target="../tags/tag63.xml" /><Relationship Id="rId23" Type="http://schemas.openxmlformats.org/officeDocument/2006/relationships/tags" Target="../tags/tag64.xml" /><Relationship Id="rId24" Type="http://schemas.openxmlformats.org/officeDocument/2006/relationships/tags" Target="../tags/tag65.xml" /><Relationship Id="rId25" Type="http://schemas.openxmlformats.org/officeDocument/2006/relationships/tags" Target="../tags/tag66.xml" /><Relationship Id="rId26" Type="http://schemas.openxmlformats.org/officeDocument/2006/relationships/tags" Target="../tags/tag67.xml" /><Relationship Id="rId27" Type="http://schemas.openxmlformats.org/officeDocument/2006/relationships/tags" Target="../tags/tag68.xml" /><Relationship Id="rId28" Type="http://schemas.openxmlformats.org/officeDocument/2006/relationships/tags" Target="../tags/tag69.xml" /><Relationship Id="rId29" Type="http://schemas.openxmlformats.org/officeDocument/2006/relationships/tags" Target="../tags/tag70.xml" /><Relationship Id="rId3" Type="http://schemas.openxmlformats.org/officeDocument/2006/relationships/notesSlide" Target="../notesSlides/notesSlide6.xml" /><Relationship Id="rId30" Type="http://schemas.openxmlformats.org/officeDocument/2006/relationships/tags" Target="../tags/tag71.xml" /><Relationship Id="rId31" Type="http://schemas.openxmlformats.org/officeDocument/2006/relationships/tags" Target="../tags/tag72.xml" /><Relationship Id="rId32" Type="http://schemas.openxmlformats.org/officeDocument/2006/relationships/tags" Target="../tags/tag73.xml" /><Relationship Id="rId33" Type="http://schemas.openxmlformats.org/officeDocument/2006/relationships/tags" Target="../tags/tag74.xml" /><Relationship Id="rId34" Type="http://schemas.openxmlformats.org/officeDocument/2006/relationships/tags" Target="../tags/tag75.xml" /><Relationship Id="rId35" Type="http://schemas.openxmlformats.org/officeDocument/2006/relationships/tags" Target="../tags/tag76.xml" /><Relationship Id="rId36" Type="http://schemas.openxmlformats.org/officeDocument/2006/relationships/tags" Target="../tags/tag77.xml" /><Relationship Id="rId37" Type="http://schemas.openxmlformats.org/officeDocument/2006/relationships/tags" Target="../tags/tag78.xml" /><Relationship Id="rId38" Type="http://schemas.openxmlformats.org/officeDocument/2006/relationships/tags" Target="../tags/tag79.xml" /><Relationship Id="rId39" Type="http://schemas.openxmlformats.org/officeDocument/2006/relationships/tags" Target="../tags/tag80.xml" /><Relationship Id="rId4" Type="http://schemas.openxmlformats.org/officeDocument/2006/relationships/tags" Target="../tags/tag45.xml" /><Relationship Id="rId40" Type="http://schemas.openxmlformats.org/officeDocument/2006/relationships/tags" Target="../tags/tag81.xml" /><Relationship Id="rId41" Type="http://schemas.openxmlformats.org/officeDocument/2006/relationships/image" Target="../media/image14.png" /><Relationship Id="rId42" Type="http://schemas.openxmlformats.org/officeDocument/2006/relationships/tags" Target="../tags/tag82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image" Target="../media/image18.png" /><Relationship Id="rId11" Type="http://schemas.openxmlformats.org/officeDocument/2006/relationships/image" Target="../media/image19.jpeg" /><Relationship Id="rId12" Type="http://schemas.openxmlformats.org/officeDocument/2006/relationships/tags" Target="../tags/tag91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0.png" /><Relationship Id="rId3" Type="http://schemas.openxmlformats.org/officeDocument/2006/relationships/image" Target="../media/image14.png" /><Relationship Id="rId4" Type="http://schemas.openxmlformats.org/officeDocument/2006/relationships/audio" Target="../media/audio414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image" Target="../media/image14.png" /><Relationship Id="rId7" Type="http://schemas.openxmlformats.org/officeDocument/2006/relationships/image" Target="../media/image21.jpeg" /><Relationship Id="rId8" Type="http://schemas.openxmlformats.org/officeDocument/2006/relationships/tags" Target="../tags/tag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13123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3629660" y="1713865"/>
            <a:ext cx="8318500" cy="1871980"/>
          </a:xfrm>
        </p:spPr>
        <p:txBody>
          <a:bodyPr vert="horz" wrap="square" lIns="91440" tIns="45720" rIns="91440" bIns="45720" anchor="b" anchorCtr="0">
            <a:normAutofit/>
          </a:bodyPr>
          <a:lstStyle/>
          <a:p>
            <a:pPr algn="ctr" defTabSz="685800" eaLnBrk="1" hangingPunct="1">
              <a:buClrTx/>
              <a:buSzTx/>
              <a:buFontTx/>
              <a:buNone/>
            </a:pPr>
            <a:r>
              <a:rPr lang="zh-CN" altLang="en-US" sz="6000" b="1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j-cs"/>
                <a:sym typeface="+mn-ea"/>
              </a:rPr>
              <a:t>运动损伤的预防及处理</a:t>
            </a:r>
          </a:p>
        </p:txBody>
      </p:sp>
      <p:sp>
        <p:nvSpPr>
          <p:cNvPr id="14339" name="副标题 3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6446838" y="4256088"/>
            <a:ext cx="5500687" cy="1362075"/>
          </a:xfrm>
        </p:spPr>
        <p:txBody>
          <a:bodyPr vert="horz" wrap="square" lIns="91440" tIns="45720" rIns="91440" bIns="45720" anchor="t" anchorCtr="0"/>
          <a:lstStyle/>
          <a:p>
            <a:pPr defTabSz="685800" eaLnBrk="1" hangingPunct="1">
              <a:buClrTx/>
              <a:buSzTx/>
            </a:pPr>
            <a:endParaRPr lang="zh-CN" altLang="en-US" kern="1200">
              <a:solidFill>
                <a:srgbClr val="404040"/>
              </a:solidFill>
              <a:latin typeface="+mn-lt"/>
              <a:ea typeface="+mn-ea"/>
              <a:cs typeface="+mn-cs"/>
            </a:endParaRPr>
          </a:p>
          <a:p>
            <a:pPr defTabSz="685800" eaLnBrk="1" hangingPunct="1">
              <a:buClrTx/>
              <a:buSzTx/>
            </a:pPr>
            <a:endParaRPr lang="zh-CN" altLang="en-US" kern="1200">
              <a:solidFill>
                <a:srgbClr val="404040"/>
              </a:solidFill>
              <a:latin typeface="+mn-lt"/>
              <a:ea typeface="+mn-ea"/>
              <a:cs typeface="+mn-cs"/>
            </a:endParaRPr>
          </a:p>
          <a:p>
            <a:pPr defTabSz="685800" eaLnBrk="1" hangingPunct="1">
              <a:buClrTx/>
              <a:buSzTx/>
            </a:pPr>
            <a:endParaRPr lang="zh-CN" altLang="en-US" kern="1200">
              <a:solidFill>
                <a:srgbClr val="404040"/>
              </a:solidFill>
              <a:latin typeface="+mn-lt"/>
              <a:ea typeface="+mn-ea"/>
              <a:cs typeface="+mn-cs"/>
            </a:endParaRPr>
          </a:p>
        </p:txBody>
      </p:sp>
    </p:spTree>
    <p:custDataLst>
      <p:tags r:id="rId5"/>
    </p:custDataLst>
  </p:cSld>
  <p:clrMapOvr>
    <a:masterClrMapping/>
  </p:clrMapOvr>
  <p:transition spd="slow">
    <p:cut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3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12750" y="339725"/>
            <a:ext cx="4875213" cy="1600200"/>
          </a:xfrm>
        </p:spPr>
        <p:txBody>
          <a:bodyPr vert="horz" wrap="square" lIns="91440" tIns="45720" rIns="91440" bIns="45720" anchor="t" anchorCtr="0"/>
          <a:lstStyle/>
          <a:p>
            <a:pPr defTabSz="914400" eaLnBrk="1" hangingPunct="1"/>
            <a:r>
              <a:rPr lang="zh-CN" alt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Arial" pitchFamily="34" charset="0"/>
              </a:rPr>
              <a:t>图片中哪些运动损伤是你经历过或是看到过的？</a:t>
            </a:r>
          </a:p>
        </p:txBody>
      </p:sp>
      <p:pic>
        <p:nvPicPr>
          <p:cNvPr id="16387" name="图片 6" descr="P`]@[Z55IZ6)RLR67~_J}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8263" y="339725"/>
            <a:ext cx="1673225" cy="2174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文本框 7"/>
          <p:cNvSpPr txBox="1"/>
          <p:nvPr/>
        </p:nvSpPr>
        <p:spPr>
          <a:xfrm>
            <a:off x="1098550" y="5807075"/>
            <a:ext cx="101600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latin typeface="Arial" pitchFamily="34" charset="0"/>
              </a:rPr>
              <a:t>你当时为什么受伤？ 受伤后你是怎么处理的？</a:t>
            </a:r>
          </a:p>
        </p:txBody>
      </p:sp>
      <p:pic>
        <p:nvPicPr>
          <p:cNvPr id="3" name="图片 1" descr="timg (3)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913" y="2365375"/>
            <a:ext cx="4894262" cy="30749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2" descr="timg (4)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1513" y="2365375"/>
            <a:ext cx="4359275" cy="3268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3" descr="timg (6)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425" y="2365375"/>
            <a:ext cx="4465638" cy="31924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6" descr="u=1340165693,3581817081&amp;fm=27&amp;gp=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4975" y="2365375"/>
            <a:ext cx="4552950" cy="3268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8" descr="u=2618969569,1731795374&amp;fm=11&amp;gp=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4975" y="2252663"/>
            <a:ext cx="4814888" cy="3381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4" name="图片占位符 6" descr="timg (1)">
            <a:hlinkClick r:id="rId11" action="ppaction://hlinkfile"/>
          </p:cNvPr>
          <p:cNvPicPr>
            <a:picLocks noGrp="1" noChangeAspect="1"/>
          </p:cNvPicPr>
          <p:nvPr>
            <p:ph type="pic" idx="1"/>
          </p:nvPr>
        </p:nvPicPr>
        <p:blipFill>
          <a:blip r:embed="rId10"/>
          <a:stretch>
            <a:fillRect/>
          </a:stretch>
        </p:blipFill>
        <p:spPr>
          <a:xfrm>
            <a:off x="5534025" y="1503363"/>
            <a:ext cx="4621213" cy="3851275"/>
          </a:xfrm>
        </p:spPr>
      </p:pic>
    </p:spTree>
    <p:custDataLst>
      <p:tags r:id="rId12"/>
    </p:custDataLst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 bwMode="auto">
          <a:xfrm>
            <a:off x="0" y="193675"/>
            <a:ext cx="127000" cy="676275"/>
          </a:xfrm>
          <a:prstGeom prst="rect">
            <a:avLst/>
          </a:prstGeom>
          <a:solidFill>
            <a:srgbClr val="FC3B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矩形 2"/>
          <p:cNvSpPr/>
          <p:nvPr/>
        </p:nvSpPr>
        <p:spPr bwMode="auto">
          <a:xfrm>
            <a:off x="195263" y="193675"/>
            <a:ext cx="2603500" cy="676275"/>
          </a:xfrm>
          <a:prstGeom prst="rect">
            <a:avLst/>
          </a:prstGeom>
          <a:solidFill>
            <a:srgbClr val="FC3B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文本框 23"/>
          <p:cNvSpPr txBox="1">
            <a:spLocks noChangeArrowheads="1"/>
          </p:cNvSpPr>
          <p:nvPr/>
        </p:nvSpPr>
        <p:spPr bwMode="auto">
          <a:xfrm>
            <a:off x="439738" y="147638"/>
            <a:ext cx="211455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目录</a:t>
            </a:r>
          </a:p>
        </p:txBody>
      </p:sp>
      <p:grpSp>
        <p:nvGrpSpPr>
          <p:cNvPr id="5" name="组合 12"/>
          <p:cNvGrpSpPr/>
          <p:nvPr/>
        </p:nvGrpSpPr>
        <p:grpSpPr>
          <a:xfrm>
            <a:off x="2225675" y="2246313"/>
            <a:ext cx="8164513" cy="1314450"/>
            <a:chOff x="395288" y="1557339"/>
            <a:chExt cx="9519782" cy="1727201"/>
          </a:xfrm>
        </p:grpSpPr>
        <p:sp>
          <p:nvSpPr>
            <p:cNvPr id="6" name="矩形 5"/>
            <p:cNvSpPr/>
            <p:nvPr/>
          </p:nvSpPr>
          <p:spPr>
            <a:xfrm>
              <a:off x="2411046" y="1557339"/>
              <a:ext cx="7504024" cy="1295400"/>
            </a:xfrm>
            <a:prstGeom prst="rect">
              <a:avLst/>
            </a:prstGeom>
            <a:gradFill>
              <a:gsLst>
                <a:gs pos="33000">
                  <a:srgbClr val="F9F9F9"/>
                </a:gs>
                <a:gs pos="100000">
                  <a:srgbClr val="D7D7D7"/>
                </a:gs>
              </a:gsLst>
              <a:lin ang="5400000" scaled="0"/>
            </a:gradFill>
            <a:ln w="3175" cap="flat" cmpd="sng" algn="ctr">
              <a:solidFill>
                <a:srgbClr val="EAEAEA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18000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ea"/>
                </a:rPr>
                <a:t>1</a:t>
              </a:r>
              <a:r>
                <a:rPr kumimoji="0" lang="zh-CN" altLang="en-US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ea"/>
                </a:rPr>
                <a:t>认识运动损伤发生的原因</a:t>
              </a:r>
              <a:endParaRPr kumimoji="0" lang="zh-CN" altLang="en-US" sz="2800" b="1" i="0" u="none" strike="noStrike" kern="0" cap="none" spc="0" normalizeH="0" baseline="0" noProof="1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" name="矩形 19"/>
            <p:cNvSpPr/>
            <p:nvPr/>
          </p:nvSpPr>
          <p:spPr>
            <a:xfrm>
              <a:off x="395288" y="1557339"/>
              <a:ext cx="1871379" cy="1727201"/>
            </a:xfrm>
            <a:custGeom>
              <a:rect l="l" t="t" r="r" b="b"/>
              <a:pathLst>
                <a:path w="1871661" h="1727200">
                  <a:moveTo>
                    <a:pt x="0" y="0"/>
                  </a:moveTo>
                  <a:lnTo>
                    <a:pt x="1871662" y="0"/>
                  </a:lnTo>
                  <a:lnTo>
                    <a:pt x="1871662" y="1308095"/>
                  </a:lnTo>
                  <a:lnTo>
                    <a:pt x="935831" y="1727200"/>
                  </a:lnTo>
                  <a:lnTo>
                    <a:pt x="0" y="1308095"/>
                  </a:lnTo>
                  <a:close/>
                </a:path>
              </a:pathLst>
            </a:custGeom>
            <a:solidFill>
              <a:srgbClr val="FB9BA2"/>
            </a:solidFill>
            <a:ln w="25400" cap="flat" cmpd="sng" algn="ctr">
              <a:noFill/>
              <a:prstDash val="solid"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bIns="32400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8" name="组合 13"/>
          <p:cNvGrpSpPr/>
          <p:nvPr/>
        </p:nvGrpSpPr>
        <p:grpSpPr>
          <a:xfrm>
            <a:off x="2225675" y="3397250"/>
            <a:ext cx="8164513" cy="1314450"/>
            <a:chOff x="395288" y="3069432"/>
            <a:chExt cx="9551060" cy="1727200"/>
          </a:xfrm>
        </p:grpSpPr>
        <p:sp>
          <p:nvSpPr>
            <p:cNvPr id="9" name="矩形 8"/>
            <p:cNvSpPr/>
            <p:nvPr/>
          </p:nvSpPr>
          <p:spPr>
            <a:xfrm>
              <a:off x="2412097" y="3071519"/>
              <a:ext cx="7534251" cy="1293314"/>
            </a:xfrm>
            <a:prstGeom prst="rect">
              <a:avLst/>
            </a:prstGeom>
            <a:gradFill>
              <a:gsLst>
                <a:gs pos="33000">
                  <a:srgbClr val="F9F9F9"/>
                </a:gs>
                <a:gs pos="100000">
                  <a:srgbClr val="D7D7D7"/>
                </a:gs>
              </a:gsLst>
              <a:lin ang="5400000" scaled="0"/>
            </a:gradFill>
            <a:ln w="3175" cap="flat" cmpd="sng" algn="ctr">
              <a:solidFill>
                <a:srgbClr val="EAEAEA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18000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ea"/>
                </a:rPr>
                <a:t>2</a:t>
              </a:r>
              <a:r>
                <a:rPr kumimoji="0" lang="zh-CN" altLang="en-US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ea"/>
                </a:rPr>
                <a:t>思考预防运动损伤的要求</a:t>
              </a:r>
              <a:endParaRPr kumimoji="0" lang="zh-CN" altLang="en-US" sz="2800" b="1" i="0" u="none" strike="noStrike" kern="0" cap="none" spc="0" normalizeH="0" baseline="0" noProof="1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0" name="矩形 20"/>
            <p:cNvSpPr/>
            <p:nvPr/>
          </p:nvSpPr>
          <p:spPr>
            <a:xfrm>
              <a:off x="395288" y="3069432"/>
              <a:ext cx="1871956" cy="1727200"/>
            </a:xfrm>
            <a:custGeom>
              <a:rect l="l" t="t" r="r" b="b"/>
              <a:pathLst>
                <a:path w="1871661" h="1727200">
                  <a:moveTo>
                    <a:pt x="0" y="0"/>
                  </a:moveTo>
                  <a:lnTo>
                    <a:pt x="935831" y="458779"/>
                  </a:lnTo>
                  <a:lnTo>
                    <a:pt x="1871662" y="0"/>
                  </a:lnTo>
                  <a:lnTo>
                    <a:pt x="1871662" y="1268421"/>
                  </a:lnTo>
                  <a:lnTo>
                    <a:pt x="935831" y="1727200"/>
                  </a:lnTo>
                  <a:lnTo>
                    <a:pt x="0" y="1268421"/>
                  </a:lnTo>
                  <a:close/>
                </a:path>
              </a:pathLst>
            </a:custGeom>
            <a:solidFill>
              <a:srgbClr val="3ECEC7"/>
            </a:solidFill>
            <a:ln w="25400" cap="flat" cmpd="sng" algn="ctr">
              <a:noFill/>
              <a:prstDash val="solid"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1" name="组合 14"/>
          <p:cNvGrpSpPr/>
          <p:nvPr/>
        </p:nvGrpSpPr>
        <p:grpSpPr>
          <a:xfrm>
            <a:off x="2225675" y="4548188"/>
            <a:ext cx="8164513" cy="1328737"/>
            <a:chOff x="395288" y="4581525"/>
            <a:chExt cx="9551060" cy="1743809"/>
          </a:xfrm>
        </p:grpSpPr>
        <p:sp>
          <p:nvSpPr>
            <p:cNvPr id="12" name="矩形 11"/>
            <p:cNvSpPr/>
            <p:nvPr/>
          </p:nvSpPr>
          <p:spPr>
            <a:xfrm>
              <a:off x="2387956" y="4581525"/>
              <a:ext cx="7558392" cy="1285460"/>
            </a:xfrm>
            <a:prstGeom prst="rect">
              <a:avLst/>
            </a:prstGeom>
            <a:gradFill>
              <a:gsLst>
                <a:gs pos="33000">
                  <a:srgbClr val="F9F9F9"/>
                </a:gs>
                <a:gs pos="100000">
                  <a:srgbClr val="D7D7D7"/>
                </a:gs>
              </a:gsLst>
              <a:lin ang="5400000" scaled="0"/>
            </a:gradFill>
            <a:ln w="3175" cap="flat" cmpd="sng" algn="ctr">
              <a:solidFill>
                <a:srgbClr val="EAEAEA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18000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ea"/>
                </a:rPr>
                <a:t>3</a:t>
              </a:r>
              <a:r>
                <a:rPr kumimoji="0" lang="zh-CN" altLang="en-US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sym typeface="+mn-ea"/>
                </a:rPr>
                <a:t>掌握运动中常见运动损伤的紧急处理</a:t>
              </a:r>
              <a:endParaRPr kumimoji="0" lang="zh-CN" altLang="en-US" sz="2800" b="1" i="0" u="none" strike="noStrike" kern="0" cap="none" spc="0" normalizeH="0" baseline="0" noProof="1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3" name="矩形 21"/>
            <p:cNvSpPr/>
            <p:nvPr/>
          </p:nvSpPr>
          <p:spPr>
            <a:xfrm>
              <a:off x="395288" y="4598192"/>
              <a:ext cx="1871956" cy="1727142"/>
            </a:xfrm>
            <a:custGeom>
              <a:rect l="l" t="t" r="r" b="b"/>
              <a:pathLst>
                <a:path w="1871661" h="1727200">
                  <a:moveTo>
                    <a:pt x="0" y="0"/>
                  </a:moveTo>
                  <a:lnTo>
                    <a:pt x="935831" y="458779"/>
                  </a:lnTo>
                  <a:lnTo>
                    <a:pt x="1871662" y="0"/>
                  </a:lnTo>
                  <a:lnTo>
                    <a:pt x="1871662" y="1268421"/>
                  </a:lnTo>
                  <a:lnTo>
                    <a:pt x="935831" y="1727200"/>
                  </a:lnTo>
                  <a:lnTo>
                    <a:pt x="0" y="1268421"/>
                  </a:lnTo>
                  <a:close/>
                </a:path>
              </a:pathLst>
            </a:custGeom>
            <a:gradFill>
              <a:gsLst>
                <a:gs pos="0">
                  <a:srgbClr val="2676FF">
                    <a:lumMod val="60000"/>
                    <a:lumOff val="40000"/>
                  </a:srgbClr>
                </a:gs>
                <a:gs pos="100000">
                  <a:srgbClr val="2676FF"/>
                </a:gs>
              </a:gsLst>
              <a:lin ang="5400000" scaled="0"/>
            </a:gradFill>
            <a:ln w="25400" cap="flat" cmpd="sng" algn="ctr">
              <a:noFill/>
              <a:prstDash val="solid"/>
            </a:ln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pic>
        <p:nvPicPr>
          <p:cNvPr id="18440" name="图片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75" y="3563938"/>
            <a:ext cx="1266825" cy="32924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50" name="组合 149"/>
          <p:cNvGrpSpPr/>
          <p:nvPr/>
        </p:nvGrpSpPr>
        <p:grpSpPr>
          <a:xfrm>
            <a:off x="2787650" y="2533650"/>
            <a:ext cx="361950" cy="534988"/>
            <a:chOff x="6009007" y="5114134"/>
            <a:chExt cx="539853" cy="799683"/>
          </a:xfrm>
        </p:grpSpPr>
        <p:grpSp>
          <p:nvGrpSpPr>
            <p:cNvPr id="18453" name="组合 150"/>
            <p:cNvGrpSpPr/>
            <p:nvPr/>
          </p:nvGrpSpPr>
          <p:grpSpPr>
            <a:xfrm>
              <a:off x="6076862" y="5114134"/>
              <a:ext cx="311137" cy="161892"/>
              <a:chOff x="7092920" y="4246590"/>
              <a:chExt cx="770185" cy="400745"/>
            </a:xfrm>
          </p:grpSpPr>
          <p:sp>
            <p:nvSpPr>
              <p:cNvPr id="158" name="任意多边形 157"/>
              <p:cNvSpPr/>
              <p:nvPr>
                <p:custDataLst>
                  <p:tags r:id="rId3"/>
                </p:custDataLst>
              </p:nvPr>
            </p:nvSpPr>
            <p:spPr>
              <a:xfrm rot="246557">
                <a:off x="7094928" y="4246590"/>
                <a:ext cx="87916" cy="352436"/>
              </a:xfrm>
              <a:custGeom>
                <a:gdLst>
                  <a:gd name="connsiteX0" fmla="*/ 0 w 263396"/>
                  <a:gd name="connsiteY0" fmla="*/ 0 h 651163"/>
                  <a:gd name="connsiteX1" fmla="*/ 263236 w 263396"/>
                  <a:gd name="connsiteY1" fmla="*/ 249382 h 651163"/>
                  <a:gd name="connsiteX2" fmla="*/ 41563 w 263396"/>
                  <a:gd name="connsiteY2" fmla="*/ 471054 h 651163"/>
                  <a:gd name="connsiteX3" fmla="*/ 207818 w 263396"/>
                  <a:gd name="connsiteY3" fmla="*/ 651163 h 6511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3396" h="651163">
                    <a:moveTo>
                      <a:pt x="0" y="0"/>
                    </a:moveTo>
                    <a:cubicBezTo>
                      <a:pt x="128154" y="85436"/>
                      <a:pt x="256309" y="170873"/>
                      <a:pt x="263236" y="249382"/>
                    </a:cubicBezTo>
                    <a:cubicBezTo>
                      <a:pt x="270163" y="327891"/>
                      <a:pt x="50799" y="404091"/>
                      <a:pt x="41563" y="471054"/>
                    </a:cubicBezTo>
                    <a:cubicBezTo>
                      <a:pt x="32327" y="538018"/>
                      <a:pt x="120072" y="594590"/>
                      <a:pt x="207818" y="651163"/>
                    </a:cubicBezTo>
                  </a:path>
                </a:pathLst>
              </a:custGeom>
              <a:noFill/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59" name="任意多边形 158"/>
              <p:cNvSpPr/>
              <p:nvPr>
                <p:custDataLst>
                  <p:tags r:id="rId4"/>
                </p:custDataLst>
              </p:nvPr>
            </p:nvSpPr>
            <p:spPr>
              <a:xfrm rot="246557">
                <a:off x="7452458" y="4287709"/>
                <a:ext cx="82056" cy="352436"/>
              </a:xfrm>
              <a:custGeom>
                <a:gdLst>
                  <a:gd name="connsiteX0" fmla="*/ 0 w 263396"/>
                  <a:gd name="connsiteY0" fmla="*/ 0 h 651163"/>
                  <a:gd name="connsiteX1" fmla="*/ 263236 w 263396"/>
                  <a:gd name="connsiteY1" fmla="*/ 249382 h 651163"/>
                  <a:gd name="connsiteX2" fmla="*/ 41563 w 263396"/>
                  <a:gd name="connsiteY2" fmla="*/ 471054 h 651163"/>
                  <a:gd name="connsiteX3" fmla="*/ 207818 w 263396"/>
                  <a:gd name="connsiteY3" fmla="*/ 651163 h 6511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3396" h="651163">
                    <a:moveTo>
                      <a:pt x="0" y="0"/>
                    </a:moveTo>
                    <a:cubicBezTo>
                      <a:pt x="128154" y="85436"/>
                      <a:pt x="256309" y="170873"/>
                      <a:pt x="263236" y="249382"/>
                    </a:cubicBezTo>
                    <a:cubicBezTo>
                      <a:pt x="270163" y="327891"/>
                      <a:pt x="50799" y="404091"/>
                      <a:pt x="41563" y="471054"/>
                    </a:cubicBezTo>
                    <a:cubicBezTo>
                      <a:pt x="32327" y="538018"/>
                      <a:pt x="120072" y="594590"/>
                      <a:pt x="207818" y="651163"/>
                    </a:cubicBezTo>
                  </a:path>
                </a:pathLst>
              </a:custGeom>
              <a:noFill/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0" name="任意多边形 159"/>
              <p:cNvSpPr/>
              <p:nvPr>
                <p:custDataLst>
                  <p:tags r:id="rId5"/>
                </p:custDataLst>
              </p:nvPr>
            </p:nvSpPr>
            <p:spPr>
              <a:xfrm rot="246557">
                <a:off x="7774824" y="4293582"/>
                <a:ext cx="87916" cy="352436"/>
              </a:xfrm>
              <a:custGeom>
                <a:gdLst>
                  <a:gd name="connsiteX0" fmla="*/ 0 w 263396"/>
                  <a:gd name="connsiteY0" fmla="*/ 0 h 651163"/>
                  <a:gd name="connsiteX1" fmla="*/ 263236 w 263396"/>
                  <a:gd name="connsiteY1" fmla="*/ 249382 h 651163"/>
                  <a:gd name="connsiteX2" fmla="*/ 41563 w 263396"/>
                  <a:gd name="connsiteY2" fmla="*/ 471054 h 651163"/>
                  <a:gd name="connsiteX3" fmla="*/ 207818 w 263396"/>
                  <a:gd name="connsiteY3" fmla="*/ 651163 h 6511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3396" h="651163">
                    <a:moveTo>
                      <a:pt x="0" y="0"/>
                    </a:moveTo>
                    <a:cubicBezTo>
                      <a:pt x="128154" y="85436"/>
                      <a:pt x="256309" y="170873"/>
                      <a:pt x="263236" y="249382"/>
                    </a:cubicBezTo>
                    <a:cubicBezTo>
                      <a:pt x="270163" y="327891"/>
                      <a:pt x="50799" y="404091"/>
                      <a:pt x="41563" y="471054"/>
                    </a:cubicBezTo>
                    <a:cubicBezTo>
                      <a:pt x="32327" y="538018"/>
                      <a:pt x="120072" y="594590"/>
                      <a:pt x="207818" y="651163"/>
                    </a:cubicBezTo>
                  </a:path>
                </a:pathLst>
              </a:custGeom>
              <a:noFill/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grpSp>
          <p:nvGrpSpPr>
            <p:cNvPr id="18454" name="组合 151"/>
            <p:cNvGrpSpPr/>
            <p:nvPr/>
          </p:nvGrpSpPr>
          <p:grpSpPr>
            <a:xfrm>
              <a:off x="6009007" y="5410125"/>
              <a:ext cx="539853" cy="503692"/>
              <a:chOff x="6009007" y="5410125"/>
              <a:chExt cx="539853" cy="503692"/>
            </a:xfrm>
          </p:grpSpPr>
          <p:grpSp>
            <p:nvGrpSpPr>
              <p:cNvPr id="18455" name="组合 152"/>
              <p:cNvGrpSpPr/>
              <p:nvPr/>
            </p:nvGrpSpPr>
            <p:grpSpPr>
              <a:xfrm>
                <a:off x="6009007" y="5410125"/>
                <a:ext cx="456217" cy="503692"/>
                <a:chOff x="6022959" y="4749850"/>
                <a:chExt cx="707623" cy="781261"/>
              </a:xfrm>
            </p:grpSpPr>
            <p:sp>
              <p:nvSpPr>
                <p:cNvPr id="155" name="任意多边形 154"/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6022959" y="4798670"/>
                  <a:ext cx="694119" cy="732441"/>
                </a:xfrm>
                <a:custGeom>
                  <a:gdLst>
                    <a:gd name="connsiteX0" fmla="*/ 1442 w 693602"/>
                    <a:gd name="connsiteY0" fmla="*/ 0 h 1058750"/>
                    <a:gd name="connsiteX1" fmla="*/ 91383 w 693602"/>
                    <a:gd name="connsiteY1" fmla="*/ 1034322 h 1058750"/>
                    <a:gd name="connsiteX2" fmla="*/ 571068 w 693602"/>
                    <a:gd name="connsiteY2" fmla="*/ 1034322 h 1058750"/>
                    <a:gd name="connsiteX3" fmla="*/ 690989 w 693602"/>
                    <a:gd name="connsiteY3" fmla="*/ 44971 h 1058750"/>
                    <a:gd name="connsiteX4" fmla="*/ 1442 w 693602"/>
                    <a:gd name="connsiteY4" fmla="*/ 0 h 1058750"/>
                    <a:gd name="connsiteX0-1" fmla="*/ 1442 w 695985"/>
                    <a:gd name="connsiteY0-2" fmla="*/ 0 h 1058750"/>
                    <a:gd name="connsiteX1-3" fmla="*/ 91383 w 695985"/>
                    <a:gd name="connsiteY1-4" fmla="*/ 1034322 h 1058750"/>
                    <a:gd name="connsiteX2-5" fmla="*/ 571068 w 695985"/>
                    <a:gd name="connsiteY2-6" fmla="*/ 1034322 h 1058750"/>
                    <a:gd name="connsiteX3-7" fmla="*/ 690989 w 695985"/>
                    <a:gd name="connsiteY3-8" fmla="*/ 44971 h 1058750"/>
                    <a:gd name="connsiteX4-9" fmla="*/ 1442 w 695985"/>
                    <a:gd name="connsiteY4-10" fmla="*/ 0 h 1058750"/>
                    <a:gd name="connsiteX0-11" fmla="*/ 1442 w 689807"/>
                    <a:gd name="connsiteY0-12" fmla="*/ 0 h 1058750"/>
                    <a:gd name="connsiteX1-13" fmla="*/ 91383 w 689807"/>
                    <a:gd name="connsiteY1-14" fmla="*/ 1034322 h 1058750"/>
                    <a:gd name="connsiteX2-15" fmla="*/ 571068 w 689807"/>
                    <a:gd name="connsiteY2-16" fmla="*/ 1034322 h 1058750"/>
                    <a:gd name="connsiteX3-17" fmla="*/ 684265 w 689807"/>
                    <a:gd name="connsiteY3-18" fmla="*/ 18077 h 1058750"/>
                    <a:gd name="connsiteX4-19" fmla="*/ 1442 w 689807"/>
                    <a:gd name="connsiteY4-20" fmla="*/ 0 h 1058750"/>
                    <a:gd name="connsiteX0-21" fmla="*/ 1442 w 689807"/>
                    <a:gd name="connsiteY0-22" fmla="*/ 0 h 1058750"/>
                    <a:gd name="connsiteX1-23" fmla="*/ 91383 w 689807"/>
                    <a:gd name="connsiteY1-24" fmla="*/ 1034322 h 1058750"/>
                    <a:gd name="connsiteX2-25" fmla="*/ 571068 w 689807"/>
                    <a:gd name="connsiteY2-26" fmla="*/ 1034322 h 1058750"/>
                    <a:gd name="connsiteX3-27" fmla="*/ 684265 w 689807"/>
                    <a:gd name="connsiteY3-28" fmla="*/ 18077 h 1058750"/>
                    <a:gd name="connsiteX4-29" fmla="*/ 1442 w 689807"/>
                    <a:gd name="connsiteY4-30" fmla="*/ 0 h 1058750"/>
                    <a:gd name="connsiteX0-31" fmla="*/ 1442 w 689807"/>
                    <a:gd name="connsiteY0-32" fmla="*/ 0 h 1058750"/>
                    <a:gd name="connsiteX1-33" fmla="*/ 91383 w 689807"/>
                    <a:gd name="connsiteY1-34" fmla="*/ 1034322 h 1058750"/>
                    <a:gd name="connsiteX2-35" fmla="*/ 571068 w 689807"/>
                    <a:gd name="connsiteY2-36" fmla="*/ 1034322 h 1058750"/>
                    <a:gd name="connsiteX3-37" fmla="*/ 684265 w 689807"/>
                    <a:gd name="connsiteY3-38" fmla="*/ 18077 h 1058750"/>
                    <a:gd name="connsiteX4-39" fmla="*/ 1442 w 689807"/>
                    <a:gd name="connsiteY4-40" fmla="*/ 0 h 1058750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  <a:cxn ang="0">
                      <a:pos x="connsiteX3-7" y="connsiteY3-8"/>
                    </a:cxn>
                    <a:cxn ang="0">
                      <a:pos x="connsiteX4-9" y="connsiteY4-10"/>
                    </a:cxn>
                  </a:cxnLst>
                  <a:rect l="l" t="t" r="r" b="b"/>
                  <a:pathLst>
                    <a:path w="689807" h="1058750">
                      <a:moveTo>
                        <a:pt x="1442" y="0"/>
                      </a:moveTo>
                      <a:cubicBezTo>
                        <a:pt x="-2306" y="432216"/>
                        <a:pt x="-6053" y="864433"/>
                        <a:pt x="91383" y="1034322"/>
                      </a:cubicBezTo>
                      <a:cubicBezTo>
                        <a:pt x="251278" y="1034322"/>
                        <a:pt x="466137" y="1089286"/>
                        <a:pt x="571068" y="1034322"/>
                      </a:cubicBezTo>
                      <a:cubicBezTo>
                        <a:pt x="671003" y="689548"/>
                        <a:pt x="704252" y="195461"/>
                        <a:pt x="684265" y="18077"/>
                      </a:cubicBezTo>
                      <a:cubicBezTo>
                        <a:pt x="476828" y="52392"/>
                        <a:pt x="168538" y="32920"/>
                        <a:pt x="1442" y="0"/>
                      </a:cubicBezTo>
                      <a:close/>
                    </a:path>
                  </a:pathLst>
                </a:custGeom>
                <a:noFill/>
                <a:ln w="25400" cap="rnd">
                  <a:solidFill>
                    <a:schemeClr val="accent1"/>
                  </a:solidFill>
                  <a:round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1">
                    <a:ln>
                      <a:noFill/>
                    </a:ln>
                    <a:solidFill>
                      <a:schemeClr val="lt1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156" name="任意多边形 155"/>
                <p:cNvSpPr/>
                <p:nvPr>
                  <p:custDataLst>
                    <p:tags r:id="rId7"/>
                  </p:custDataLst>
                </p:nvPr>
              </p:nvSpPr>
              <p:spPr>
                <a:xfrm>
                  <a:off x="6022959" y="4887005"/>
                  <a:ext cx="708810" cy="40488"/>
                </a:xfrm>
                <a:custGeom>
                  <a:gdLst>
                    <a:gd name="connsiteX0" fmla="*/ 0 w 734518"/>
                    <a:gd name="connsiteY0" fmla="*/ 0 h 44971"/>
                    <a:gd name="connsiteX1" fmla="*/ 734518 w 734518"/>
                    <a:gd name="connsiteY1" fmla="*/ 44971 h 44971"/>
                    <a:gd name="connsiteX0-1" fmla="*/ 0 w 707624"/>
                    <a:gd name="connsiteY0-2" fmla="*/ 0 h 44971"/>
                    <a:gd name="connsiteX1-3" fmla="*/ 707624 w 707624"/>
                    <a:gd name="connsiteY1-4" fmla="*/ 44971 h 44971"/>
                    <a:gd name="connsiteX0-5" fmla="*/ 0 w 707624"/>
                    <a:gd name="connsiteY0-6" fmla="*/ 0 h 44971"/>
                    <a:gd name="connsiteX1-7" fmla="*/ 707624 w 707624"/>
                    <a:gd name="connsiteY1-8" fmla="*/ 44971 h 44971"/>
                    <a:gd name="connsiteX0-9" fmla="*/ 0 w 707624"/>
                    <a:gd name="connsiteY0-10" fmla="*/ 0 h 48922"/>
                    <a:gd name="connsiteX1-11" fmla="*/ 707624 w 707624"/>
                    <a:gd name="connsiteY1-12" fmla="*/ 44971 h 48922"/>
                    <a:gd name="connsiteX0-13" fmla="*/ 0 w 707624"/>
                    <a:gd name="connsiteY0-14" fmla="*/ 0 h 25937"/>
                    <a:gd name="connsiteX1-15" fmla="*/ 707624 w 707624"/>
                    <a:gd name="connsiteY1-16" fmla="*/ 11354 h 25937"/>
                    <a:gd name="connsiteX0-17" fmla="*/ 0 w 707624"/>
                    <a:gd name="connsiteY0-18" fmla="*/ 0 h 39184"/>
                    <a:gd name="connsiteX1-19" fmla="*/ 707624 w 707624"/>
                    <a:gd name="connsiteY1-20" fmla="*/ 11354 h 39184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707624" h="39184">
                      <a:moveTo>
                        <a:pt x="0" y="0"/>
                      </a:moveTo>
                      <a:cubicBezTo>
                        <a:pt x="235875" y="41884"/>
                        <a:pt x="471749" y="56876"/>
                        <a:pt x="707624" y="11354"/>
                      </a:cubicBezTo>
                    </a:path>
                  </a:pathLst>
                </a:custGeom>
                <a:noFill/>
                <a:ln w="25400" cap="rnd">
                  <a:solidFill>
                    <a:schemeClr val="accent1"/>
                  </a:solidFill>
                  <a:round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1">
                    <a:ln>
                      <a:noFill/>
                    </a:ln>
                    <a:solidFill>
                      <a:schemeClr val="lt1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157" name="任意多边形 156"/>
                <p:cNvSpPr/>
                <p:nvPr>
                  <p:custDataLst>
                    <p:tags r:id="rId8"/>
                  </p:custDataLst>
                </p:nvPr>
              </p:nvSpPr>
              <p:spPr>
                <a:xfrm flipV="1">
                  <a:off x="6022959" y="4750824"/>
                  <a:ext cx="675755" cy="47847"/>
                </a:xfrm>
                <a:custGeom>
                  <a:gdLst>
                    <a:gd name="connsiteX0" fmla="*/ 0 w 734518"/>
                    <a:gd name="connsiteY0" fmla="*/ 0 h 44971"/>
                    <a:gd name="connsiteX1" fmla="*/ 734518 w 734518"/>
                    <a:gd name="connsiteY1" fmla="*/ 44971 h 44971"/>
                    <a:gd name="connsiteX0-1" fmla="*/ 0 w 707624"/>
                    <a:gd name="connsiteY0-2" fmla="*/ 0 h 44971"/>
                    <a:gd name="connsiteX1-3" fmla="*/ 707624 w 707624"/>
                    <a:gd name="connsiteY1-4" fmla="*/ 44971 h 44971"/>
                    <a:gd name="connsiteX0-5" fmla="*/ 0 w 707624"/>
                    <a:gd name="connsiteY0-6" fmla="*/ 0 h 44971"/>
                    <a:gd name="connsiteX1-7" fmla="*/ 707624 w 707624"/>
                    <a:gd name="connsiteY1-8" fmla="*/ 44971 h 44971"/>
                    <a:gd name="connsiteX0-9" fmla="*/ 0 w 707624"/>
                    <a:gd name="connsiteY0-10" fmla="*/ 0 h 48922"/>
                    <a:gd name="connsiteX1-11" fmla="*/ 707624 w 707624"/>
                    <a:gd name="connsiteY1-12" fmla="*/ 44971 h 48922"/>
                    <a:gd name="connsiteX0-13" fmla="*/ 0 w 674007"/>
                    <a:gd name="connsiteY0-14" fmla="*/ 2094 h 22978"/>
                    <a:gd name="connsiteX1-15" fmla="*/ 674007 w 674007"/>
                    <a:gd name="connsiteY1-16" fmla="*/ 0 h 22978"/>
                    <a:gd name="connsiteX0-17" fmla="*/ 0 w 674007"/>
                    <a:gd name="connsiteY0-18" fmla="*/ 2094 h 39019"/>
                    <a:gd name="connsiteX1-19" fmla="*/ 674007 w 674007"/>
                    <a:gd name="connsiteY1-20" fmla="*/ 0 h 39019"/>
                    <a:gd name="connsiteX0-21" fmla="*/ 0 w 674007"/>
                    <a:gd name="connsiteY0-22" fmla="*/ 2094 h 49095"/>
                    <a:gd name="connsiteX1-23" fmla="*/ 674007 w 674007"/>
                    <a:gd name="connsiteY1-24" fmla="*/ 0 h 49095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</a:cxnLst>
                  <a:rect l="l" t="t" r="r" b="b"/>
                  <a:pathLst>
                    <a:path w="674007" h="49095">
                      <a:moveTo>
                        <a:pt x="0" y="2094"/>
                      </a:moveTo>
                      <a:cubicBezTo>
                        <a:pt x="208981" y="70872"/>
                        <a:pt x="478473" y="58969"/>
                        <a:pt x="674007" y="0"/>
                      </a:cubicBezTo>
                    </a:path>
                  </a:pathLst>
                </a:custGeom>
                <a:noFill/>
                <a:ln w="25400" cap="rnd">
                  <a:solidFill>
                    <a:schemeClr val="accent1"/>
                  </a:solidFill>
                  <a:round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1pPr>
                  <a:lvl2pPr marL="457200" lvl="1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2pPr>
                  <a:lvl3pPr marL="914400" lvl="2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3pPr>
                  <a:lvl4pPr marL="1371600" lvl="3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4pPr>
                  <a:lvl5pPr marL="1828800" lvl="4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rgbClr val="FFFFFF"/>
                      </a:solidFill>
                      <a:latin typeface="Arial"/>
                      <a:ea typeface="黑体" panose="02010609060101010101" pitchFamily="49" charset="-122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1">
                    <a:ln>
                      <a:noFill/>
                    </a:ln>
                    <a:solidFill>
                      <a:schemeClr val="lt1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154" name="任意多边形 153"/>
              <p:cNvSpPr/>
              <p:nvPr>
                <p:custDataLst>
                  <p:tags r:id="rId9"/>
                </p:custDataLst>
              </p:nvPr>
            </p:nvSpPr>
            <p:spPr>
              <a:xfrm>
                <a:off x="6418633" y="5562621"/>
                <a:ext cx="130227" cy="206445"/>
              </a:xfrm>
              <a:custGeom>
                <a:gdLst>
                  <a:gd name="connsiteX0" fmla="*/ 34669 w 160345"/>
                  <a:gd name="connsiteY0" fmla="*/ 10170 h 252854"/>
                  <a:gd name="connsiteX1" fmla="*/ 160345 w 160345"/>
                  <a:gd name="connsiteY1" fmla="*/ 23171 h 252854"/>
                  <a:gd name="connsiteX2" fmla="*/ 134343 w 160345"/>
                  <a:gd name="connsiteY2" fmla="*/ 161848 h 252854"/>
                  <a:gd name="connsiteX3" fmla="*/ 0 w 160345"/>
                  <a:gd name="connsiteY3" fmla="*/ 252854 h 2528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345" h="252854">
                    <a:moveTo>
                      <a:pt x="34669" y="10170"/>
                    </a:moveTo>
                    <a:cubicBezTo>
                      <a:pt x="89201" y="-303"/>
                      <a:pt x="143733" y="-10776"/>
                      <a:pt x="160345" y="23171"/>
                    </a:cubicBezTo>
                    <a:cubicBezTo>
                      <a:pt x="151678" y="69397"/>
                      <a:pt x="161067" y="123568"/>
                      <a:pt x="134343" y="161848"/>
                    </a:cubicBezTo>
                    <a:cubicBezTo>
                      <a:pt x="107619" y="200128"/>
                      <a:pt x="53809" y="226491"/>
                      <a:pt x="0" y="252854"/>
                    </a:cubicBezTo>
                  </a:path>
                </a:pathLst>
              </a:custGeom>
              <a:noFill/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175" name="组合 174"/>
          <p:cNvGrpSpPr/>
          <p:nvPr/>
        </p:nvGrpSpPr>
        <p:grpSpPr>
          <a:xfrm>
            <a:off x="2768600" y="3795713"/>
            <a:ext cx="371475" cy="588962"/>
            <a:chOff x="5844088" y="2600655"/>
            <a:chExt cx="385904" cy="611158"/>
          </a:xfrm>
        </p:grpSpPr>
        <p:grpSp>
          <p:nvGrpSpPr>
            <p:cNvPr id="18448" name="组合 175"/>
            <p:cNvGrpSpPr/>
            <p:nvPr/>
          </p:nvGrpSpPr>
          <p:grpSpPr>
            <a:xfrm rot="8489641">
              <a:off x="6013992" y="2653092"/>
              <a:ext cx="216000" cy="558721"/>
              <a:chOff x="6011031" y="2540000"/>
              <a:chExt cx="242182" cy="626447"/>
            </a:xfrm>
          </p:grpSpPr>
          <p:sp>
            <p:nvSpPr>
              <p:cNvPr id="178" name="任意多边形 177"/>
              <p:cNvSpPr/>
              <p:nvPr>
                <p:custDataLst>
                  <p:tags r:id="rId10"/>
                </p:custDataLst>
              </p:nvPr>
            </p:nvSpPr>
            <p:spPr>
              <a:xfrm>
                <a:off x="6019745" y="2541315"/>
                <a:ext cx="216339" cy="201325"/>
              </a:xfrm>
              <a:custGeom>
                <a:gdLst>
                  <a:gd name="connsiteX0" fmla="*/ 114300 w 217195"/>
                  <a:gd name="connsiteY0" fmla="*/ 0 h 201788"/>
                  <a:gd name="connsiteX1" fmla="*/ 215900 w 217195"/>
                  <a:gd name="connsiteY1" fmla="*/ 190500 h 201788"/>
                  <a:gd name="connsiteX2" fmla="*/ 0 w 217195"/>
                  <a:gd name="connsiteY2" fmla="*/ 190500 h 201788"/>
                  <a:gd name="connsiteX3" fmla="*/ 114300 w 217195"/>
                  <a:gd name="connsiteY3" fmla="*/ 0 h 2017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7195" h="201788">
                    <a:moveTo>
                      <a:pt x="114300" y="0"/>
                    </a:moveTo>
                    <a:cubicBezTo>
                      <a:pt x="170391" y="82550"/>
                      <a:pt x="226483" y="165100"/>
                      <a:pt x="215900" y="190500"/>
                    </a:cubicBezTo>
                    <a:cubicBezTo>
                      <a:pt x="143933" y="190500"/>
                      <a:pt x="19050" y="215900"/>
                      <a:pt x="0" y="190500"/>
                    </a:cubicBezTo>
                    <a:lnTo>
                      <a:pt x="114300" y="0"/>
                    </a:lnTo>
                    <a:close/>
                  </a:path>
                </a:pathLst>
              </a:custGeom>
              <a:noFill/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9" name="任意多边形 178"/>
              <p:cNvSpPr/>
              <p:nvPr>
                <p:custDataLst>
                  <p:tags r:id="rId11"/>
                </p:custDataLst>
              </p:nvPr>
            </p:nvSpPr>
            <p:spPr>
              <a:xfrm>
                <a:off x="6011081" y="2722569"/>
                <a:ext cx="242227" cy="445129"/>
              </a:xfrm>
              <a:custGeom>
                <a:gdLst>
                  <a:gd name="connsiteX0" fmla="*/ 12700 w 215900"/>
                  <a:gd name="connsiteY0" fmla="*/ 12700 h 444500"/>
                  <a:gd name="connsiteX1" fmla="*/ 0 w 215900"/>
                  <a:gd name="connsiteY1" fmla="*/ 444500 h 444500"/>
                  <a:gd name="connsiteX2" fmla="*/ 215900 w 215900"/>
                  <a:gd name="connsiteY2" fmla="*/ 419100 h 444500"/>
                  <a:gd name="connsiteX3" fmla="*/ 215900 w 215900"/>
                  <a:gd name="connsiteY3" fmla="*/ 0 h 444500"/>
                  <a:gd name="connsiteX4" fmla="*/ 215900 w 215900"/>
                  <a:gd name="connsiteY4" fmla="*/ 0 h 4445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5900" h="444500">
                    <a:moveTo>
                      <a:pt x="12700" y="12700"/>
                    </a:moveTo>
                    <a:lnTo>
                      <a:pt x="0" y="444500"/>
                    </a:lnTo>
                    <a:lnTo>
                      <a:pt x="215900" y="419100"/>
                    </a:lnTo>
                    <a:lnTo>
                      <a:pt x="215900" y="0"/>
                    </a:lnTo>
                    <a:lnTo>
                      <a:pt x="215900" y="0"/>
                    </a:lnTo>
                  </a:path>
                </a:pathLst>
              </a:custGeom>
              <a:noFill/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80" name="任意多边形 179"/>
              <p:cNvSpPr/>
              <p:nvPr>
                <p:custDataLst>
                  <p:tags r:id="rId12"/>
                </p:custDataLst>
              </p:nvPr>
            </p:nvSpPr>
            <p:spPr>
              <a:xfrm>
                <a:off x="6100937" y="2573037"/>
                <a:ext cx="64717" cy="59104"/>
              </a:xfrm>
              <a:custGeom>
                <a:gdLst>
                  <a:gd name="connsiteX0" fmla="*/ 114300 w 217195"/>
                  <a:gd name="connsiteY0" fmla="*/ 0 h 201788"/>
                  <a:gd name="connsiteX1" fmla="*/ 215900 w 217195"/>
                  <a:gd name="connsiteY1" fmla="*/ 190500 h 201788"/>
                  <a:gd name="connsiteX2" fmla="*/ 0 w 217195"/>
                  <a:gd name="connsiteY2" fmla="*/ 190500 h 201788"/>
                  <a:gd name="connsiteX3" fmla="*/ 114300 w 217195"/>
                  <a:gd name="connsiteY3" fmla="*/ 0 h 2017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7195" h="201788">
                    <a:moveTo>
                      <a:pt x="114300" y="0"/>
                    </a:moveTo>
                    <a:cubicBezTo>
                      <a:pt x="170391" y="82550"/>
                      <a:pt x="226483" y="165100"/>
                      <a:pt x="215900" y="190500"/>
                    </a:cubicBezTo>
                    <a:cubicBezTo>
                      <a:pt x="143933" y="190500"/>
                      <a:pt x="19050" y="215900"/>
                      <a:pt x="0" y="190500"/>
                    </a:cubicBezTo>
                    <a:lnTo>
                      <a:pt x="11430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25400" cap="rnd">
                <a:solidFill>
                  <a:schemeClr val="accent1"/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rgbClr val="FFFFFF"/>
                    </a:solidFill>
                    <a:latin typeface="Arial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77" name="任意多边形 176"/>
            <p:cNvSpPr/>
            <p:nvPr>
              <p:custDataLst>
                <p:tags r:id="rId13"/>
              </p:custDataLst>
            </p:nvPr>
          </p:nvSpPr>
          <p:spPr>
            <a:xfrm>
              <a:off x="5844088" y="2600655"/>
              <a:ext cx="181408" cy="194385"/>
            </a:xfrm>
            <a:custGeom>
              <a:gdLst>
                <a:gd name="connsiteX0" fmla="*/ 43090 w 153621"/>
                <a:gd name="connsiteY0" fmla="*/ 162601 h 162601"/>
                <a:gd name="connsiteX1" fmla="*/ 2896 w 153621"/>
                <a:gd name="connsiteY1" fmla="*/ 102311 h 162601"/>
                <a:gd name="connsiteX2" fmla="*/ 113428 w 153621"/>
                <a:gd name="connsiteY2" fmla="*/ 1828 h 162601"/>
                <a:gd name="connsiteX3" fmla="*/ 153621 w 153621"/>
                <a:gd name="connsiteY3" fmla="*/ 47045 h 162601"/>
                <a:gd name="connsiteX0-1" fmla="*/ 41489 w 152020"/>
                <a:gd name="connsiteY0-2" fmla="*/ 158991 h 158991"/>
                <a:gd name="connsiteX1-3" fmla="*/ 1295 w 152020"/>
                <a:gd name="connsiteY1-4" fmla="*/ 98701 h 158991"/>
                <a:gd name="connsiteX2-5" fmla="*/ 82359 w 152020"/>
                <a:gd name="connsiteY2-6" fmla="*/ 2042 h 158991"/>
                <a:gd name="connsiteX3-7" fmla="*/ 152020 w 152020"/>
                <a:gd name="connsiteY3-8" fmla="*/ 43435 h 158991"/>
                <a:gd name="connsiteX0-9" fmla="*/ 41916 w 152447"/>
                <a:gd name="connsiteY0-10" fmla="*/ 148552 h 148552"/>
                <a:gd name="connsiteX1-11" fmla="*/ 1722 w 152447"/>
                <a:gd name="connsiteY1-12" fmla="*/ 88262 h 148552"/>
                <a:gd name="connsiteX2-13" fmla="*/ 91205 w 152447"/>
                <a:gd name="connsiteY2-14" fmla="*/ 3075 h 148552"/>
                <a:gd name="connsiteX3-15" fmla="*/ 152447 w 152447"/>
                <a:gd name="connsiteY3-16" fmla="*/ 32996 h 14855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52447" h="148552">
                  <a:moveTo>
                    <a:pt x="41916" y="148552"/>
                  </a:moveTo>
                  <a:cubicBezTo>
                    <a:pt x="15957" y="131804"/>
                    <a:pt x="-6493" y="112508"/>
                    <a:pt x="1722" y="88262"/>
                  </a:cubicBezTo>
                  <a:cubicBezTo>
                    <a:pt x="9937" y="64016"/>
                    <a:pt x="66084" y="12286"/>
                    <a:pt x="91205" y="3075"/>
                  </a:cubicBezTo>
                  <a:cubicBezTo>
                    <a:pt x="116326" y="-6136"/>
                    <a:pt x="144911" y="5782"/>
                    <a:pt x="152447" y="32996"/>
                  </a:cubicBezTo>
                </a:path>
              </a:pathLst>
            </a:custGeom>
            <a:noFill/>
            <a:ln w="25400" cap="rnd">
              <a:solidFill>
                <a:schemeClr val="accent1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199" name="组合 198"/>
          <p:cNvGrpSpPr/>
          <p:nvPr/>
        </p:nvGrpSpPr>
        <p:grpSpPr>
          <a:xfrm>
            <a:off x="2752725" y="5043488"/>
            <a:ext cx="557213" cy="498475"/>
            <a:chOff x="4577745" y="4336117"/>
            <a:chExt cx="557229" cy="497597"/>
          </a:xfrm>
        </p:grpSpPr>
        <p:sp>
          <p:nvSpPr>
            <p:cNvPr id="200" name="任意多边形 199"/>
            <p:cNvSpPr/>
            <p:nvPr>
              <p:custDataLst>
                <p:tags r:id="rId14"/>
              </p:custDataLst>
            </p:nvPr>
          </p:nvSpPr>
          <p:spPr>
            <a:xfrm>
              <a:off x="4577745" y="4393166"/>
              <a:ext cx="557229" cy="440548"/>
            </a:xfrm>
            <a:custGeom>
              <a:gdLst>
                <a:gd name="connsiteX0" fmla="*/ 14510 w 533941"/>
                <a:gd name="connsiteY0" fmla="*/ 334613 h 439545"/>
                <a:gd name="connsiteX1" fmla="*/ 33171 w 533941"/>
                <a:gd name="connsiteY1" fmla="*/ 415479 h 439545"/>
                <a:gd name="connsiteX2" fmla="*/ 219783 w 533941"/>
                <a:gd name="connsiteY2" fmla="*/ 415479 h 439545"/>
                <a:gd name="connsiteX3" fmla="*/ 505922 w 533941"/>
                <a:gd name="connsiteY3" fmla="*/ 135560 h 439545"/>
                <a:gd name="connsiteX4" fmla="*/ 487261 w 533941"/>
                <a:gd name="connsiteY4" fmla="*/ 4932 h 439545"/>
                <a:gd name="connsiteX5" fmla="*/ 188681 w 533941"/>
                <a:gd name="connsiteY5" fmla="*/ 297291 h 439545"/>
                <a:gd name="connsiteX6" fmla="*/ 14510 w 533941"/>
                <a:gd name="connsiteY6" fmla="*/ 334613 h 439545"/>
                <a:gd name="connsiteX0-1" fmla="*/ 11897 w 542181"/>
                <a:gd name="connsiteY0-2" fmla="*/ 307480 h 440817"/>
                <a:gd name="connsiteX1-3" fmla="*/ 41411 w 542181"/>
                <a:gd name="connsiteY1-4" fmla="*/ 415479 h 440817"/>
                <a:gd name="connsiteX2-5" fmla="*/ 228023 w 542181"/>
                <a:gd name="connsiteY2-6" fmla="*/ 415479 h 440817"/>
                <a:gd name="connsiteX3-7" fmla="*/ 514162 w 542181"/>
                <a:gd name="connsiteY3-8" fmla="*/ 135560 h 440817"/>
                <a:gd name="connsiteX4-9" fmla="*/ 495501 w 542181"/>
                <a:gd name="connsiteY4-10" fmla="*/ 4932 h 440817"/>
                <a:gd name="connsiteX5-11" fmla="*/ 196921 w 542181"/>
                <a:gd name="connsiteY5-12" fmla="*/ 297291 h 440817"/>
                <a:gd name="connsiteX6-13" fmla="*/ 11897 w 542181"/>
                <a:gd name="connsiteY6-14" fmla="*/ 307480 h 440817"/>
                <a:gd name="connsiteX0-15" fmla="*/ 26945 w 557229"/>
                <a:gd name="connsiteY0-16" fmla="*/ 307480 h 440817"/>
                <a:gd name="connsiteX1-17" fmla="*/ 23898 w 557229"/>
                <a:gd name="connsiteY1-18" fmla="*/ 415479 h 440817"/>
                <a:gd name="connsiteX2-19" fmla="*/ 243071 w 557229"/>
                <a:gd name="connsiteY2-20" fmla="*/ 415479 h 440817"/>
                <a:gd name="connsiteX3-21" fmla="*/ 529210 w 557229"/>
                <a:gd name="connsiteY3-22" fmla="*/ 135560 h 440817"/>
                <a:gd name="connsiteX4-23" fmla="*/ 510549 w 557229"/>
                <a:gd name="connsiteY4-24" fmla="*/ 4932 h 440817"/>
                <a:gd name="connsiteX5-25" fmla="*/ 211969 w 557229"/>
                <a:gd name="connsiteY5-26" fmla="*/ 297291 h 440817"/>
                <a:gd name="connsiteX6-27" fmla="*/ 26945 w 557229"/>
                <a:gd name="connsiteY6-28" fmla="*/ 307480 h 44081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557229" h="440817">
                  <a:moveTo>
                    <a:pt x="26945" y="307480"/>
                  </a:moveTo>
                  <a:cubicBezTo>
                    <a:pt x="-4400" y="327178"/>
                    <a:pt x="-12123" y="397479"/>
                    <a:pt x="23898" y="415479"/>
                  </a:cubicBezTo>
                  <a:cubicBezTo>
                    <a:pt x="59919" y="433479"/>
                    <a:pt x="158852" y="462132"/>
                    <a:pt x="243071" y="415479"/>
                  </a:cubicBezTo>
                  <a:cubicBezTo>
                    <a:pt x="327290" y="368826"/>
                    <a:pt x="484630" y="203984"/>
                    <a:pt x="529210" y="135560"/>
                  </a:cubicBezTo>
                  <a:cubicBezTo>
                    <a:pt x="573790" y="67136"/>
                    <a:pt x="563422" y="-22023"/>
                    <a:pt x="510549" y="4932"/>
                  </a:cubicBezTo>
                  <a:cubicBezTo>
                    <a:pt x="457676" y="31887"/>
                    <a:pt x="292570" y="246866"/>
                    <a:pt x="211969" y="297291"/>
                  </a:cubicBezTo>
                  <a:cubicBezTo>
                    <a:pt x="131368" y="347716"/>
                    <a:pt x="58290" y="287782"/>
                    <a:pt x="26945" y="307480"/>
                  </a:cubicBezTo>
                  <a:close/>
                </a:path>
              </a:pathLst>
            </a:custGeom>
            <a:noFill/>
            <a:ln w="25400" cap="rnd">
              <a:solidFill>
                <a:schemeClr val="accent1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1" name="任意多边形 200"/>
            <p:cNvSpPr/>
            <p:nvPr>
              <p:custDataLst>
                <p:tags r:id="rId15"/>
              </p:custDataLst>
            </p:nvPr>
          </p:nvSpPr>
          <p:spPr>
            <a:xfrm>
              <a:off x="4611084" y="4336117"/>
              <a:ext cx="514365" cy="483334"/>
            </a:xfrm>
            <a:custGeom>
              <a:gdLst>
                <a:gd name="connsiteX0" fmla="*/ 198035 w 502835"/>
                <a:gd name="connsiteY0" fmla="*/ 493056 h 493056"/>
                <a:gd name="connsiteX1" fmla="*/ 123390 w 502835"/>
                <a:gd name="connsiteY1" fmla="*/ 368648 h 493056"/>
                <a:gd name="connsiteX2" fmla="*/ 5203 w 502835"/>
                <a:gd name="connsiteY2" fmla="*/ 393529 h 493056"/>
                <a:gd name="connsiteX3" fmla="*/ 310003 w 502835"/>
                <a:gd name="connsiteY3" fmla="*/ 32746 h 493056"/>
                <a:gd name="connsiteX4" fmla="*/ 502835 w 502835"/>
                <a:gd name="connsiteY4" fmla="*/ 38966 h 493056"/>
                <a:gd name="connsiteX0-1" fmla="*/ 205934 w 510734"/>
                <a:gd name="connsiteY0-2" fmla="*/ 491889 h 491889"/>
                <a:gd name="connsiteX1-3" fmla="*/ 131289 w 510734"/>
                <a:gd name="connsiteY1-4" fmla="*/ 367481 h 491889"/>
                <a:gd name="connsiteX2-5" fmla="*/ 4962 w 510734"/>
                <a:gd name="connsiteY2-6" fmla="*/ 376082 h 491889"/>
                <a:gd name="connsiteX3-7" fmla="*/ 317902 w 510734"/>
                <a:gd name="connsiteY3-8" fmla="*/ 31579 h 491889"/>
                <a:gd name="connsiteX4-9" fmla="*/ 510734 w 510734"/>
                <a:gd name="connsiteY4-10" fmla="*/ 37799 h 491889"/>
                <a:gd name="connsiteX0-11" fmla="*/ 205532 w 510332"/>
                <a:gd name="connsiteY0-12" fmla="*/ 491889 h 491889"/>
                <a:gd name="connsiteX1-13" fmla="*/ 136314 w 510332"/>
                <a:gd name="connsiteY1-14" fmla="*/ 383761 h 491889"/>
                <a:gd name="connsiteX2-15" fmla="*/ 4560 w 510332"/>
                <a:gd name="connsiteY2-16" fmla="*/ 376082 h 491889"/>
                <a:gd name="connsiteX3-17" fmla="*/ 317500 w 510332"/>
                <a:gd name="connsiteY3-18" fmla="*/ 31579 h 491889"/>
                <a:gd name="connsiteX4-19" fmla="*/ 510332 w 510332"/>
                <a:gd name="connsiteY4-20" fmla="*/ 37799 h 491889"/>
                <a:gd name="connsiteX0-21" fmla="*/ 159192 w 510119"/>
                <a:gd name="connsiteY0-22" fmla="*/ 489175 h 489175"/>
                <a:gd name="connsiteX1-23" fmla="*/ 136101 w 510119"/>
                <a:gd name="connsiteY1-24" fmla="*/ 383761 h 489175"/>
                <a:gd name="connsiteX2-25" fmla="*/ 4347 w 510119"/>
                <a:gd name="connsiteY2-26" fmla="*/ 376082 h 489175"/>
                <a:gd name="connsiteX3-27" fmla="*/ 317287 w 510119"/>
                <a:gd name="connsiteY3-28" fmla="*/ 31579 h 489175"/>
                <a:gd name="connsiteX4-29" fmla="*/ 510119 w 510119"/>
                <a:gd name="connsiteY4-30" fmla="*/ 37799 h 489175"/>
                <a:gd name="connsiteX0-31" fmla="*/ 159192 w 510119"/>
                <a:gd name="connsiteY0-32" fmla="*/ 489175 h 489175"/>
                <a:gd name="connsiteX1-33" fmla="*/ 136101 w 510119"/>
                <a:gd name="connsiteY1-34" fmla="*/ 383761 h 489175"/>
                <a:gd name="connsiteX2-35" fmla="*/ 4347 w 510119"/>
                <a:gd name="connsiteY2-36" fmla="*/ 376082 h 489175"/>
                <a:gd name="connsiteX3-37" fmla="*/ 317287 w 510119"/>
                <a:gd name="connsiteY3-38" fmla="*/ 31579 h 489175"/>
                <a:gd name="connsiteX4-39" fmla="*/ 510119 w 510119"/>
                <a:gd name="connsiteY4-40" fmla="*/ 37799 h 489175"/>
                <a:gd name="connsiteX0-41" fmla="*/ 151016 w 510083"/>
                <a:gd name="connsiteY0-42" fmla="*/ 483748 h 483748"/>
                <a:gd name="connsiteX1-43" fmla="*/ 136065 w 510083"/>
                <a:gd name="connsiteY1-44" fmla="*/ 383761 h 483748"/>
                <a:gd name="connsiteX2-45" fmla="*/ 4311 w 510083"/>
                <a:gd name="connsiteY2-46" fmla="*/ 376082 h 483748"/>
                <a:gd name="connsiteX3-47" fmla="*/ 317251 w 510083"/>
                <a:gd name="connsiteY3-48" fmla="*/ 31579 h 483748"/>
                <a:gd name="connsiteX4-49" fmla="*/ 510083 w 510083"/>
                <a:gd name="connsiteY4-50" fmla="*/ 37799 h 483748"/>
                <a:gd name="connsiteX0-51" fmla="*/ 150514 w 509581"/>
                <a:gd name="connsiteY0-52" fmla="*/ 483748 h 483748"/>
                <a:gd name="connsiteX1-53" fmla="*/ 135563 w 509581"/>
                <a:gd name="connsiteY1-54" fmla="*/ 383761 h 483748"/>
                <a:gd name="connsiteX2-55" fmla="*/ 3809 w 509581"/>
                <a:gd name="connsiteY2-56" fmla="*/ 376082 h 483748"/>
                <a:gd name="connsiteX3-57" fmla="*/ 316749 w 509581"/>
                <a:gd name="connsiteY3-58" fmla="*/ 31579 h 483748"/>
                <a:gd name="connsiteX4-59" fmla="*/ 509581 w 509581"/>
                <a:gd name="connsiteY4-60" fmla="*/ 37799 h 483748"/>
                <a:gd name="connsiteX0-61" fmla="*/ 146758 w 505825"/>
                <a:gd name="connsiteY0-62" fmla="*/ 483748 h 483748"/>
                <a:gd name="connsiteX1-63" fmla="*/ 131807 w 505825"/>
                <a:gd name="connsiteY1-64" fmla="*/ 383761 h 483748"/>
                <a:gd name="connsiteX2-65" fmla="*/ 53 w 505825"/>
                <a:gd name="connsiteY2-66" fmla="*/ 376082 h 483748"/>
                <a:gd name="connsiteX3-67" fmla="*/ 312993 w 505825"/>
                <a:gd name="connsiteY3-68" fmla="*/ 31579 h 483748"/>
                <a:gd name="connsiteX4-69" fmla="*/ 505825 w 505825"/>
                <a:gd name="connsiteY4-70" fmla="*/ 37799 h 483748"/>
                <a:gd name="connsiteX0-71" fmla="*/ 154904 w 513971"/>
                <a:gd name="connsiteY0-72" fmla="*/ 482779 h 482779"/>
                <a:gd name="connsiteX1-73" fmla="*/ 139953 w 513971"/>
                <a:gd name="connsiteY1-74" fmla="*/ 382792 h 482779"/>
                <a:gd name="connsiteX2-75" fmla="*/ 59 w 513971"/>
                <a:gd name="connsiteY2-76" fmla="*/ 361546 h 482779"/>
                <a:gd name="connsiteX3-77" fmla="*/ 321139 w 513971"/>
                <a:gd name="connsiteY3-78" fmla="*/ 30610 h 482779"/>
                <a:gd name="connsiteX4-79" fmla="*/ 513971 w 513971"/>
                <a:gd name="connsiteY4-80" fmla="*/ 36830 h 482779"/>
                <a:gd name="connsiteX0-81" fmla="*/ 154895 w 513962"/>
                <a:gd name="connsiteY0-82" fmla="*/ 482779 h 482779"/>
                <a:gd name="connsiteX1-83" fmla="*/ 139944 w 513962"/>
                <a:gd name="connsiteY1-84" fmla="*/ 382792 h 482779"/>
                <a:gd name="connsiteX2-85" fmla="*/ 50 w 513962"/>
                <a:gd name="connsiteY2-86" fmla="*/ 361546 h 482779"/>
                <a:gd name="connsiteX3-87" fmla="*/ 321130 w 513962"/>
                <a:gd name="connsiteY3-88" fmla="*/ 30610 h 482779"/>
                <a:gd name="connsiteX4-89" fmla="*/ 513962 w 513962"/>
                <a:gd name="connsiteY4-90" fmla="*/ 36830 h 4827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13962" h="482778">
                  <a:moveTo>
                    <a:pt x="154895" y="482779"/>
                  </a:moveTo>
                  <a:cubicBezTo>
                    <a:pt x="158062" y="428869"/>
                    <a:pt x="144044" y="389430"/>
                    <a:pt x="139944" y="382792"/>
                  </a:cubicBezTo>
                  <a:cubicBezTo>
                    <a:pt x="135844" y="376154"/>
                    <a:pt x="-3014" y="379542"/>
                    <a:pt x="50" y="361546"/>
                  </a:cubicBezTo>
                  <a:cubicBezTo>
                    <a:pt x="3114" y="343550"/>
                    <a:pt x="235478" y="84729"/>
                    <a:pt x="321130" y="30610"/>
                  </a:cubicBezTo>
                  <a:cubicBezTo>
                    <a:pt x="406782" y="-23509"/>
                    <a:pt x="459015" y="4173"/>
                    <a:pt x="513962" y="36830"/>
                  </a:cubicBezTo>
                </a:path>
              </a:pathLst>
            </a:custGeom>
            <a:noFill/>
            <a:ln w="25400" cap="rnd">
              <a:solidFill>
                <a:schemeClr val="accent1"/>
              </a:solidFill>
              <a:rou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pic>
        <p:nvPicPr>
          <p:cNvPr id="18444" name="图片 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001963" y="193675"/>
            <a:ext cx="3451225" cy="1428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45" name="图片 4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910638" y="12700"/>
            <a:ext cx="3290887" cy="16446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33400" y="2816225"/>
            <a:ext cx="11887200" cy="758825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认识运动损伤的危害，</a:t>
            </a:r>
            <a:br>
              <a:rPr lang="zh-CN" alt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zh-CN" alt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了解运动损伤发生的主观、客观原因</a:t>
            </a:r>
          </a:p>
        </p:txBody>
      </p:sp>
      <p:sp>
        <p:nvSpPr>
          <p:cNvPr id="20" name="文本占位符 19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3281363" y="1657350"/>
            <a:ext cx="5627688" cy="757238"/>
          </a:xfrm>
        </p:spPr>
        <p:txBody>
          <a:bodyPr vert="horz" wrap="square" lIns="91440" tIns="45720" rIns="91440" bIns="45720" numCol="1" anchor="b" anchorCtr="0" compatLnSpc="1">
            <a:normAutofit fontScale="85000"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4000" b="1" i="0" u="none" strike="noStrike" kern="1200" cap="none" spc="0" normalizeH="0" baseline="0" noProof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PART 01</a:t>
            </a:r>
          </a:p>
        </p:txBody>
      </p:sp>
      <p:pic>
        <p:nvPicPr>
          <p:cNvPr id="19460" name="图片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0638" y="12700"/>
            <a:ext cx="3290887" cy="1644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1" name="图片 2" descr="s201203251750155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75" y="4171950"/>
            <a:ext cx="2363788" cy="2197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/>
        </p:nvSpPr>
        <p:spPr>
          <a:xfrm>
            <a:off x="1652901" y="5164446"/>
            <a:ext cx="2062484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uLnTx/>
                <a:uFillTx/>
                <a:latin typeface="华文行楷" pitchFamily="2" charset="-122"/>
                <a:ea typeface="华文行楷" pitchFamily="2" charset="-122"/>
                <a:cs typeface="+mn-cs"/>
              </a:rPr>
              <a:t>想一想</a:t>
            </a:r>
          </a:p>
        </p:txBody>
      </p:sp>
      <p:sp>
        <p:nvSpPr>
          <p:cNvPr id="5" name="矩形 4"/>
          <p:cNvSpPr/>
          <p:nvPr/>
        </p:nvSpPr>
        <p:spPr>
          <a:xfrm>
            <a:off x="3452494" y="5290184"/>
            <a:ext cx="5458452" cy="6451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600" b="1" i="0" u="none" strike="noStrike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  <a:effectLst/>
                <a:uLnTx/>
                <a:uFillTx/>
                <a:latin typeface="隶书" charset="-122"/>
                <a:ea typeface="隶书" charset="-122"/>
                <a:cs typeface="+mn-cs"/>
              </a:rPr>
              <a:t>为什么会发生运动损伤？</a:t>
            </a:r>
          </a:p>
        </p:txBody>
      </p:sp>
    </p:spTree>
    <p:custDataLst>
      <p:tags r:id="rId8"/>
    </p:custDataLst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椭圆 31"/>
          <p:cNvSpPr/>
          <p:nvPr>
            <p:custDataLst>
              <p:tags r:id="rId4"/>
            </p:custDataLst>
          </p:nvPr>
        </p:nvSpPr>
        <p:spPr>
          <a:xfrm>
            <a:off x="6923088" y="1636713"/>
            <a:ext cx="904875" cy="482600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solidFill>
            <a:schemeClr val="bg1"/>
          </a:solidFill>
          <a:ln w="28575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1" i="0" u="none" strike="noStrike" kern="1200" cap="none" spc="-300" normalizeH="0" baseline="0" noProof="1">
              <a:ln>
                <a:noFill/>
              </a:ln>
              <a:solidFill>
                <a:srgbClr val="01359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任意多边形 54"/>
          <p:cNvSpPr/>
          <p:nvPr>
            <p:custDataLst>
              <p:tags r:id="rId5"/>
            </p:custDataLst>
          </p:nvPr>
        </p:nvSpPr>
        <p:spPr>
          <a:xfrm>
            <a:off x="8229600" y="2179638"/>
            <a:ext cx="3240088" cy="17463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椭圆 31"/>
          <p:cNvSpPr/>
          <p:nvPr>
            <p:custDataLst>
              <p:tags r:id="rId6"/>
            </p:custDataLst>
          </p:nvPr>
        </p:nvSpPr>
        <p:spPr>
          <a:xfrm>
            <a:off x="7031038" y="3108325"/>
            <a:ext cx="904875" cy="484188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solidFill>
            <a:schemeClr val="bg1"/>
          </a:solidFill>
          <a:ln w="28575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1" i="0" u="none" strike="noStrike" kern="1200" cap="none" spc="-300" normalizeH="0" baseline="0" noProof="1">
              <a:ln>
                <a:noFill/>
              </a:ln>
              <a:solidFill>
                <a:srgbClr val="01359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任意多边形 57"/>
          <p:cNvSpPr/>
          <p:nvPr>
            <p:custDataLst>
              <p:tags r:id="rId7"/>
            </p:custDataLst>
          </p:nvPr>
        </p:nvSpPr>
        <p:spPr>
          <a:xfrm>
            <a:off x="8229600" y="2981325"/>
            <a:ext cx="3240088" cy="19050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任意多边形 60"/>
          <p:cNvSpPr/>
          <p:nvPr>
            <p:custDataLst>
              <p:tags r:id="rId8"/>
            </p:custDataLst>
          </p:nvPr>
        </p:nvSpPr>
        <p:spPr>
          <a:xfrm>
            <a:off x="8229600" y="3784600"/>
            <a:ext cx="3240088" cy="17463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任意多边形 63"/>
          <p:cNvSpPr/>
          <p:nvPr>
            <p:custDataLst>
              <p:tags r:id="rId9"/>
            </p:custDataLst>
          </p:nvPr>
        </p:nvSpPr>
        <p:spPr>
          <a:xfrm>
            <a:off x="8229600" y="4587875"/>
            <a:ext cx="3240088" cy="17463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1512" name="组合 85"/>
          <p:cNvGrpSpPr/>
          <p:nvPr/>
        </p:nvGrpSpPr>
        <p:grpSpPr>
          <a:xfrm>
            <a:off x="4178300" y="392113"/>
            <a:ext cx="3835400" cy="831850"/>
            <a:chOff x="3300178" y="139962"/>
            <a:chExt cx="4973086" cy="832457"/>
          </a:xfrm>
        </p:grpSpPr>
        <p:sp>
          <p:nvSpPr>
            <p:cNvPr id="87" name="任意多边形: 形状 86"/>
            <p:cNvSpPr/>
            <p:nvPr>
              <p:custDataLst>
                <p:tags r:id="rId10"/>
              </p:custDataLst>
            </p:nvPr>
          </p:nvSpPr>
          <p:spPr>
            <a:xfrm>
              <a:off x="3384573" y="921582"/>
              <a:ext cx="4888691" cy="50837"/>
            </a:xfrm>
            <a:custGeom>
              <a:gdLst>
                <a:gd name="connsiteX0" fmla="*/ 0 w 4889500"/>
                <a:gd name="connsiteY0" fmla="*/ 50800 h 50800"/>
                <a:gd name="connsiteX1" fmla="*/ 292100 w 4889500"/>
                <a:gd name="connsiteY1" fmla="*/ 38100 h 50800"/>
                <a:gd name="connsiteX2" fmla="*/ 381000 w 4889500"/>
                <a:gd name="connsiteY2" fmla="*/ 25400 h 50800"/>
                <a:gd name="connsiteX3" fmla="*/ 4889500 w 4889500"/>
                <a:gd name="connsiteY3" fmla="*/ 0 h 50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89500" h="50800">
                  <a:moveTo>
                    <a:pt x="0" y="50800"/>
                  </a:moveTo>
                  <a:cubicBezTo>
                    <a:pt x="97367" y="46567"/>
                    <a:pt x="194857" y="44583"/>
                    <a:pt x="292100" y="38100"/>
                  </a:cubicBezTo>
                  <a:cubicBezTo>
                    <a:pt x="321968" y="36109"/>
                    <a:pt x="351068" y="25785"/>
                    <a:pt x="381000" y="25400"/>
                  </a:cubicBezTo>
                  <a:lnTo>
                    <a:pt x="4889500" y="0"/>
                  </a:lnTo>
                </a:path>
              </a:pathLst>
            </a:custGeom>
            <a:noFill/>
            <a:ln w="28575"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8" name="任意多边形: 形状 87"/>
            <p:cNvSpPr/>
            <p:nvPr>
              <p:custDataLst>
                <p:tags r:id="rId11"/>
              </p:custDataLst>
            </p:nvPr>
          </p:nvSpPr>
          <p:spPr>
            <a:xfrm>
              <a:off x="3300178" y="139962"/>
              <a:ext cx="4888692" cy="50837"/>
            </a:xfrm>
            <a:custGeom>
              <a:gdLst>
                <a:gd name="connsiteX0" fmla="*/ 0 w 4889500"/>
                <a:gd name="connsiteY0" fmla="*/ 50800 h 50800"/>
                <a:gd name="connsiteX1" fmla="*/ 292100 w 4889500"/>
                <a:gd name="connsiteY1" fmla="*/ 38100 h 50800"/>
                <a:gd name="connsiteX2" fmla="*/ 381000 w 4889500"/>
                <a:gd name="connsiteY2" fmla="*/ 25400 h 50800"/>
                <a:gd name="connsiteX3" fmla="*/ 4889500 w 4889500"/>
                <a:gd name="connsiteY3" fmla="*/ 0 h 50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89500" h="50800">
                  <a:moveTo>
                    <a:pt x="0" y="50800"/>
                  </a:moveTo>
                  <a:cubicBezTo>
                    <a:pt x="97367" y="46567"/>
                    <a:pt x="194857" y="44583"/>
                    <a:pt x="292100" y="38100"/>
                  </a:cubicBezTo>
                  <a:cubicBezTo>
                    <a:pt x="321968" y="36109"/>
                    <a:pt x="351068" y="25785"/>
                    <a:pt x="381000" y="25400"/>
                  </a:cubicBezTo>
                  <a:lnTo>
                    <a:pt x="4889500" y="0"/>
                  </a:lnTo>
                </a:path>
              </a:pathLst>
            </a:custGeom>
            <a:noFill/>
            <a:ln w="28575"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1513" name="文本框 100"/>
          <p:cNvSpPr txBox="1"/>
          <p:nvPr>
            <p:custDataLst>
              <p:tags r:id="rId12"/>
            </p:custDataLst>
          </p:nvPr>
        </p:nvSpPr>
        <p:spPr>
          <a:xfrm>
            <a:off x="3611563" y="582613"/>
            <a:ext cx="4903787" cy="590550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b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zh-CN" altLang="en-US" sz="4000">
                <a:latin typeface="Arial" pitchFamily="34" charset="0"/>
              </a:rPr>
              <a:t>运动损伤产生的原因</a:t>
            </a:r>
          </a:p>
        </p:txBody>
      </p:sp>
      <p:sp>
        <p:nvSpPr>
          <p:cNvPr id="21514" name="文本框 101"/>
          <p:cNvSpPr txBox="1"/>
          <p:nvPr>
            <p:custDataLst>
              <p:tags r:id="rId13"/>
            </p:custDataLst>
          </p:nvPr>
        </p:nvSpPr>
        <p:spPr>
          <a:xfrm>
            <a:off x="6065838" y="1673225"/>
            <a:ext cx="754062" cy="523875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2800" b="1">
                <a:latin typeface="Arial" pitchFamily="34" charset="0"/>
              </a:rPr>
              <a:t>01</a:t>
            </a:r>
          </a:p>
        </p:txBody>
      </p:sp>
      <p:sp>
        <p:nvSpPr>
          <p:cNvPr id="21515" name="文本框 102"/>
          <p:cNvSpPr txBox="1"/>
          <p:nvPr>
            <p:custDataLst>
              <p:tags r:id="rId14"/>
            </p:custDataLst>
          </p:nvPr>
        </p:nvSpPr>
        <p:spPr>
          <a:xfrm>
            <a:off x="6065838" y="3078163"/>
            <a:ext cx="754062" cy="522287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2800" b="1">
                <a:latin typeface="Arial" pitchFamily="34" charset="0"/>
              </a:rPr>
              <a:t>02</a:t>
            </a:r>
          </a:p>
        </p:txBody>
      </p:sp>
      <p:sp>
        <p:nvSpPr>
          <p:cNvPr id="21516" name="文本框 113"/>
          <p:cNvSpPr txBox="1"/>
          <p:nvPr>
            <p:custDataLst>
              <p:tags r:id="rId15"/>
            </p:custDataLst>
          </p:nvPr>
        </p:nvSpPr>
        <p:spPr>
          <a:xfrm>
            <a:off x="6923088" y="3130550"/>
            <a:ext cx="904875" cy="461963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latin typeface="Arial" pitchFamily="34" charset="0"/>
              </a:rPr>
              <a:t>主观</a:t>
            </a:r>
          </a:p>
        </p:txBody>
      </p:sp>
      <p:sp>
        <p:nvSpPr>
          <p:cNvPr id="21517" name="文本框 114"/>
          <p:cNvSpPr txBox="1"/>
          <p:nvPr>
            <p:custDataLst>
              <p:tags r:id="rId16"/>
            </p:custDataLst>
          </p:nvPr>
        </p:nvSpPr>
        <p:spPr>
          <a:xfrm>
            <a:off x="6923088" y="1657350"/>
            <a:ext cx="904875" cy="461963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latin typeface="Arial" pitchFamily="34" charset="0"/>
              </a:rPr>
              <a:t>客观</a:t>
            </a:r>
          </a:p>
        </p:txBody>
      </p:sp>
      <p:sp>
        <p:nvSpPr>
          <p:cNvPr id="21518" name="文本框 2"/>
          <p:cNvSpPr txBox="1"/>
          <p:nvPr/>
        </p:nvSpPr>
        <p:spPr>
          <a:xfrm>
            <a:off x="53975" y="1717675"/>
            <a:ext cx="59118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Arial" pitchFamily="34" charset="0"/>
              </a:rPr>
              <a:t>小组讨论，记录员记录学习卡片。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635500" y="4810125"/>
            <a:ext cx="7143750" cy="18145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anose="02010609060101010101" pitchFamily="49" charset="-122"/>
              </a:rPr>
              <a:t>主观原因</a:t>
            </a:r>
            <a:r>
              <a:rPr lang="en-US" altLang="zh-CN" sz="2800" b="1">
                <a:latin typeface="黑体" panose="02010609060101010101" pitchFamily="49" charset="-122"/>
              </a:rPr>
              <a:t>:</a:t>
            </a:r>
            <a:r>
              <a:rPr lang="zh-CN" altLang="en-US" sz="2800" b="1">
                <a:latin typeface="黑体" panose="02010609060101010101" pitchFamily="49" charset="-122"/>
              </a:rPr>
              <a:t>注意力不集中、运动量过大、准备活动不充分、技术动作不熟练、情绪低落、恐惧心理、没有遵守学校制度和运动规则、保护帮助不利等。</a:t>
            </a:r>
          </a:p>
        </p:txBody>
      </p:sp>
      <p:pic>
        <p:nvPicPr>
          <p:cNvPr id="21520" name="图片 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594850" y="19050"/>
            <a:ext cx="2581275" cy="1290638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" name="组合 25"/>
          <p:cNvGrpSpPr/>
          <p:nvPr/>
        </p:nvGrpSpPr>
        <p:grpSpPr>
          <a:xfrm>
            <a:off x="595313" y="3736975"/>
            <a:ext cx="1276350" cy="2216150"/>
            <a:chOff x="2563813" y="2740025"/>
            <a:chExt cx="1250950" cy="2171700"/>
          </a:xfrm>
        </p:grpSpPr>
        <p:sp>
          <p:nvSpPr>
            <p:cNvPr id="11" name="Freeform 8"/>
            <p:cNvSpPr/>
            <p:nvPr/>
          </p:nvSpPr>
          <p:spPr bwMode="auto">
            <a:xfrm>
              <a:off x="2563813" y="2740025"/>
              <a:ext cx="1250950" cy="2171700"/>
            </a:xfrm>
            <a:custGeom>
              <a:gdLst>
                <a:gd name="T0" fmla="*/ 2097 w 2101"/>
                <a:gd name="T1" fmla="*/ 2194 h 3648"/>
                <a:gd name="T2" fmla="*/ 1605 w 2101"/>
                <a:gd name="T3" fmla="*/ 1040 h 3648"/>
                <a:gd name="T4" fmla="*/ 1609 w 2101"/>
                <a:gd name="T5" fmla="*/ 1038 h 3648"/>
                <a:gd name="T6" fmla="*/ 1669 w 2101"/>
                <a:gd name="T7" fmla="*/ 576 h 3648"/>
                <a:gd name="T8" fmla="*/ 1045 w 2101"/>
                <a:gd name="T9" fmla="*/ 0 h 3648"/>
                <a:gd name="T10" fmla="*/ 69 w 2101"/>
                <a:gd name="T11" fmla="*/ 336 h 3648"/>
                <a:gd name="T12" fmla="*/ 77 w 2101"/>
                <a:gd name="T13" fmla="*/ 334 h 3648"/>
                <a:gd name="T14" fmla="*/ 5 w 2101"/>
                <a:gd name="T15" fmla="*/ 1040 h 3648"/>
                <a:gd name="T16" fmla="*/ 0 w 2101"/>
                <a:gd name="T17" fmla="*/ 1038 h 3648"/>
                <a:gd name="T18" fmla="*/ 1333 w 2101"/>
                <a:gd name="T19" fmla="*/ 3648 h 3648"/>
                <a:gd name="T20" fmla="*/ 1301 w 2101"/>
                <a:gd name="T21" fmla="*/ 2640 h 3648"/>
                <a:gd name="T22" fmla="*/ 2101 w 2101"/>
                <a:gd name="T23" fmla="*/ 2192 h 3648"/>
                <a:gd name="T24" fmla="*/ 2097 w 2101"/>
                <a:gd name="T25" fmla="*/ 2194 h 36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101" h="3648">
                  <a:moveTo>
                    <a:pt x="2097" y="2194"/>
                  </a:moveTo>
                  <a:cubicBezTo>
                    <a:pt x="1796" y="1901"/>
                    <a:pt x="1609" y="1492"/>
                    <a:pt x="1605" y="1040"/>
                  </a:cubicBezTo>
                  <a:lnTo>
                    <a:pt x="1609" y="1038"/>
                  </a:lnTo>
                  <a:cubicBezTo>
                    <a:pt x="1609" y="877"/>
                    <a:pt x="1633" y="721"/>
                    <a:pt x="1669" y="576"/>
                  </a:cubicBezTo>
                  <a:lnTo>
                    <a:pt x="1045" y="0"/>
                  </a:lnTo>
                  <a:lnTo>
                    <a:pt x="69" y="336"/>
                  </a:lnTo>
                  <a:lnTo>
                    <a:pt x="77" y="334"/>
                  </a:lnTo>
                  <a:cubicBezTo>
                    <a:pt x="27" y="561"/>
                    <a:pt x="0" y="796"/>
                    <a:pt x="5" y="1040"/>
                  </a:cubicBezTo>
                  <a:lnTo>
                    <a:pt x="0" y="1038"/>
                  </a:lnTo>
                  <a:cubicBezTo>
                    <a:pt x="0" y="2110"/>
                    <a:pt x="524" y="3059"/>
                    <a:pt x="1333" y="3648"/>
                  </a:cubicBezTo>
                  <a:lnTo>
                    <a:pt x="1301" y="2640"/>
                  </a:lnTo>
                  <a:lnTo>
                    <a:pt x="2101" y="2192"/>
                  </a:lnTo>
                  <a:lnTo>
                    <a:pt x="2097" y="2194"/>
                  </a:lnTo>
                  <a:close/>
                </a:path>
              </a:pathLst>
            </a:custGeom>
            <a:solidFill>
              <a:srgbClr val="3ECEC7"/>
            </a:solidFill>
            <a:ln w="3175" cap="flat" cmpd="sng" algn="ctr">
              <a:solidFill>
                <a:srgbClr val="D7D7D7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 rot="188283">
              <a:off x="2731177" y="3077386"/>
              <a:ext cx="803223" cy="1114162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spcFirstLastPara="1" lIns="89611" tIns="44806" rIns="89611" bIns="44806" numCol="1" anchor="ctr">
              <a:prstTxWarp prst="textPlain">
                <a:avLst/>
              </a:prstTxWarp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身体疲劳等</a:t>
              </a:r>
              <a:endParaRPr kumimoji="0" lang="zh-CN" altLang="en-US" sz="2400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endParaRPr>
            </a:p>
          </p:txBody>
        </p:sp>
      </p:grpSp>
      <p:grpSp>
        <p:nvGrpSpPr>
          <p:cNvPr id="13" name="组合 28"/>
          <p:cNvGrpSpPr/>
          <p:nvPr/>
        </p:nvGrpSpPr>
        <p:grpSpPr>
          <a:xfrm>
            <a:off x="2514600" y="2363788"/>
            <a:ext cx="2301875" cy="1693862"/>
            <a:chOff x="4397850" y="1441450"/>
            <a:chExt cx="2255063" cy="1660525"/>
          </a:xfrm>
        </p:grpSpPr>
        <p:sp>
          <p:nvSpPr>
            <p:cNvPr id="14" name="Freeform 12"/>
            <p:cNvSpPr/>
            <p:nvPr/>
          </p:nvSpPr>
          <p:spPr bwMode="auto">
            <a:xfrm>
              <a:off x="4478721" y="1441450"/>
              <a:ext cx="1758950" cy="1660525"/>
            </a:xfrm>
            <a:custGeom>
              <a:gdLst>
                <a:gd name="T0" fmla="*/ 1526 w 2957"/>
                <a:gd name="T1" fmla="*/ 2693 h 2789"/>
                <a:gd name="T2" fmla="*/ 2374 w 2957"/>
                <a:gd name="T3" fmla="*/ 2789 h 2789"/>
                <a:gd name="T4" fmla="*/ 2950 w 2957"/>
                <a:gd name="T5" fmla="*/ 1941 h 2789"/>
                <a:gd name="T6" fmla="*/ 2957 w 2957"/>
                <a:gd name="T7" fmla="*/ 1942 h 2789"/>
                <a:gd name="T8" fmla="*/ 6 w 2957"/>
                <a:gd name="T9" fmla="*/ 5 h 2789"/>
                <a:gd name="T10" fmla="*/ 3 w 2957"/>
                <a:gd name="T11" fmla="*/ 0 h 2789"/>
                <a:gd name="T12" fmla="*/ 6 w 2957"/>
                <a:gd name="T13" fmla="*/ 5 h 2789"/>
                <a:gd name="T14" fmla="*/ 598 w 2957"/>
                <a:gd name="T15" fmla="*/ 805 h 2789"/>
                <a:gd name="T16" fmla="*/ 230 w 2957"/>
                <a:gd name="T17" fmla="*/ 1621 h 2789"/>
                <a:gd name="T18" fmla="*/ 231 w 2957"/>
                <a:gd name="T19" fmla="*/ 1625 h 2789"/>
                <a:gd name="T20" fmla="*/ 1526 w 2957"/>
                <a:gd name="T21" fmla="*/ 2693 h 27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957" h="2789">
                  <a:moveTo>
                    <a:pt x="1526" y="2693"/>
                  </a:moveTo>
                  <a:lnTo>
                    <a:pt x="2374" y="2789"/>
                  </a:lnTo>
                  <a:lnTo>
                    <a:pt x="2950" y="1941"/>
                  </a:lnTo>
                  <a:lnTo>
                    <a:pt x="2957" y="1942"/>
                  </a:lnTo>
                  <a:cubicBezTo>
                    <a:pt x="2463" y="800"/>
                    <a:pt x="1326" y="0"/>
                    <a:pt x="6" y="5"/>
                  </a:cubicBezTo>
                  <a:lnTo>
                    <a:pt x="3" y="0"/>
                  </a:lnTo>
                  <a:cubicBezTo>
                    <a:pt x="2" y="0"/>
                    <a:pt x="0" y="0"/>
                    <a:pt x="6" y="5"/>
                  </a:cubicBezTo>
                  <a:lnTo>
                    <a:pt x="598" y="805"/>
                  </a:lnTo>
                  <a:lnTo>
                    <a:pt x="230" y="1621"/>
                  </a:lnTo>
                  <a:lnTo>
                    <a:pt x="231" y="1625"/>
                  </a:lnTo>
                  <a:cubicBezTo>
                    <a:pt x="833" y="1711"/>
                    <a:pt x="1327" y="2129"/>
                    <a:pt x="1526" y="2693"/>
                  </a:cubicBezTo>
                  <a:close/>
                </a:path>
              </a:pathLst>
            </a:custGeom>
            <a:gradFill>
              <a:gsLst>
                <a:gs pos="33000">
                  <a:srgbClr val="2676FF">
                    <a:lumMod val="60000"/>
                    <a:lumOff val="40000"/>
                  </a:srgbClr>
                </a:gs>
                <a:gs pos="100000">
                  <a:srgbClr val="2676FF"/>
                </a:gs>
              </a:gsLst>
              <a:lin ang="5400000" scaled="0"/>
            </a:gradFill>
            <a:ln w="3175" cap="flat" cmpd="sng" algn="ctr">
              <a:solidFill>
                <a:srgbClr val="D7D7D7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lIns="0" rIns="0" anchor="b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Impact" panose="020b0806030902050204" pitchFamily="34" charset="0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 rot="20708284">
              <a:off x="4397850" y="2346289"/>
              <a:ext cx="2255063" cy="501050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spcFirstLastPara="1" lIns="89611" tIns="44806" rIns="89611" bIns="44806" numCol="1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气候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恶劣</a:t>
              </a:r>
              <a:endParaRPr kumimoji="0" lang="zh-CN" altLang="en-US" sz="2400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endParaRPr>
            </a:p>
          </p:txBody>
        </p:sp>
      </p:grpSp>
      <p:grpSp>
        <p:nvGrpSpPr>
          <p:cNvPr id="21" name="组合 18"/>
          <p:cNvGrpSpPr/>
          <p:nvPr/>
        </p:nvGrpSpPr>
        <p:grpSpPr>
          <a:xfrm>
            <a:off x="735013" y="2371725"/>
            <a:ext cx="2149475" cy="1520825"/>
            <a:chOff x="2652713" y="1449388"/>
            <a:chExt cx="2106552" cy="1490663"/>
          </a:xfrm>
        </p:grpSpPr>
        <p:sp>
          <p:nvSpPr>
            <p:cNvPr id="23" name="Freeform 6"/>
            <p:cNvSpPr/>
            <p:nvPr/>
          </p:nvSpPr>
          <p:spPr bwMode="auto">
            <a:xfrm>
              <a:off x="2652713" y="1449388"/>
              <a:ext cx="2019427" cy="1490663"/>
            </a:xfrm>
            <a:custGeom>
              <a:gdLst>
                <a:gd name="T0" fmla="*/ 1624 w 3392"/>
                <a:gd name="T1" fmla="*/ 2496 h 2503"/>
                <a:gd name="T2" fmla="*/ 3040 w 3392"/>
                <a:gd name="T3" fmla="*/ 1591 h 2503"/>
                <a:gd name="T4" fmla="*/ 3392 w 3392"/>
                <a:gd name="T5" fmla="*/ 823 h 2503"/>
                <a:gd name="T6" fmla="*/ 2768 w 3392"/>
                <a:gd name="T7" fmla="*/ 7 h 2503"/>
                <a:gd name="T8" fmla="*/ 2767 w 3392"/>
                <a:gd name="T9" fmla="*/ 0 h 2503"/>
                <a:gd name="T10" fmla="*/ 0 w 3392"/>
                <a:gd name="T11" fmla="*/ 2215 h 2503"/>
                <a:gd name="T12" fmla="*/ 960 w 3392"/>
                <a:gd name="T13" fmla="*/ 1879 h 2503"/>
                <a:gd name="T14" fmla="*/ 1616 w 3392"/>
                <a:gd name="T15" fmla="*/ 2503 h 2503"/>
                <a:gd name="T16" fmla="*/ 1624 w 3392"/>
                <a:gd name="T17" fmla="*/ 2496 h 25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391" h="2503">
                  <a:moveTo>
                    <a:pt x="1624" y="2496"/>
                  </a:moveTo>
                  <a:cubicBezTo>
                    <a:pt x="1881" y="1972"/>
                    <a:pt x="2415" y="1609"/>
                    <a:pt x="3040" y="1591"/>
                  </a:cubicBezTo>
                  <a:lnTo>
                    <a:pt x="3392" y="823"/>
                  </a:lnTo>
                  <a:lnTo>
                    <a:pt x="2768" y="7"/>
                  </a:lnTo>
                  <a:lnTo>
                    <a:pt x="2767" y="0"/>
                  </a:lnTo>
                  <a:cubicBezTo>
                    <a:pt x="1469" y="121"/>
                    <a:pt x="395" y="1013"/>
                    <a:pt x="0" y="2215"/>
                  </a:cubicBezTo>
                  <a:lnTo>
                    <a:pt x="960" y="1879"/>
                  </a:lnTo>
                  <a:lnTo>
                    <a:pt x="1616" y="2503"/>
                  </a:lnTo>
                  <a:lnTo>
                    <a:pt x="1624" y="2496"/>
                  </a:lnTo>
                  <a:close/>
                </a:path>
              </a:pathLst>
            </a:custGeom>
            <a:solidFill>
              <a:srgbClr val="FB9BA2"/>
            </a:solidFill>
            <a:ln w="3175" cap="flat" cmpd="sng" algn="ctr">
              <a:solidFill>
                <a:srgbClr val="D7D7D7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 rot="20048284">
              <a:off x="3186657" y="2279636"/>
              <a:ext cx="1572608" cy="505355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spcFirstLastPara="1" lIns="89611" tIns="44806" rIns="89611" bIns="44806" numCol="1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场地器械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故障</a:t>
              </a:r>
              <a:endParaRPr kumimoji="0" lang="zh-CN" altLang="en-US" sz="2400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endParaRPr>
            </a:p>
          </p:txBody>
        </p:sp>
      </p:grpSp>
      <p:grpSp>
        <p:nvGrpSpPr>
          <p:cNvPr id="26" name="组合 27"/>
          <p:cNvGrpSpPr/>
          <p:nvPr/>
        </p:nvGrpSpPr>
        <p:grpSpPr>
          <a:xfrm>
            <a:off x="3022600" y="3684588"/>
            <a:ext cx="1703388" cy="2079625"/>
            <a:chOff x="4894269" y="2759075"/>
            <a:chExt cx="1670429" cy="2038350"/>
          </a:xfrm>
        </p:grpSpPr>
        <p:sp>
          <p:nvSpPr>
            <p:cNvPr id="27" name="Freeform 14"/>
            <p:cNvSpPr/>
            <p:nvPr/>
          </p:nvSpPr>
          <p:spPr bwMode="auto">
            <a:xfrm>
              <a:off x="5062402" y="2759075"/>
              <a:ext cx="1334164" cy="2038350"/>
            </a:xfrm>
            <a:custGeom>
              <a:gdLst>
                <a:gd name="T0" fmla="*/ 606 w 2240"/>
                <a:gd name="T1" fmla="*/ 730 h 3424"/>
                <a:gd name="T2" fmla="*/ 624 w 2240"/>
                <a:gd name="T3" fmla="*/ 1008 h 3424"/>
                <a:gd name="T4" fmla="*/ 630 w 2240"/>
                <a:gd name="T5" fmla="*/ 1006 h 3424"/>
                <a:gd name="T6" fmla="*/ 0 w 2240"/>
                <a:gd name="T7" fmla="*/ 2288 h 3424"/>
                <a:gd name="T8" fmla="*/ 160 w 2240"/>
                <a:gd name="T9" fmla="*/ 3120 h 3424"/>
                <a:gd name="T10" fmla="*/ 1152 w 2240"/>
                <a:gd name="T11" fmla="*/ 3424 h 3424"/>
                <a:gd name="T12" fmla="*/ 1148 w 2240"/>
                <a:gd name="T13" fmla="*/ 3422 h 3424"/>
                <a:gd name="T14" fmla="*/ 2240 w 2240"/>
                <a:gd name="T15" fmla="*/ 1008 h 3424"/>
                <a:gd name="T16" fmla="*/ 2238 w 2240"/>
                <a:gd name="T17" fmla="*/ 1006 h 3424"/>
                <a:gd name="T18" fmla="*/ 2080 w 2240"/>
                <a:gd name="T19" fmla="*/ 0 h 3424"/>
                <a:gd name="T20" fmla="*/ 1504 w 2240"/>
                <a:gd name="T21" fmla="*/ 832 h 3424"/>
                <a:gd name="T22" fmla="*/ 608 w 2240"/>
                <a:gd name="T23" fmla="*/ 736 h 3424"/>
                <a:gd name="T24" fmla="*/ 606 w 2240"/>
                <a:gd name="T25" fmla="*/ 730 h 34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40" h="3424">
                  <a:moveTo>
                    <a:pt x="606" y="730"/>
                  </a:moveTo>
                  <a:cubicBezTo>
                    <a:pt x="622" y="820"/>
                    <a:pt x="630" y="912"/>
                    <a:pt x="624" y="1008"/>
                  </a:cubicBezTo>
                  <a:lnTo>
                    <a:pt x="630" y="1006"/>
                  </a:lnTo>
                  <a:cubicBezTo>
                    <a:pt x="630" y="1529"/>
                    <a:pt x="381" y="1994"/>
                    <a:pt x="0" y="2288"/>
                  </a:cubicBezTo>
                  <a:lnTo>
                    <a:pt x="160" y="3120"/>
                  </a:lnTo>
                  <a:lnTo>
                    <a:pt x="1152" y="3424"/>
                  </a:lnTo>
                  <a:lnTo>
                    <a:pt x="1148" y="3422"/>
                  </a:lnTo>
                  <a:cubicBezTo>
                    <a:pt x="1817" y="2832"/>
                    <a:pt x="2238" y="1968"/>
                    <a:pt x="2240" y="1008"/>
                  </a:cubicBezTo>
                  <a:lnTo>
                    <a:pt x="2238" y="1006"/>
                  </a:lnTo>
                  <a:cubicBezTo>
                    <a:pt x="2238" y="658"/>
                    <a:pt x="2183" y="322"/>
                    <a:pt x="2080" y="0"/>
                  </a:cubicBezTo>
                  <a:lnTo>
                    <a:pt x="1504" y="832"/>
                  </a:lnTo>
                  <a:lnTo>
                    <a:pt x="608" y="736"/>
                  </a:lnTo>
                  <a:lnTo>
                    <a:pt x="606" y="730"/>
                  </a:lnTo>
                  <a:close/>
                </a:path>
              </a:pathLst>
            </a:custGeom>
            <a:gradFill>
              <a:gsLst>
                <a:gs pos="33000">
                  <a:srgbClr val="2676FF">
                    <a:lumMod val="20000"/>
                    <a:lumOff val="80000"/>
                  </a:srgbClr>
                </a:gs>
                <a:gs pos="100000">
                  <a:srgbClr val="2676FF">
                    <a:lumMod val="60000"/>
                    <a:lumOff val="40000"/>
                  </a:srgbClr>
                </a:gs>
              </a:gsLst>
              <a:lin ang="5400000" scaled="0"/>
            </a:gradFill>
            <a:ln w="25400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lIns="0" tIns="44806" rIns="0" bIns="44806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182245" marR="0" lvl="0" indent="-182245" algn="l" defTabSz="914400" rtl="0" eaLnBrk="1" fontAlgn="auto" latinLnBrk="0" hangingPunct="1">
                <a:lnSpc>
                  <a:spcPct val="12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buFont typeface="Arial" pitchFamily="34" charset="0"/>
                <a:buChar char="•"/>
                <a:defRPr/>
              </a:pPr>
              <a:endParaRPr kumimoji="0" lang="zh-CN" altLang="en-US" sz="1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 rot="368284">
              <a:off x="4894269" y="3577527"/>
              <a:ext cx="1670429" cy="599057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spcFirstLastPara="1" lIns="89611" tIns="44806" rIns="89611" bIns="44806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组织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与练习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方法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欠科学</a:t>
              </a:r>
              <a:endParaRPr kumimoji="0" lang="zh-CN" altLang="en-US" sz="2400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endParaRPr>
            </a:p>
          </p:txBody>
        </p:sp>
      </p:grpSp>
      <p:grpSp>
        <p:nvGrpSpPr>
          <p:cNvPr id="31" name="组合 26"/>
          <p:cNvGrpSpPr/>
          <p:nvPr/>
        </p:nvGrpSpPr>
        <p:grpSpPr>
          <a:xfrm>
            <a:off x="1149350" y="5132388"/>
            <a:ext cx="2749550" cy="1146175"/>
            <a:chOff x="2975689" y="3164531"/>
            <a:chExt cx="2695277" cy="1123950"/>
          </a:xfrm>
        </p:grpSpPr>
        <p:sp>
          <p:nvSpPr>
            <p:cNvPr id="32" name="Freeform 10"/>
            <p:cNvSpPr/>
            <p:nvPr/>
          </p:nvSpPr>
          <p:spPr bwMode="auto">
            <a:xfrm>
              <a:off x="3433201" y="3164531"/>
              <a:ext cx="2114828" cy="1123950"/>
            </a:xfrm>
            <a:custGeom>
              <a:gdLst>
                <a:gd name="T0" fmla="*/ 2413 w 3552"/>
                <a:gd name="T1" fmla="*/ 94 h 1889"/>
                <a:gd name="T2" fmla="*/ 1664 w 3552"/>
                <a:gd name="T3" fmla="*/ 272 h 1889"/>
                <a:gd name="T4" fmla="*/ 1661 w 3552"/>
                <a:gd name="T5" fmla="*/ 280 h 1889"/>
                <a:gd name="T6" fmla="*/ 736 w 3552"/>
                <a:gd name="T7" fmla="*/ 0 h 1889"/>
                <a:gd name="T8" fmla="*/ 0 w 3552"/>
                <a:gd name="T9" fmla="*/ 416 h 1889"/>
                <a:gd name="T10" fmla="*/ 16 w 3552"/>
                <a:gd name="T11" fmla="*/ 1440 h 1889"/>
                <a:gd name="T12" fmla="*/ 21 w 3552"/>
                <a:gd name="T13" fmla="*/ 1440 h 1889"/>
                <a:gd name="T14" fmla="*/ 1664 w 3552"/>
                <a:gd name="T15" fmla="*/ 1888 h 1889"/>
                <a:gd name="T16" fmla="*/ 1661 w 3552"/>
                <a:gd name="T17" fmla="*/ 1889 h 1889"/>
                <a:gd name="T18" fmla="*/ 3552 w 3552"/>
                <a:gd name="T19" fmla="*/ 1264 h 1889"/>
                <a:gd name="T20" fmla="*/ 2592 w 3552"/>
                <a:gd name="T21" fmla="*/ 976 h 1889"/>
                <a:gd name="T22" fmla="*/ 2416 w 3552"/>
                <a:gd name="T23" fmla="*/ 96 h 1889"/>
                <a:gd name="T24" fmla="*/ 2413 w 3552"/>
                <a:gd name="T25" fmla="*/ 94 h 18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51" h="1889">
                  <a:moveTo>
                    <a:pt x="2413" y="94"/>
                  </a:moveTo>
                  <a:cubicBezTo>
                    <a:pt x="2189" y="213"/>
                    <a:pt x="1933" y="280"/>
                    <a:pt x="1664" y="272"/>
                  </a:cubicBezTo>
                  <a:lnTo>
                    <a:pt x="1661" y="280"/>
                  </a:lnTo>
                  <a:cubicBezTo>
                    <a:pt x="1320" y="280"/>
                    <a:pt x="1003" y="174"/>
                    <a:pt x="736" y="0"/>
                  </a:cubicBezTo>
                  <a:lnTo>
                    <a:pt x="0" y="416"/>
                  </a:lnTo>
                  <a:lnTo>
                    <a:pt x="16" y="1440"/>
                  </a:lnTo>
                  <a:lnTo>
                    <a:pt x="21" y="1440"/>
                  </a:lnTo>
                  <a:cubicBezTo>
                    <a:pt x="501" y="1726"/>
                    <a:pt x="1062" y="1889"/>
                    <a:pt x="1664" y="1888"/>
                  </a:cubicBezTo>
                  <a:lnTo>
                    <a:pt x="1661" y="1889"/>
                  </a:lnTo>
                  <a:cubicBezTo>
                    <a:pt x="2369" y="1889"/>
                    <a:pt x="3024" y="1660"/>
                    <a:pt x="3552" y="1264"/>
                  </a:cubicBezTo>
                  <a:lnTo>
                    <a:pt x="2592" y="976"/>
                  </a:lnTo>
                  <a:lnTo>
                    <a:pt x="2416" y="96"/>
                  </a:lnTo>
                  <a:lnTo>
                    <a:pt x="2413" y="94"/>
                  </a:lnTo>
                  <a:close/>
                </a:path>
              </a:pathLst>
            </a:custGeom>
            <a:gradFill>
              <a:gsLst>
                <a:gs pos="33000">
                  <a:srgbClr val="F9F9F9"/>
                </a:gs>
                <a:gs pos="100000">
                  <a:srgbClr val="D7D7D7"/>
                </a:gs>
              </a:gsLst>
              <a:lin ang="0" scaled="0"/>
            </a:gradFill>
            <a:ln w="3175" cap="flat" cmpd="sng" algn="ctr">
              <a:solidFill>
                <a:srgbClr val="D7D7D7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200" b="0" i="0" u="none" strike="noStrike" kern="0" cap="none" spc="0" normalizeH="0" baseline="0" noProof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33" name="矩形 32"/>
            <p:cNvSpPr/>
            <p:nvPr/>
          </p:nvSpPr>
          <p:spPr>
            <a:xfrm>
              <a:off x="2975689" y="3784636"/>
              <a:ext cx="2695277" cy="491041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spcFirstLastPara="1" lIns="89611" tIns="44806" rIns="89611" bIns="44806" numCol="1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  <a:sym typeface="+mn-ea"/>
                </a:rPr>
                <a:t>对方犯规</a:t>
              </a:r>
              <a:endParaRPr kumimoji="0" lang="zh-CN" altLang="en-US" sz="2800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  <a:sym typeface="+mn-ea"/>
              </a:endParaRPr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1762125" y="4129088"/>
            <a:ext cx="1712913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Arial" pitchFamily="34" charset="0"/>
              </a:rPr>
              <a:t>客观原因</a:t>
            </a:r>
          </a:p>
        </p:txBody>
      </p:sp>
    </p:spTree>
    <p:custDataLst>
      <p:tags r:id="rId18"/>
    </p:custDataLst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9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标题 1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2284413" y="2952750"/>
            <a:ext cx="7626350" cy="757238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 b="1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黑体" panose="02010609060101010101" pitchFamily="49" charset="-122"/>
              </a:rPr>
              <a:t>预防运动损伤的要求</a:t>
            </a:r>
          </a:p>
        </p:txBody>
      </p:sp>
      <p:sp>
        <p:nvSpPr>
          <p:cNvPr id="23555" name="文本占位符 19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3282950" y="1657350"/>
            <a:ext cx="5627688" cy="757238"/>
          </a:xfrm>
        </p:spPr>
        <p:txBody>
          <a:bodyPr vert="horz" wrap="square" lIns="91440" tIns="45720" rIns="91440" bIns="45720" anchor="b" anchorCtr="0"/>
          <a:lstStyle/>
          <a:p>
            <a:pPr eaLnBrk="1" hangingPunct="1">
              <a:lnSpc>
                <a:spcPct val="80000"/>
              </a:lnSpc>
            </a:pPr>
            <a:r>
              <a:rPr lang="en-US" altLang="zh-CN" kern="1200">
                <a:latin typeface="+mn-lt"/>
                <a:ea typeface="+mn-ea"/>
                <a:cs typeface="+mn-cs"/>
              </a:rPr>
              <a:t>PART 02</a:t>
            </a:r>
          </a:p>
        </p:txBody>
      </p:sp>
      <p:pic>
        <p:nvPicPr>
          <p:cNvPr id="23556" name="图片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0638" y="12700"/>
            <a:ext cx="3290887" cy="1644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7" name="图片 1" descr="jinxin8570507165805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538" y="4092575"/>
            <a:ext cx="2919412" cy="2578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/>
        </p:nvSpPr>
        <p:spPr>
          <a:xfrm>
            <a:off x="2387600" y="5151119"/>
            <a:ext cx="2062471" cy="460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uLnTx/>
                <a:uFillTx/>
                <a:latin typeface="华文行楷" pitchFamily="2" charset="-122"/>
                <a:ea typeface="华文行楷" pitchFamily="2" charset="-122"/>
                <a:cs typeface="+mn-cs"/>
              </a:rPr>
              <a:t>想一想</a:t>
            </a:r>
          </a:p>
        </p:txBody>
      </p:sp>
    </p:spTree>
    <p:custDataLst>
      <p:tags r:id="rId8"/>
    </p:custDataLst>
  </p:cSld>
  <p:clrMapOvr>
    <a:masterClrMapping/>
  </p:clrMapOvr>
  <p:transition>
    <p:wedg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2" name="图片 5" descr="367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338" y="4391025"/>
            <a:ext cx="2462212" cy="23383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3" name="图片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6500" y="-12700"/>
            <a:ext cx="3290888" cy="16462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矩形 1"/>
          <p:cNvSpPr/>
          <p:nvPr/>
        </p:nvSpPr>
        <p:spPr bwMode="auto">
          <a:xfrm>
            <a:off x="0" y="193675"/>
            <a:ext cx="127000" cy="676275"/>
          </a:xfrm>
          <a:prstGeom prst="rect">
            <a:avLst/>
          </a:prstGeom>
          <a:solidFill>
            <a:srgbClr val="FC3B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矩形 2"/>
          <p:cNvSpPr/>
          <p:nvPr/>
        </p:nvSpPr>
        <p:spPr bwMode="auto">
          <a:xfrm>
            <a:off x="195263" y="193675"/>
            <a:ext cx="5443538" cy="676275"/>
          </a:xfrm>
          <a:prstGeom prst="rect">
            <a:avLst/>
          </a:prstGeom>
          <a:solidFill>
            <a:srgbClr val="FC3B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文本框 23"/>
          <p:cNvSpPr txBox="1">
            <a:spLocks noChangeArrowheads="1"/>
          </p:cNvSpPr>
          <p:nvPr/>
        </p:nvSpPr>
        <p:spPr bwMode="auto">
          <a:xfrm>
            <a:off x="495300" y="163513"/>
            <a:ext cx="6002338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比一比，看谁答得快</a:t>
            </a:r>
          </a:p>
        </p:txBody>
      </p:sp>
      <p:grpSp>
        <p:nvGrpSpPr>
          <p:cNvPr id="7" name="Group 130"/>
          <p:cNvGrpSpPr/>
          <p:nvPr/>
        </p:nvGrpSpPr>
        <p:grpSpPr>
          <a:xfrm>
            <a:off x="7817481" y="3554741"/>
            <a:ext cx="649278" cy="554038"/>
            <a:chExt cx="820038" cy="701415"/>
          </a:xfrm>
          <a:solidFill>
            <a:schemeClr val="bg1"/>
          </a:solidFill>
        </p:grpSpPr>
        <p:sp>
          <p:nvSpPr>
            <p:cNvPr id="8" name="Freeform 88"/>
            <p:cNvSpPr>
              <a:spLocks noChangeArrowheads="1"/>
            </p:cNvSpPr>
            <p:nvPr/>
          </p:nvSpPr>
          <p:spPr bwMode="auto">
            <a:xfrm>
              <a:off x="268188" y="639526"/>
              <a:ext cx="293976" cy="36102"/>
            </a:xfrm>
            <a:custGeom>
              <a:gdLst>
                <a:gd name="T0" fmla="*/ 18 w 24"/>
                <a:gd name="T1" fmla="*/ 0 h 3"/>
                <a:gd name="T2" fmla="*/ 6 w 24"/>
                <a:gd name="T3" fmla="*/ 0 h 3"/>
                <a:gd name="T4" fmla="*/ 4 w 24"/>
                <a:gd name="T5" fmla="*/ 2 h 3"/>
                <a:gd name="T6" fmla="*/ 0 w 24"/>
                <a:gd name="T7" fmla="*/ 3 h 3"/>
                <a:gd name="T8" fmla="*/ 0 w 24"/>
                <a:gd name="T9" fmla="*/ 3 h 3"/>
                <a:gd name="T10" fmla="*/ 24 w 24"/>
                <a:gd name="T11" fmla="*/ 3 h 3"/>
                <a:gd name="T12" fmla="*/ 24 w 24"/>
                <a:gd name="T13" fmla="*/ 3 h 3"/>
                <a:gd name="T14" fmla="*/ 20 w 24"/>
                <a:gd name="T15" fmla="*/ 2 h 3"/>
                <a:gd name="T16" fmla="*/ 18 w 24"/>
                <a:gd name="T17" fmla="*/ 0 h 3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4"/>
                <a:gd name="T28" fmla="*/ 0 h 3"/>
                <a:gd name="T29" fmla="*/ 24 w 24"/>
                <a:gd name="T30" fmla="*/ 3 h 3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4" h="3">
                  <a:moveTo>
                    <a:pt x="18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6" y="1"/>
                    <a:pt x="5" y="1"/>
                    <a:pt x="4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0" y="2"/>
                  </a:cubicBezTo>
                  <a:cubicBezTo>
                    <a:pt x="19" y="1"/>
                    <a:pt x="18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zh-CN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9" name="Rectangle 89"/>
            <p:cNvSpPr>
              <a:spLocks noChangeArrowheads="1"/>
            </p:cNvSpPr>
            <p:nvPr/>
          </p:nvSpPr>
          <p:spPr bwMode="auto">
            <a:xfrm>
              <a:off x="268188" y="685943"/>
              <a:ext cx="293976" cy="1547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zh-CN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10" name="Freeform 90"/>
            <p:cNvSpPr>
              <a:spLocks noChangeArrowheads="1"/>
            </p:cNvSpPr>
            <p:nvPr/>
          </p:nvSpPr>
          <p:spPr bwMode="auto">
            <a:xfrm>
              <a:off x="319763" y="572478"/>
              <a:ext cx="195984" cy="51575"/>
            </a:xfrm>
            <a:custGeom>
              <a:gdLst>
                <a:gd name="T0" fmla="*/ 14 w 16"/>
                <a:gd name="T1" fmla="*/ 4 h 4"/>
                <a:gd name="T2" fmla="*/ 16 w 16"/>
                <a:gd name="T3" fmla="*/ 0 h 4"/>
                <a:gd name="T4" fmla="*/ 0 w 16"/>
                <a:gd name="T5" fmla="*/ 0 h 4"/>
                <a:gd name="T6" fmla="*/ 2 w 16"/>
                <a:gd name="T7" fmla="*/ 4 h 4"/>
                <a:gd name="T8" fmla="*/ 14 w 16"/>
                <a:gd name="T9" fmla="*/ 4 h 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4"/>
                <a:gd name="T17" fmla="*/ 16 w 16"/>
                <a:gd name="T18" fmla="*/ 4 h 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4">
                  <a:moveTo>
                    <a:pt x="14" y="4"/>
                  </a:moveTo>
                  <a:cubicBezTo>
                    <a:pt x="14" y="2"/>
                    <a:pt x="16" y="0"/>
                    <a:pt x="1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" y="2"/>
                    <a:pt x="2" y="4"/>
                  </a:cubicBezTo>
                  <a:lnTo>
                    <a:pt x="14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zh-CN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11" name="Freeform 91"/>
            <p:cNvSpPr>
              <a:spLocks noEditPoints="1" noChangeArrowheads="1"/>
            </p:cNvSpPr>
            <p:nvPr/>
          </p:nvSpPr>
          <p:spPr bwMode="auto">
            <a:xfrm>
              <a:off x="0" y="0"/>
              <a:ext cx="820038" cy="562164"/>
            </a:xfrm>
            <a:custGeom>
              <a:gdLst>
                <a:gd name="T0" fmla="*/ 65 w 67"/>
                <a:gd name="T1" fmla="*/ 0 h 45"/>
                <a:gd name="T2" fmla="*/ 2 w 67"/>
                <a:gd name="T3" fmla="*/ 0 h 45"/>
                <a:gd name="T4" fmla="*/ 0 w 67"/>
                <a:gd name="T5" fmla="*/ 2 h 45"/>
                <a:gd name="T6" fmla="*/ 0 w 67"/>
                <a:gd name="T7" fmla="*/ 43 h 45"/>
                <a:gd name="T8" fmla="*/ 2 w 67"/>
                <a:gd name="T9" fmla="*/ 45 h 45"/>
                <a:gd name="T10" fmla="*/ 65 w 67"/>
                <a:gd name="T11" fmla="*/ 45 h 45"/>
                <a:gd name="T12" fmla="*/ 67 w 67"/>
                <a:gd name="T13" fmla="*/ 43 h 45"/>
                <a:gd name="T14" fmla="*/ 67 w 67"/>
                <a:gd name="T15" fmla="*/ 2 h 45"/>
                <a:gd name="T16" fmla="*/ 65 w 67"/>
                <a:gd name="T17" fmla="*/ 0 h 45"/>
                <a:gd name="T18" fmla="*/ 66 w 67"/>
                <a:gd name="T19" fmla="*/ 39 h 45"/>
                <a:gd name="T20" fmla="*/ 66 w 67"/>
                <a:gd name="T21" fmla="*/ 39 h 45"/>
                <a:gd name="T22" fmla="*/ 3 w 67"/>
                <a:gd name="T23" fmla="*/ 39 h 45"/>
                <a:gd name="T24" fmla="*/ 2 w 67"/>
                <a:gd name="T25" fmla="*/ 39 h 45"/>
                <a:gd name="T26" fmla="*/ 2 w 67"/>
                <a:gd name="T27" fmla="*/ 2 h 45"/>
                <a:gd name="T28" fmla="*/ 3 w 67"/>
                <a:gd name="T29" fmla="*/ 2 h 45"/>
                <a:gd name="T30" fmla="*/ 66 w 67"/>
                <a:gd name="T31" fmla="*/ 2 h 45"/>
                <a:gd name="T32" fmla="*/ 66 w 67"/>
                <a:gd name="T33" fmla="*/ 2 h 45"/>
                <a:gd name="T34" fmla="*/ 66 w 67"/>
                <a:gd name="T35" fmla="*/ 39 h 4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67"/>
                <a:gd name="T55" fmla="*/ 0 h 45"/>
                <a:gd name="T56" fmla="*/ 67 w 67"/>
                <a:gd name="T57" fmla="*/ 45 h 45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67" h="45">
                  <a:moveTo>
                    <a:pt x="65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0" y="44"/>
                    <a:pt x="1" y="45"/>
                    <a:pt x="2" y="45"/>
                  </a:cubicBezTo>
                  <a:cubicBezTo>
                    <a:pt x="65" y="45"/>
                    <a:pt x="65" y="45"/>
                    <a:pt x="65" y="45"/>
                  </a:cubicBezTo>
                  <a:cubicBezTo>
                    <a:pt x="67" y="45"/>
                    <a:pt x="67" y="44"/>
                    <a:pt x="67" y="43"/>
                  </a:cubicBezTo>
                  <a:cubicBezTo>
                    <a:pt x="67" y="2"/>
                    <a:pt x="67" y="2"/>
                    <a:pt x="67" y="2"/>
                  </a:cubicBezTo>
                  <a:cubicBezTo>
                    <a:pt x="67" y="1"/>
                    <a:pt x="67" y="0"/>
                    <a:pt x="65" y="0"/>
                  </a:cubicBezTo>
                  <a:close/>
                  <a:moveTo>
                    <a:pt x="66" y="39"/>
                  </a:moveTo>
                  <a:cubicBezTo>
                    <a:pt x="66" y="39"/>
                    <a:pt x="66" y="39"/>
                    <a:pt x="66" y="39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39"/>
                    <a:pt x="2" y="39"/>
                    <a:pt x="2" y="39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3" y="2"/>
                    <a:pt x="3" y="2"/>
                  </a:cubicBezTo>
                  <a:cubicBezTo>
                    <a:pt x="66" y="2"/>
                    <a:pt x="66" y="2"/>
                    <a:pt x="66" y="2"/>
                  </a:cubicBezTo>
                  <a:cubicBezTo>
                    <a:pt x="66" y="2"/>
                    <a:pt x="66" y="2"/>
                    <a:pt x="66" y="2"/>
                  </a:cubicBezTo>
                  <a:lnTo>
                    <a:pt x="66" y="3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zh-CN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</p:grpSp>
      <p:sp>
        <p:nvSpPr>
          <p:cNvPr id="12" name="Freeform 152"/>
          <p:cNvSpPr>
            <a:spLocks noEditPoints="1"/>
          </p:cNvSpPr>
          <p:nvPr/>
        </p:nvSpPr>
        <p:spPr bwMode="auto">
          <a:xfrm>
            <a:off x="7816850" y="2058988"/>
            <a:ext cx="711200" cy="657225"/>
          </a:xfrm>
          <a:custGeom>
            <a:cxnLst>
              <a:cxn ang="0">
                <a:pos x="67" y="20"/>
              </a:cxn>
              <a:cxn ang="0">
                <a:pos x="46" y="36"/>
              </a:cxn>
              <a:cxn ang="0">
                <a:pos x="42" y="40"/>
              </a:cxn>
              <a:cxn ang="0">
                <a:pos x="39" y="47"/>
              </a:cxn>
              <a:cxn ang="0">
                <a:pos x="44" y="52"/>
              </a:cxn>
              <a:cxn ang="0">
                <a:pos x="52" y="58"/>
              </a:cxn>
              <a:cxn ang="0">
                <a:pos x="52" y="61"/>
              </a:cxn>
              <a:cxn ang="0">
                <a:pos x="51" y="62"/>
              </a:cxn>
              <a:cxn ang="0">
                <a:pos x="17" y="62"/>
              </a:cxn>
              <a:cxn ang="0">
                <a:pos x="16" y="61"/>
              </a:cxn>
              <a:cxn ang="0">
                <a:pos x="16" y="58"/>
              </a:cxn>
              <a:cxn ang="0">
                <a:pos x="24" y="52"/>
              </a:cxn>
              <a:cxn ang="0">
                <a:pos x="29" y="47"/>
              </a:cxn>
              <a:cxn ang="0">
                <a:pos x="26" y="40"/>
              </a:cxn>
              <a:cxn ang="0">
                <a:pos x="22" y="36"/>
              </a:cxn>
              <a:cxn ang="0">
                <a:pos x="0" y="20"/>
              </a:cxn>
              <a:cxn ang="0">
                <a:pos x="0" y="15"/>
              </a:cxn>
              <a:cxn ang="0">
                <a:pos x="4" y="11"/>
              </a:cxn>
              <a:cxn ang="0">
                <a:pos x="16" y="11"/>
              </a:cxn>
              <a:cxn ang="0">
                <a:pos x="16" y="7"/>
              </a:cxn>
              <a:cxn ang="0">
                <a:pos x="22" y="0"/>
              </a:cxn>
              <a:cxn ang="0">
                <a:pos x="45" y="0"/>
              </a:cxn>
              <a:cxn ang="0">
                <a:pos x="52" y="7"/>
              </a:cxn>
              <a:cxn ang="0">
                <a:pos x="52" y="11"/>
              </a:cxn>
              <a:cxn ang="0">
                <a:pos x="63" y="11"/>
              </a:cxn>
              <a:cxn ang="0">
                <a:pos x="67" y="15"/>
              </a:cxn>
              <a:cxn ang="0">
                <a:pos x="67" y="20"/>
              </a:cxn>
              <a:cxn ang="0">
                <a:pos x="16" y="16"/>
              </a:cxn>
              <a:cxn ang="0">
                <a:pos x="6" y="16"/>
              </a:cxn>
              <a:cxn ang="0">
                <a:pos x="6" y="20"/>
              </a:cxn>
              <a:cxn ang="0">
                <a:pos x="19" y="31"/>
              </a:cxn>
              <a:cxn ang="0">
                <a:pos x="16" y="16"/>
              </a:cxn>
              <a:cxn ang="0">
                <a:pos x="62" y="16"/>
              </a:cxn>
              <a:cxn ang="0">
                <a:pos x="52" y="16"/>
              </a:cxn>
              <a:cxn ang="0">
                <a:pos x="49" y="31"/>
              </a:cxn>
              <a:cxn ang="0">
                <a:pos x="62" y="20"/>
              </a:cxn>
              <a:cxn ang="0">
                <a:pos x="62" y="16"/>
              </a:cxn>
            </a:cxnLst>
            <a:rect l="0" t="0" r="r" b="b"/>
            <a:pathLst>
              <a:path w="67" h="62">
                <a:moveTo>
                  <a:pt x="67" y="20"/>
                </a:moveTo>
                <a:cubicBezTo>
                  <a:pt x="67" y="27"/>
                  <a:pt x="58" y="36"/>
                  <a:pt x="46" y="36"/>
                </a:cubicBezTo>
                <a:cubicBezTo>
                  <a:pt x="44" y="38"/>
                  <a:pt x="42" y="40"/>
                  <a:pt x="42" y="40"/>
                </a:cubicBezTo>
                <a:cubicBezTo>
                  <a:pt x="40" y="42"/>
                  <a:pt x="39" y="44"/>
                  <a:pt x="39" y="47"/>
                </a:cubicBezTo>
                <a:cubicBezTo>
                  <a:pt x="39" y="49"/>
                  <a:pt x="40" y="52"/>
                  <a:pt x="44" y="52"/>
                </a:cubicBezTo>
                <a:cubicBezTo>
                  <a:pt x="48" y="52"/>
                  <a:pt x="52" y="54"/>
                  <a:pt x="52" y="58"/>
                </a:cubicBezTo>
                <a:cubicBezTo>
                  <a:pt x="52" y="61"/>
                  <a:pt x="52" y="61"/>
                  <a:pt x="52" y="61"/>
                </a:cubicBezTo>
                <a:cubicBezTo>
                  <a:pt x="52" y="62"/>
                  <a:pt x="51" y="62"/>
                  <a:pt x="51" y="62"/>
                </a:cubicBezTo>
                <a:cubicBezTo>
                  <a:pt x="17" y="62"/>
                  <a:pt x="17" y="62"/>
                  <a:pt x="17" y="62"/>
                </a:cubicBezTo>
                <a:cubicBezTo>
                  <a:pt x="16" y="62"/>
                  <a:pt x="16" y="62"/>
                  <a:pt x="16" y="61"/>
                </a:cubicBezTo>
                <a:cubicBezTo>
                  <a:pt x="16" y="58"/>
                  <a:pt x="16" y="58"/>
                  <a:pt x="16" y="58"/>
                </a:cubicBezTo>
                <a:cubicBezTo>
                  <a:pt x="16" y="54"/>
                  <a:pt x="20" y="52"/>
                  <a:pt x="24" y="52"/>
                </a:cubicBezTo>
                <a:cubicBezTo>
                  <a:pt x="27" y="52"/>
                  <a:pt x="29" y="49"/>
                  <a:pt x="29" y="47"/>
                </a:cubicBezTo>
                <a:cubicBezTo>
                  <a:pt x="29" y="44"/>
                  <a:pt x="28" y="42"/>
                  <a:pt x="26" y="40"/>
                </a:cubicBezTo>
                <a:cubicBezTo>
                  <a:pt x="25" y="40"/>
                  <a:pt x="24" y="38"/>
                  <a:pt x="22" y="36"/>
                </a:cubicBezTo>
                <a:cubicBezTo>
                  <a:pt x="10" y="36"/>
                  <a:pt x="0" y="27"/>
                  <a:pt x="0" y="20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2"/>
                  <a:pt x="2" y="11"/>
                  <a:pt x="4" y="11"/>
                </a:cubicBezTo>
                <a:cubicBezTo>
                  <a:pt x="16" y="11"/>
                  <a:pt x="16" y="11"/>
                  <a:pt x="16" y="11"/>
                </a:cubicBezTo>
                <a:cubicBezTo>
                  <a:pt x="16" y="7"/>
                  <a:pt x="16" y="7"/>
                  <a:pt x="16" y="7"/>
                </a:cubicBezTo>
                <a:cubicBezTo>
                  <a:pt x="16" y="3"/>
                  <a:pt x="19" y="0"/>
                  <a:pt x="22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9" y="0"/>
                  <a:pt x="52" y="3"/>
                  <a:pt x="52" y="7"/>
                </a:cubicBezTo>
                <a:cubicBezTo>
                  <a:pt x="52" y="11"/>
                  <a:pt x="52" y="11"/>
                  <a:pt x="52" y="11"/>
                </a:cubicBezTo>
                <a:cubicBezTo>
                  <a:pt x="63" y="11"/>
                  <a:pt x="63" y="11"/>
                  <a:pt x="63" y="11"/>
                </a:cubicBezTo>
                <a:cubicBezTo>
                  <a:pt x="66" y="11"/>
                  <a:pt x="67" y="12"/>
                  <a:pt x="67" y="15"/>
                </a:cubicBezTo>
                <a:lnTo>
                  <a:pt x="67" y="20"/>
                </a:lnTo>
                <a:close/>
                <a:moveTo>
                  <a:pt x="16" y="16"/>
                </a:moveTo>
                <a:cubicBezTo>
                  <a:pt x="6" y="16"/>
                  <a:pt x="6" y="16"/>
                  <a:pt x="6" y="16"/>
                </a:cubicBezTo>
                <a:cubicBezTo>
                  <a:pt x="6" y="20"/>
                  <a:pt x="6" y="20"/>
                  <a:pt x="6" y="20"/>
                </a:cubicBezTo>
                <a:cubicBezTo>
                  <a:pt x="6" y="24"/>
                  <a:pt x="11" y="29"/>
                  <a:pt x="19" y="31"/>
                </a:cubicBezTo>
                <a:cubicBezTo>
                  <a:pt x="17" y="27"/>
                  <a:pt x="16" y="22"/>
                  <a:pt x="16" y="16"/>
                </a:cubicBezTo>
                <a:close/>
                <a:moveTo>
                  <a:pt x="62" y="16"/>
                </a:moveTo>
                <a:cubicBezTo>
                  <a:pt x="52" y="16"/>
                  <a:pt x="52" y="16"/>
                  <a:pt x="52" y="16"/>
                </a:cubicBezTo>
                <a:cubicBezTo>
                  <a:pt x="52" y="22"/>
                  <a:pt x="51" y="27"/>
                  <a:pt x="49" y="31"/>
                </a:cubicBezTo>
                <a:cubicBezTo>
                  <a:pt x="57" y="29"/>
                  <a:pt x="62" y="24"/>
                  <a:pt x="62" y="20"/>
                </a:cubicBezTo>
                <a:lnTo>
                  <a:pt x="62" y="16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</a:ln>
        </p:spPr>
        <p:txBody>
          <a:bodyPr lIns="68580" tIns="34290" rIns="68580" bIns="3429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黑体" panose="02010609060101010101" pitchFamily="49" charset="-122"/>
            </a:endParaRPr>
          </a:p>
        </p:txBody>
      </p:sp>
      <p:grpSp>
        <p:nvGrpSpPr>
          <p:cNvPr id="13" name="Group 4"/>
          <p:cNvGrpSpPr>
            <a:grpSpLocks noChangeAspect="1"/>
          </p:cNvGrpSpPr>
          <p:nvPr/>
        </p:nvGrpSpPr>
        <p:grpSpPr>
          <a:xfrm>
            <a:off x="7817481" y="4999960"/>
            <a:ext cx="698669" cy="767794"/>
            <a:chOff x="2602" y="1841"/>
            <a:chExt cx="566" cy="622"/>
          </a:xfrm>
          <a:solidFill>
            <a:schemeClr val="bg1"/>
          </a:solidFill>
        </p:grpSpPr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2602" y="2181"/>
              <a:ext cx="566" cy="229"/>
            </a:xfrm>
            <a:custGeom>
              <a:gdLst>
                <a:gd name="T0" fmla="*/ 2206 w 2497"/>
                <a:gd name="T1" fmla="*/ 47 h 1009"/>
                <a:gd name="T2" fmla="*/ 2073 w 2497"/>
                <a:gd name="T3" fmla="*/ 47 h 1009"/>
                <a:gd name="T4" fmla="*/ 2073 w 2497"/>
                <a:gd name="T5" fmla="*/ 21 h 1009"/>
                <a:gd name="T6" fmla="*/ 2053 w 2497"/>
                <a:gd name="T7" fmla="*/ 0 h 1009"/>
                <a:gd name="T8" fmla="*/ 21 w 2497"/>
                <a:gd name="T9" fmla="*/ 0 h 1009"/>
                <a:gd name="T10" fmla="*/ 0 w 2497"/>
                <a:gd name="T11" fmla="*/ 21 h 1009"/>
                <a:gd name="T12" fmla="*/ 695 w 2497"/>
                <a:gd name="T13" fmla="*/ 1009 h 1009"/>
                <a:gd name="T14" fmla="*/ 1378 w 2497"/>
                <a:gd name="T15" fmla="*/ 1009 h 1009"/>
                <a:gd name="T16" fmla="*/ 1890 w 2497"/>
                <a:gd name="T17" fmla="*/ 628 h 1009"/>
                <a:gd name="T18" fmla="*/ 2206 w 2497"/>
                <a:gd name="T19" fmla="*/ 628 h 1009"/>
                <a:gd name="T20" fmla="*/ 2497 w 2497"/>
                <a:gd name="T21" fmla="*/ 338 h 1009"/>
                <a:gd name="T22" fmla="*/ 2206 w 2497"/>
                <a:gd name="T23" fmla="*/ 47 h 1009"/>
                <a:gd name="T24" fmla="*/ 2206 w 2497"/>
                <a:gd name="T25" fmla="*/ 497 h 1009"/>
                <a:gd name="T26" fmla="*/ 2014 w 2497"/>
                <a:gd name="T27" fmla="*/ 497 h 1009"/>
                <a:gd name="T28" fmla="*/ 1985 w 2497"/>
                <a:gd name="T29" fmla="*/ 480 h 1009"/>
                <a:gd name="T30" fmla="*/ 1981 w 2497"/>
                <a:gd name="T31" fmla="*/ 463 h 1009"/>
                <a:gd name="T32" fmla="*/ 1983 w 2497"/>
                <a:gd name="T33" fmla="*/ 457 h 1009"/>
                <a:gd name="T34" fmla="*/ 2049 w 2497"/>
                <a:gd name="T35" fmla="*/ 252 h 1009"/>
                <a:gd name="T36" fmla="*/ 2136 w 2497"/>
                <a:gd name="T37" fmla="*/ 178 h 1009"/>
                <a:gd name="T38" fmla="*/ 2206 w 2497"/>
                <a:gd name="T39" fmla="*/ 178 h 1009"/>
                <a:gd name="T40" fmla="*/ 2365 w 2497"/>
                <a:gd name="T41" fmla="*/ 337 h 1009"/>
                <a:gd name="T42" fmla="*/ 2206 w 2497"/>
                <a:gd name="T43" fmla="*/ 497 h 10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97" h="1009">
                  <a:moveTo>
                    <a:pt x="2206" y="47"/>
                  </a:moveTo>
                  <a:lnTo>
                    <a:pt x="2073" y="47"/>
                  </a:lnTo>
                  <a:cubicBezTo>
                    <a:pt x="2073" y="39"/>
                    <a:pt x="2073" y="30"/>
                    <a:pt x="2073" y="21"/>
                  </a:cubicBezTo>
                  <a:cubicBezTo>
                    <a:pt x="2073" y="9"/>
                    <a:pt x="2064" y="0"/>
                    <a:pt x="2053" y="0"/>
                  </a:cubicBezTo>
                  <a:lnTo>
                    <a:pt x="21" y="0"/>
                  </a:lnTo>
                  <a:cubicBezTo>
                    <a:pt x="9" y="0"/>
                    <a:pt x="0" y="9"/>
                    <a:pt x="0" y="21"/>
                  </a:cubicBezTo>
                  <a:cubicBezTo>
                    <a:pt x="0" y="625"/>
                    <a:pt x="489" y="1009"/>
                    <a:pt x="695" y="1009"/>
                  </a:cubicBezTo>
                  <a:lnTo>
                    <a:pt x="1378" y="1009"/>
                  </a:lnTo>
                  <a:cubicBezTo>
                    <a:pt x="1539" y="1009"/>
                    <a:pt x="1767" y="813"/>
                    <a:pt x="1890" y="628"/>
                  </a:cubicBezTo>
                  <a:lnTo>
                    <a:pt x="2206" y="628"/>
                  </a:lnTo>
                  <a:cubicBezTo>
                    <a:pt x="2366" y="628"/>
                    <a:pt x="2497" y="498"/>
                    <a:pt x="2497" y="338"/>
                  </a:cubicBezTo>
                  <a:cubicBezTo>
                    <a:pt x="2497" y="177"/>
                    <a:pt x="2366" y="47"/>
                    <a:pt x="2206" y="47"/>
                  </a:cubicBezTo>
                  <a:close/>
                  <a:moveTo>
                    <a:pt x="2206" y="497"/>
                  </a:moveTo>
                  <a:lnTo>
                    <a:pt x="2014" y="497"/>
                  </a:lnTo>
                  <a:cubicBezTo>
                    <a:pt x="2004" y="497"/>
                    <a:pt x="1992" y="490"/>
                    <a:pt x="1985" y="480"/>
                  </a:cubicBezTo>
                  <a:cubicBezTo>
                    <a:pt x="1983" y="476"/>
                    <a:pt x="1979" y="470"/>
                    <a:pt x="1981" y="463"/>
                  </a:cubicBezTo>
                  <a:cubicBezTo>
                    <a:pt x="1982" y="461"/>
                    <a:pt x="1983" y="459"/>
                    <a:pt x="1983" y="457"/>
                  </a:cubicBezTo>
                  <a:cubicBezTo>
                    <a:pt x="2012" y="391"/>
                    <a:pt x="2034" y="322"/>
                    <a:pt x="2049" y="252"/>
                  </a:cubicBezTo>
                  <a:cubicBezTo>
                    <a:pt x="2064" y="205"/>
                    <a:pt x="2095" y="178"/>
                    <a:pt x="2136" y="178"/>
                  </a:cubicBezTo>
                  <a:lnTo>
                    <a:pt x="2206" y="178"/>
                  </a:lnTo>
                  <a:cubicBezTo>
                    <a:pt x="2294" y="178"/>
                    <a:pt x="2365" y="250"/>
                    <a:pt x="2365" y="337"/>
                  </a:cubicBezTo>
                  <a:cubicBezTo>
                    <a:pt x="2366" y="425"/>
                    <a:pt x="2294" y="497"/>
                    <a:pt x="2206" y="49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th-TH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15" name="Freeform 6"/>
            <p:cNvSpPr/>
            <p:nvPr/>
          </p:nvSpPr>
          <p:spPr bwMode="auto">
            <a:xfrm>
              <a:off x="2668" y="2433"/>
              <a:ext cx="337" cy="30"/>
            </a:xfrm>
            <a:custGeom>
              <a:gdLst>
                <a:gd name="T0" fmla="*/ 1419 w 1486"/>
                <a:gd name="T1" fmla="*/ 0 h 134"/>
                <a:gd name="T2" fmla="*/ 67 w 1486"/>
                <a:gd name="T3" fmla="*/ 0 h 134"/>
                <a:gd name="T4" fmla="*/ 0 w 1486"/>
                <a:gd name="T5" fmla="*/ 67 h 134"/>
                <a:gd name="T6" fmla="*/ 67 w 1486"/>
                <a:gd name="T7" fmla="*/ 134 h 134"/>
                <a:gd name="T8" fmla="*/ 1419 w 1486"/>
                <a:gd name="T9" fmla="*/ 134 h 134"/>
                <a:gd name="T10" fmla="*/ 1486 w 1486"/>
                <a:gd name="T11" fmla="*/ 67 h 134"/>
                <a:gd name="T12" fmla="*/ 1419 w 1486"/>
                <a:gd name="T13" fmla="*/ 0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86" h="134">
                  <a:moveTo>
                    <a:pt x="1419" y="0"/>
                  </a:moveTo>
                  <a:lnTo>
                    <a:pt x="67" y="0"/>
                  </a:lnTo>
                  <a:cubicBezTo>
                    <a:pt x="30" y="0"/>
                    <a:pt x="0" y="30"/>
                    <a:pt x="0" y="67"/>
                  </a:cubicBezTo>
                  <a:cubicBezTo>
                    <a:pt x="0" y="104"/>
                    <a:pt x="30" y="134"/>
                    <a:pt x="67" y="134"/>
                  </a:cubicBezTo>
                  <a:lnTo>
                    <a:pt x="1419" y="134"/>
                  </a:lnTo>
                  <a:cubicBezTo>
                    <a:pt x="1456" y="134"/>
                    <a:pt x="1486" y="104"/>
                    <a:pt x="1486" y="67"/>
                  </a:cubicBezTo>
                  <a:cubicBezTo>
                    <a:pt x="1486" y="30"/>
                    <a:pt x="1456" y="0"/>
                    <a:pt x="141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th-TH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16" name="Freeform 7"/>
            <p:cNvSpPr/>
            <p:nvPr/>
          </p:nvSpPr>
          <p:spPr bwMode="auto">
            <a:xfrm>
              <a:off x="2735" y="1882"/>
              <a:ext cx="101" cy="229"/>
            </a:xfrm>
            <a:custGeom>
              <a:gdLst>
                <a:gd name="T0" fmla="*/ 112 w 445"/>
                <a:gd name="T1" fmla="*/ 1008 h 1008"/>
                <a:gd name="T2" fmla="*/ 31 w 445"/>
                <a:gd name="T3" fmla="*/ 935 h 1008"/>
                <a:gd name="T4" fmla="*/ 190 w 445"/>
                <a:gd name="T5" fmla="*/ 284 h 1008"/>
                <a:gd name="T6" fmla="*/ 276 w 445"/>
                <a:gd name="T7" fmla="*/ 77 h 1008"/>
                <a:gd name="T8" fmla="*/ 368 w 445"/>
                <a:gd name="T9" fmla="*/ 6 h 1008"/>
                <a:gd name="T10" fmla="*/ 439 w 445"/>
                <a:gd name="T11" fmla="*/ 98 h 1008"/>
                <a:gd name="T12" fmla="*/ 335 w 445"/>
                <a:gd name="T13" fmla="*/ 361 h 1008"/>
                <a:gd name="T14" fmla="*/ 194 w 445"/>
                <a:gd name="T15" fmla="*/ 917 h 1008"/>
                <a:gd name="T16" fmla="*/ 121 w 445"/>
                <a:gd name="T17" fmla="*/ 1008 h 1008"/>
                <a:gd name="T18" fmla="*/ 112 w 445"/>
                <a:gd name="T19" fmla="*/ 1008 h 10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5" h="1006">
                  <a:moveTo>
                    <a:pt x="112" y="1008"/>
                  </a:moveTo>
                  <a:cubicBezTo>
                    <a:pt x="71" y="1008"/>
                    <a:pt x="35" y="977"/>
                    <a:pt x="31" y="935"/>
                  </a:cubicBezTo>
                  <a:cubicBezTo>
                    <a:pt x="0" y="640"/>
                    <a:pt x="105" y="442"/>
                    <a:pt x="190" y="284"/>
                  </a:cubicBezTo>
                  <a:cubicBezTo>
                    <a:pt x="232" y="205"/>
                    <a:pt x="268" y="137"/>
                    <a:pt x="276" y="77"/>
                  </a:cubicBezTo>
                  <a:cubicBezTo>
                    <a:pt x="282" y="32"/>
                    <a:pt x="323" y="0"/>
                    <a:pt x="368" y="6"/>
                  </a:cubicBezTo>
                  <a:cubicBezTo>
                    <a:pt x="413" y="12"/>
                    <a:pt x="445" y="53"/>
                    <a:pt x="439" y="98"/>
                  </a:cubicBezTo>
                  <a:cubicBezTo>
                    <a:pt x="427" y="188"/>
                    <a:pt x="383" y="272"/>
                    <a:pt x="335" y="361"/>
                  </a:cubicBezTo>
                  <a:cubicBezTo>
                    <a:pt x="257" y="507"/>
                    <a:pt x="169" y="673"/>
                    <a:pt x="194" y="917"/>
                  </a:cubicBezTo>
                  <a:cubicBezTo>
                    <a:pt x="199" y="963"/>
                    <a:pt x="166" y="1003"/>
                    <a:pt x="121" y="1008"/>
                  </a:cubicBezTo>
                  <a:cubicBezTo>
                    <a:pt x="118" y="1008"/>
                    <a:pt x="115" y="1008"/>
                    <a:pt x="112" y="1008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th-TH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17" name="Freeform 8"/>
            <p:cNvSpPr/>
            <p:nvPr/>
          </p:nvSpPr>
          <p:spPr bwMode="auto">
            <a:xfrm>
              <a:off x="2798" y="1841"/>
              <a:ext cx="117" cy="306"/>
            </a:xfrm>
            <a:custGeom>
              <a:gdLst>
                <a:gd name="T0" fmla="*/ 154 w 518"/>
                <a:gd name="T1" fmla="*/ 1350 h 1350"/>
                <a:gd name="T2" fmla="*/ 74 w 518"/>
                <a:gd name="T3" fmla="*/ 1285 h 1350"/>
                <a:gd name="T4" fmla="*/ 205 w 518"/>
                <a:gd name="T5" fmla="*/ 558 h 1350"/>
                <a:gd name="T6" fmla="*/ 331 w 518"/>
                <a:gd name="T7" fmla="*/ 95 h 1350"/>
                <a:gd name="T8" fmla="*/ 405 w 518"/>
                <a:gd name="T9" fmla="*/ 5 h 1350"/>
                <a:gd name="T10" fmla="*/ 495 w 518"/>
                <a:gd name="T11" fmla="*/ 79 h 1350"/>
                <a:gd name="T12" fmla="*/ 351 w 518"/>
                <a:gd name="T13" fmla="*/ 635 h 1350"/>
                <a:gd name="T14" fmla="*/ 235 w 518"/>
                <a:gd name="T15" fmla="*/ 1250 h 1350"/>
                <a:gd name="T16" fmla="*/ 171 w 518"/>
                <a:gd name="T17" fmla="*/ 1348 h 1350"/>
                <a:gd name="T18" fmla="*/ 154 w 518"/>
                <a:gd name="T19" fmla="*/ 1350 h 13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8" h="1350">
                  <a:moveTo>
                    <a:pt x="154" y="1350"/>
                  </a:moveTo>
                  <a:cubicBezTo>
                    <a:pt x="116" y="1350"/>
                    <a:pt x="82" y="1323"/>
                    <a:pt x="74" y="1285"/>
                  </a:cubicBezTo>
                  <a:cubicBezTo>
                    <a:pt x="0" y="946"/>
                    <a:pt x="109" y="740"/>
                    <a:pt x="205" y="558"/>
                  </a:cubicBezTo>
                  <a:cubicBezTo>
                    <a:pt x="282" y="411"/>
                    <a:pt x="349" y="284"/>
                    <a:pt x="331" y="95"/>
                  </a:cubicBezTo>
                  <a:cubicBezTo>
                    <a:pt x="326" y="49"/>
                    <a:pt x="360" y="9"/>
                    <a:pt x="405" y="5"/>
                  </a:cubicBezTo>
                  <a:cubicBezTo>
                    <a:pt x="450" y="0"/>
                    <a:pt x="490" y="34"/>
                    <a:pt x="495" y="79"/>
                  </a:cubicBezTo>
                  <a:cubicBezTo>
                    <a:pt x="518" y="318"/>
                    <a:pt x="433" y="479"/>
                    <a:pt x="351" y="635"/>
                  </a:cubicBezTo>
                  <a:cubicBezTo>
                    <a:pt x="260" y="807"/>
                    <a:pt x="174" y="970"/>
                    <a:pt x="235" y="1250"/>
                  </a:cubicBezTo>
                  <a:cubicBezTo>
                    <a:pt x="244" y="1294"/>
                    <a:pt x="216" y="1338"/>
                    <a:pt x="171" y="1348"/>
                  </a:cubicBezTo>
                  <a:cubicBezTo>
                    <a:pt x="166" y="1349"/>
                    <a:pt x="160" y="1350"/>
                    <a:pt x="154" y="135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th-TH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  <p:sp>
          <p:nvSpPr>
            <p:cNvPr id="18" name="Freeform 9"/>
            <p:cNvSpPr/>
            <p:nvPr/>
          </p:nvSpPr>
          <p:spPr bwMode="auto">
            <a:xfrm>
              <a:off x="2874" y="1894"/>
              <a:ext cx="100" cy="217"/>
            </a:xfrm>
            <a:custGeom>
              <a:gdLst>
                <a:gd name="T0" fmla="*/ 108 w 441"/>
                <a:gd name="T1" fmla="*/ 961 h 961"/>
                <a:gd name="T2" fmla="*/ 27 w 441"/>
                <a:gd name="T3" fmla="*/ 891 h 961"/>
                <a:gd name="T4" fmla="*/ 137 w 441"/>
                <a:gd name="T5" fmla="*/ 463 h 961"/>
                <a:gd name="T6" fmla="*/ 273 w 441"/>
                <a:gd name="T7" fmla="*/ 79 h 961"/>
                <a:gd name="T8" fmla="*/ 362 w 441"/>
                <a:gd name="T9" fmla="*/ 4 h 961"/>
                <a:gd name="T10" fmla="*/ 437 w 441"/>
                <a:gd name="T11" fmla="*/ 93 h 961"/>
                <a:gd name="T12" fmla="*/ 281 w 441"/>
                <a:gd name="T13" fmla="*/ 544 h 961"/>
                <a:gd name="T14" fmla="*/ 190 w 441"/>
                <a:gd name="T15" fmla="*/ 867 h 961"/>
                <a:gd name="T16" fmla="*/ 120 w 441"/>
                <a:gd name="T17" fmla="*/ 961 h 961"/>
                <a:gd name="T18" fmla="*/ 108 w 441"/>
                <a:gd name="T19" fmla="*/ 961 h 9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1" h="961">
                  <a:moveTo>
                    <a:pt x="108" y="961"/>
                  </a:moveTo>
                  <a:cubicBezTo>
                    <a:pt x="68" y="961"/>
                    <a:pt x="33" y="932"/>
                    <a:pt x="27" y="891"/>
                  </a:cubicBezTo>
                  <a:cubicBezTo>
                    <a:pt x="0" y="705"/>
                    <a:pt x="70" y="582"/>
                    <a:pt x="137" y="463"/>
                  </a:cubicBezTo>
                  <a:cubicBezTo>
                    <a:pt x="197" y="358"/>
                    <a:pt x="258" y="250"/>
                    <a:pt x="273" y="79"/>
                  </a:cubicBezTo>
                  <a:cubicBezTo>
                    <a:pt x="277" y="33"/>
                    <a:pt x="317" y="0"/>
                    <a:pt x="362" y="4"/>
                  </a:cubicBezTo>
                  <a:cubicBezTo>
                    <a:pt x="407" y="8"/>
                    <a:pt x="441" y="48"/>
                    <a:pt x="437" y="93"/>
                  </a:cubicBezTo>
                  <a:cubicBezTo>
                    <a:pt x="419" y="300"/>
                    <a:pt x="342" y="436"/>
                    <a:pt x="281" y="544"/>
                  </a:cubicBezTo>
                  <a:cubicBezTo>
                    <a:pt x="217" y="656"/>
                    <a:pt x="171" y="737"/>
                    <a:pt x="190" y="867"/>
                  </a:cubicBezTo>
                  <a:cubicBezTo>
                    <a:pt x="196" y="912"/>
                    <a:pt x="165" y="954"/>
                    <a:pt x="120" y="961"/>
                  </a:cubicBezTo>
                  <a:cubicBezTo>
                    <a:pt x="116" y="961"/>
                    <a:pt x="112" y="961"/>
                    <a:pt x="108" y="96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th-TH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黑体" panose="02010609060101010101" pitchFamily="49" charset="-122"/>
              </a:endParaRPr>
            </a:p>
          </p:txBody>
        </p:sp>
      </p:grpSp>
      <p:sp>
        <p:nvSpPr>
          <p:cNvPr id="19" name="矩形 16"/>
          <p:cNvSpPr>
            <a:spLocks noChangeArrowheads="1"/>
          </p:cNvSpPr>
          <p:nvPr/>
        </p:nvSpPr>
        <p:spPr bwMode="auto">
          <a:xfrm>
            <a:off x="8826500" y="2119313"/>
            <a:ext cx="3067050" cy="55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285750" marR="0" lvl="0" indent="-285750" algn="l" defTabSz="1216025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点击此处输入内容</a:t>
            </a:r>
            <a:endParaRPr kumimoji="0" lang="en-US" altLang="zh-CN" sz="1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itchFamily="34" charset="0"/>
            </a:endParaRPr>
          </a:p>
          <a:p>
            <a:pPr marL="285750" marR="0" lvl="0" indent="-285750" algn="l" defTabSz="1216025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哎呀小小草</a:t>
            </a:r>
            <a:r>
              <a:rPr kumimoji="0" lang="en-US" altLang="zh-CN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PPT</a:t>
            </a:r>
            <a:r>
              <a:rPr kumimoji="0" lang="zh-CN" altLang="en-US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模板，请勿盗版。 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20" name="矩形 16"/>
          <p:cNvSpPr>
            <a:spLocks noChangeArrowheads="1"/>
          </p:cNvSpPr>
          <p:nvPr/>
        </p:nvSpPr>
        <p:spPr bwMode="auto">
          <a:xfrm>
            <a:off x="8826500" y="3509963"/>
            <a:ext cx="3067050" cy="56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285750" marR="0" lvl="0" indent="-285750" algn="l" defTabSz="1216025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点击此处输入内容</a:t>
            </a:r>
            <a:endParaRPr kumimoji="0" lang="en-US" altLang="zh-CN" sz="1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itchFamily="34" charset="0"/>
            </a:endParaRPr>
          </a:p>
          <a:p>
            <a:pPr marL="285750" marR="0" lvl="0" indent="-285750" algn="l" defTabSz="1216025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哎呀小小草</a:t>
            </a:r>
            <a:r>
              <a:rPr kumimoji="0" lang="en-US" altLang="zh-CN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PPT</a:t>
            </a:r>
            <a:r>
              <a:rPr kumimoji="0" lang="zh-CN" altLang="en-US" sz="1400" b="0" i="0" u="none" strike="noStrike" kern="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Arial" pitchFamily="34" charset="0"/>
              </a:rPr>
              <a:t>模板，请勿盗版。 </a:t>
            </a: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27000" y="917575"/>
            <a:ext cx="11766550" cy="4830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anose="02010609060101010101" pitchFamily="49" charset="-122"/>
              </a:rPr>
              <a:t>判断题</a:t>
            </a:r>
            <a:r>
              <a:rPr lang="en-US" altLang="zh-CN" sz="2800" b="1">
                <a:latin typeface="黑体" panose="02010609060101010101" pitchFamily="49" charset="-122"/>
              </a:rPr>
              <a:t>:</a:t>
            </a:r>
          </a:p>
          <a:p>
            <a:pPr eaLnBrk="1" hangingPunct="1"/>
            <a:r>
              <a:rPr lang="en-US" altLang="zh-CN" sz="2800" b="1">
                <a:latin typeface="黑体" panose="02010609060101010101" pitchFamily="49" charset="-122"/>
              </a:rPr>
              <a:t>1.</a:t>
            </a:r>
            <a:r>
              <a:rPr lang="zh-CN" altLang="en-US" sz="2800" b="1">
                <a:latin typeface="黑体" panose="02010609060101010101" pitchFamily="49" charset="-122"/>
              </a:rPr>
              <a:t>运动前应该检查场地、器械是否安全。</a:t>
            </a:r>
          </a:p>
          <a:p>
            <a:pPr eaLnBrk="1" hangingPunct="1"/>
            <a:endParaRPr lang="zh-CN" altLang="en-US" sz="2800" b="1">
              <a:latin typeface="黑体" panose="02010609060101010101" pitchFamily="49" charset="-122"/>
            </a:endParaRPr>
          </a:p>
          <a:p>
            <a:pPr eaLnBrk="1" hangingPunct="1"/>
            <a:r>
              <a:rPr lang="en-US" altLang="zh-CN" sz="2800" b="1">
                <a:latin typeface="黑体" panose="02010609060101010101" pitchFamily="49" charset="-122"/>
              </a:rPr>
              <a:t>2.</a:t>
            </a:r>
            <a:r>
              <a:rPr lang="zh-CN" altLang="en-US" sz="2800" b="1">
                <a:latin typeface="黑体" panose="02010609060101010101" pitchFamily="49" charset="-122"/>
              </a:rPr>
              <a:t>运动前要做好准备活动，运动后直接躺着多休息就可以了。</a:t>
            </a:r>
          </a:p>
          <a:p>
            <a:pPr eaLnBrk="1" hangingPunct="1"/>
            <a:endParaRPr lang="zh-CN" altLang="en-US" sz="2800" b="1">
              <a:latin typeface="黑体" panose="02010609060101010101" pitchFamily="49" charset="-122"/>
            </a:endParaRPr>
          </a:p>
          <a:p>
            <a:pPr eaLnBrk="1" hangingPunct="1"/>
            <a:r>
              <a:rPr lang="en-US" altLang="zh-CN" sz="2800" b="1">
                <a:latin typeface="黑体" panose="02010609060101010101" pitchFamily="49" charset="-122"/>
              </a:rPr>
              <a:t>3.</a:t>
            </a:r>
            <a:r>
              <a:rPr lang="zh-CN" altLang="en-US" sz="2800" b="1">
                <a:latin typeface="黑体" panose="02010609060101010101" pitchFamily="49" charset="-122"/>
              </a:rPr>
              <a:t>只要做到自己动作规范就可以了，保护与帮助不重要。</a:t>
            </a:r>
          </a:p>
          <a:p>
            <a:pPr eaLnBrk="1" hangingPunct="1"/>
            <a:endParaRPr lang="zh-CN" altLang="en-US" sz="2800" b="1">
              <a:latin typeface="黑体" panose="02010609060101010101" pitchFamily="49" charset="-122"/>
            </a:endParaRPr>
          </a:p>
          <a:p>
            <a:pPr eaLnBrk="1" hangingPunct="1"/>
            <a:r>
              <a:rPr lang="en-US" altLang="zh-CN" sz="2800" b="1">
                <a:latin typeface="黑体" panose="02010609060101010101" pitchFamily="49" charset="-122"/>
              </a:rPr>
              <a:t>4.</a:t>
            </a:r>
            <a:r>
              <a:rPr lang="zh-CN" altLang="en-US" sz="2800" b="1">
                <a:latin typeface="黑体" panose="02010609060101010101" pitchFamily="49" charset="-122"/>
              </a:rPr>
              <a:t>运动前要检查服装是否符合要求，危险品杜绝带入运动场地。</a:t>
            </a:r>
          </a:p>
          <a:p>
            <a:pPr eaLnBrk="1" hangingPunct="1"/>
            <a:endParaRPr lang="zh-CN" altLang="en-US" sz="2800" b="1">
              <a:latin typeface="黑体" panose="02010609060101010101" pitchFamily="49" charset="-122"/>
            </a:endParaRPr>
          </a:p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</a:rPr>
              <a:t>问答题：</a:t>
            </a:r>
          </a:p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</a:rPr>
              <a:t>预防运动损伤的要求有哪些？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0" decel="100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50" decel="100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626" name="组合 1"/>
          <p:cNvGrpSpPr/>
          <p:nvPr/>
        </p:nvGrpSpPr>
        <p:grpSpPr>
          <a:xfrm>
            <a:off x="8094663" y="1774825"/>
            <a:ext cx="2754312" cy="3952875"/>
            <a:chOff x="8014353" y="2038468"/>
            <a:chExt cx="2755247" cy="3952924"/>
          </a:xfrm>
        </p:grpSpPr>
        <p:grpSp>
          <p:nvGrpSpPr>
            <p:cNvPr id="4" name="Group 4"/>
            <p:cNvGrpSpPr>
              <a:grpSpLocks noChangeAspect="1"/>
            </p:cNvGrpSpPr>
            <p:nvPr/>
          </p:nvGrpSpPr>
          <p:grpSpPr>
            <a:xfrm>
              <a:off x="8014353" y="3451290"/>
              <a:ext cx="2755247" cy="2540102"/>
              <a:chOff x="867" y="675"/>
              <a:chExt cx="794" cy="732"/>
            </a:xfrm>
            <a:solidFill>
              <a:schemeClr val="accent1"/>
            </a:solidFill>
          </p:grpSpPr>
          <p:sp>
            <p:nvSpPr>
              <p:cNvPr id="5" name="Freeform 5"/>
              <p:cNvSpPr>
                <a:spLocks noEditPoints="1"/>
              </p:cNvSpPr>
              <p:nvPr/>
            </p:nvSpPr>
            <p:spPr bwMode="auto">
              <a:xfrm>
                <a:off x="867" y="675"/>
                <a:ext cx="794" cy="732"/>
              </a:xfrm>
              <a:custGeom>
                <a:gdLst>
                  <a:gd name="T0" fmla="*/ 291 w 334"/>
                  <a:gd name="T1" fmla="*/ 307 h 307"/>
                  <a:gd name="T2" fmla="*/ 302 w 334"/>
                  <a:gd name="T3" fmla="*/ 301 h 307"/>
                  <a:gd name="T4" fmla="*/ 331 w 334"/>
                  <a:gd name="T5" fmla="*/ 253 h 307"/>
                  <a:gd name="T6" fmla="*/ 332 w 334"/>
                  <a:gd name="T7" fmla="*/ 191 h 307"/>
                  <a:gd name="T8" fmla="*/ 330 w 334"/>
                  <a:gd name="T9" fmla="*/ 189 h 307"/>
                  <a:gd name="T10" fmla="*/ 282 w 334"/>
                  <a:gd name="T11" fmla="*/ 190 h 307"/>
                  <a:gd name="T12" fmla="*/ 277 w 334"/>
                  <a:gd name="T13" fmla="*/ 175 h 307"/>
                  <a:gd name="T14" fmla="*/ 277 w 334"/>
                  <a:gd name="T15" fmla="*/ 142 h 307"/>
                  <a:gd name="T16" fmla="*/ 275 w 334"/>
                  <a:gd name="T17" fmla="*/ 140 h 307"/>
                  <a:gd name="T18" fmla="*/ 221 w 334"/>
                  <a:gd name="T19" fmla="*/ 139 h 307"/>
                  <a:gd name="T20" fmla="*/ 220 w 334"/>
                  <a:gd name="T21" fmla="*/ 91 h 307"/>
                  <a:gd name="T22" fmla="*/ 217 w 334"/>
                  <a:gd name="T23" fmla="*/ 90 h 307"/>
                  <a:gd name="T24" fmla="*/ 167 w 334"/>
                  <a:gd name="T25" fmla="*/ 71 h 307"/>
                  <a:gd name="T26" fmla="*/ 167 w 334"/>
                  <a:gd name="T27" fmla="*/ 47 h 307"/>
                  <a:gd name="T28" fmla="*/ 118 w 334"/>
                  <a:gd name="T29" fmla="*/ 49 h 307"/>
                  <a:gd name="T30" fmla="*/ 115 w 334"/>
                  <a:gd name="T31" fmla="*/ 4 h 307"/>
                  <a:gd name="T32" fmla="*/ 114 w 334"/>
                  <a:gd name="T33" fmla="*/ 1 h 307"/>
                  <a:gd name="T34" fmla="*/ 82 w 334"/>
                  <a:gd name="T35" fmla="*/ 2 h 307"/>
                  <a:gd name="T36" fmla="*/ 6 w 334"/>
                  <a:gd name="T37" fmla="*/ 35 h 307"/>
                  <a:gd name="T38" fmla="*/ 3 w 334"/>
                  <a:gd name="T39" fmla="*/ 40 h 307"/>
                  <a:gd name="T40" fmla="*/ 3 w 334"/>
                  <a:gd name="T41" fmla="*/ 299 h 307"/>
                  <a:gd name="T42" fmla="*/ 11 w 334"/>
                  <a:gd name="T43" fmla="*/ 239 h 307"/>
                  <a:gd name="T44" fmla="*/ 62 w 334"/>
                  <a:gd name="T45" fmla="*/ 44 h 307"/>
                  <a:gd name="T46" fmla="*/ 70 w 334"/>
                  <a:gd name="T47" fmla="*/ 88 h 307"/>
                  <a:gd name="T48" fmla="*/ 119 w 334"/>
                  <a:gd name="T49" fmla="*/ 132 h 307"/>
                  <a:gd name="T50" fmla="*/ 120 w 334"/>
                  <a:gd name="T51" fmla="*/ 134 h 307"/>
                  <a:gd name="T52" fmla="*/ 123 w 334"/>
                  <a:gd name="T53" fmla="*/ 135 h 307"/>
                  <a:gd name="T54" fmla="*/ 176 w 334"/>
                  <a:gd name="T55" fmla="*/ 183 h 307"/>
                  <a:gd name="T56" fmla="*/ 232 w 334"/>
                  <a:gd name="T57" fmla="*/ 227 h 307"/>
                  <a:gd name="T58" fmla="*/ 252 w 334"/>
                  <a:gd name="T59" fmla="*/ 234 h 307"/>
                  <a:gd name="T60" fmla="*/ 10 w 334"/>
                  <a:gd name="T61" fmla="*/ 298 h 307"/>
                  <a:gd name="T62" fmla="*/ 68 w 334"/>
                  <a:gd name="T63" fmla="*/ 40 h 307"/>
                  <a:gd name="T64" fmla="*/ 169 w 334"/>
                  <a:gd name="T65" fmla="*/ 100 h 307"/>
                  <a:gd name="T66" fmla="*/ 136 w 334"/>
                  <a:gd name="T67" fmla="*/ 126 h 307"/>
                  <a:gd name="T68" fmla="*/ 214 w 334"/>
                  <a:gd name="T69" fmla="*/ 146 h 307"/>
                  <a:gd name="T70" fmla="*/ 213 w 334"/>
                  <a:gd name="T71" fmla="*/ 100 h 307"/>
                  <a:gd name="T72" fmla="*/ 160 w 334"/>
                  <a:gd name="T73" fmla="*/ 97 h 307"/>
                  <a:gd name="T74" fmla="*/ 124 w 334"/>
                  <a:gd name="T75" fmla="*/ 89 h 307"/>
                  <a:gd name="T76" fmla="*/ 160 w 334"/>
                  <a:gd name="T77" fmla="*/ 81 h 307"/>
                  <a:gd name="T78" fmla="*/ 269 w 334"/>
                  <a:gd name="T79" fmla="*/ 193 h 307"/>
                  <a:gd name="T80" fmla="*/ 271 w 334"/>
                  <a:gd name="T81" fmla="*/ 150 h 307"/>
                  <a:gd name="T82" fmla="*/ 324 w 334"/>
                  <a:gd name="T83" fmla="*/ 252 h 307"/>
                  <a:gd name="T84" fmla="*/ 325 w 334"/>
                  <a:gd name="T85" fmla="*/ 199 h 307"/>
                  <a:gd name="T86" fmla="*/ 295 w 334"/>
                  <a:gd name="T87" fmla="*/ 197 h 307"/>
                  <a:gd name="T88" fmla="*/ 244 w 334"/>
                  <a:gd name="T89" fmla="*/ 227 h 307"/>
                  <a:gd name="T90" fmla="*/ 276 w 334"/>
                  <a:gd name="T91" fmla="*/ 197 h 307"/>
                  <a:gd name="T92" fmla="*/ 263 w 334"/>
                  <a:gd name="T93" fmla="*/ 148 h 307"/>
                  <a:gd name="T94" fmla="*/ 205 w 334"/>
                  <a:gd name="T95" fmla="*/ 163 h 307"/>
                  <a:gd name="T96" fmla="*/ 245 w 334"/>
                  <a:gd name="T97" fmla="*/ 148 h 307"/>
                  <a:gd name="T98" fmla="*/ 79 w 334"/>
                  <a:gd name="T99" fmla="*/ 80 h 307"/>
                  <a:gd name="T100" fmla="*/ 46 w 334"/>
                  <a:gd name="T101" fmla="*/ 17 h 307"/>
                  <a:gd name="T102" fmla="*/ 62 w 334"/>
                  <a:gd name="T103" fmla="*/ 37 h 30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34" h="307">
                    <a:moveTo>
                      <a:pt x="4" y="306"/>
                    </a:moveTo>
                    <a:cubicBezTo>
                      <a:pt x="64" y="303"/>
                      <a:pt x="112" y="301"/>
                      <a:pt x="162" y="301"/>
                    </a:cubicBezTo>
                    <a:cubicBezTo>
                      <a:pt x="201" y="301"/>
                      <a:pt x="241" y="302"/>
                      <a:pt x="288" y="304"/>
                    </a:cubicBezTo>
                    <a:cubicBezTo>
                      <a:pt x="288" y="306"/>
                      <a:pt x="290" y="307"/>
                      <a:pt x="291" y="307"/>
                    </a:cubicBezTo>
                    <a:cubicBezTo>
                      <a:pt x="293" y="307"/>
                      <a:pt x="294" y="306"/>
                      <a:pt x="294" y="305"/>
                    </a:cubicBezTo>
                    <a:cubicBezTo>
                      <a:pt x="294" y="305"/>
                      <a:pt x="295" y="305"/>
                      <a:pt x="295" y="304"/>
                    </a:cubicBezTo>
                    <a:cubicBezTo>
                      <a:pt x="296" y="304"/>
                      <a:pt x="297" y="305"/>
                      <a:pt x="298" y="305"/>
                    </a:cubicBezTo>
                    <a:cubicBezTo>
                      <a:pt x="300" y="305"/>
                      <a:pt x="302" y="303"/>
                      <a:pt x="302" y="301"/>
                    </a:cubicBezTo>
                    <a:cubicBezTo>
                      <a:pt x="302" y="300"/>
                      <a:pt x="301" y="298"/>
                      <a:pt x="300" y="298"/>
                    </a:cubicBezTo>
                    <a:cubicBezTo>
                      <a:pt x="312" y="286"/>
                      <a:pt x="323" y="272"/>
                      <a:pt x="333" y="258"/>
                    </a:cubicBezTo>
                    <a:cubicBezTo>
                      <a:pt x="334" y="256"/>
                      <a:pt x="333" y="254"/>
                      <a:pt x="332" y="253"/>
                    </a:cubicBezTo>
                    <a:cubicBezTo>
                      <a:pt x="331" y="253"/>
                      <a:pt x="331" y="253"/>
                      <a:pt x="331" y="253"/>
                    </a:cubicBezTo>
                    <a:cubicBezTo>
                      <a:pt x="331" y="247"/>
                      <a:pt x="331" y="240"/>
                      <a:pt x="331" y="232"/>
                    </a:cubicBezTo>
                    <a:cubicBezTo>
                      <a:pt x="331" y="228"/>
                      <a:pt x="331" y="223"/>
                      <a:pt x="331" y="219"/>
                    </a:cubicBezTo>
                    <a:cubicBezTo>
                      <a:pt x="331" y="209"/>
                      <a:pt x="331" y="199"/>
                      <a:pt x="332" y="192"/>
                    </a:cubicBezTo>
                    <a:cubicBezTo>
                      <a:pt x="332" y="192"/>
                      <a:pt x="332" y="191"/>
                      <a:pt x="332" y="191"/>
                    </a:cubicBezTo>
                    <a:cubicBezTo>
                      <a:pt x="332" y="190"/>
                      <a:pt x="331" y="190"/>
                      <a:pt x="331" y="190"/>
                    </a:cubicBezTo>
                    <a:cubicBezTo>
                      <a:pt x="331" y="190"/>
                      <a:pt x="331" y="190"/>
                      <a:pt x="331" y="190"/>
                    </a:cubicBezTo>
                    <a:cubicBezTo>
                      <a:pt x="331" y="189"/>
                      <a:pt x="330" y="189"/>
                      <a:pt x="330" y="189"/>
                    </a:cubicBezTo>
                    <a:cubicBezTo>
                      <a:pt x="330" y="189"/>
                      <a:pt x="330" y="189"/>
                      <a:pt x="330" y="189"/>
                    </a:cubicBezTo>
                    <a:cubicBezTo>
                      <a:pt x="330" y="189"/>
                      <a:pt x="329" y="189"/>
                      <a:pt x="329" y="189"/>
                    </a:cubicBezTo>
                    <a:cubicBezTo>
                      <a:pt x="328" y="189"/>
                      <a:pt x="328" y="188"/>
                      <a:pt x="328" y="188"/>
                    </a:cubicBezTo>
                    <a:cubicBezTo>
                      <a:pt x="316" y="190"/>
                      <a:pt x="304" y="190"/>
                      <a:pt x="295" y="190"/>
                    </a:cubicBezTo>
                    <a:cubicBezTo>
                      <a:pt x="290" y="190"/>
                      <a:pt x="286" y="190"/>
                      <a:pt x="282" y="190"/>
                    </a:cubicBezTo>
                    <a:cubicBezTo>
                      <a:pt x="281" y="190"/>
                      <a:pt x="281" y="190"/>
                      <a:pt x="281" y="190"/>
                    </a:cubicBezTo>
                    <a:cubicBezTo>
                      <a:pt x="280" y="190"/>
                      <a:pt x="279" y="190"/>
                      <a:pt x="278" y="190"/>
                    </a:cubicBezTo>
                    <a:cubicBezTo>
                      <a:pt x="277" y="190"/>
                      <a:pt x="277" y="190"/>
                      <a:pt x="277" y="190"/>
                    </a:cubicBezTo>
                    <a:cubicBezTo>
                      <a:pt x="277" y="185"/>
                      <a:pt x="277" y="180"/>
                      <a:pt x="277" y="175"/>
                    </a:cubicBezTo>
                    <a:cubicBezTo>
                      <a:pt x="277" y="172"/>
                      <a:pt x="277" y="168"/>
                      <a:pt x="277" y="165"/>
                    </a:cubicBezTo>
                    <a:cubicBezTo>
                      <a:pt x="277" y="158"/>
                      <a:pt x="278" y="151"/>
                      <a:pt x="278" y="144"/>
                    </a:cubicBezTo>
                    <a:cubicBezTo>
                      <a:pt x="278" y="144"/>
                      <a:pt x="278" y="143"/>
                      <a:pt x="278" y="143"/>
                    </a:cubicBezTo>
                    <a:cubicBezTo>
                      <a:pt x="278" y="142"/>
                      <a:pt x="278" y="142"/>
                      <a:pt x="277" y="142"/>
                    </a:cubicBezTo>
                    <a:cubicBezTo>
                      <a:pt x="277" y="142"/>
                      <a:pt x="277" y="141"/>
                      <a:pt x="277" y="141"/>
                    </a:cubicBezTo>
                    <a:cubicBezTo>
                      <a:pt x="277" y="141"/>
                      <a:pt x="277" y="141"/>
                      <a:pt x="276" y="141"/>
                    </a:cubicBezTo>
                    <a:cubicBezTo>
                      <a:pt x="276" y="141"/>
                      <a:pt x="276" y="141"/>
                      <a:pt x="276" y="141"/>
                    </a:cubicBezTo>
                    <a:cubicBezTo>
                      <a:pt x="276" y="140"/>
                      <a:pt x="276" y="140"/>
                      <a:pt x="275" y="140"/>
                    </a:cubicBezTo>
                    <a:cubicBezTo>
                      <a:pt x="275" y="140"/>
                      <a:pt x="275" y="140"/>
                      <a:pt x="274" y="140"/>
                    </a:cubicBezTo>
                    <a:cubicBezTo>
                      <a:pt x="266" y="141"/>
                      <a:pt x="255" y="141"/>
                      <a:pt x="245" y="141"/>
                    </a:cubicBezTo>
                    <a:cubicBezTo>
                      <a:pt x="235" y="141"/>
                      <a:pt x="227" y="141"/>
                      <a:pt x="221" y="142"/>
                    </a:cubicBezTo>
                    <a:cubicBezTo>
                      <a:pt x="221" y="141"/>
                      <a:pt x="221" y="140"/>
                      <a:pt x="221" y="139"/>
                    </a:cubicBezTo>
                    <a:cubicBezTo>
                      <a:pt x="221" y="127"/>
                      <a:pt x="220" y="114"/>
                      <a:pt x="220" y="104"/>
                    </a:cubicBezTo>
                    <a:cubicBezTo>
                      <a:pt x="220" y="100"/>
                      <a:pt x="220" y="96"/>
                      <a:pt x="220" y="93"/>
                    </a:cubicBezTo>
                    <a:cubicBezTo>
                      <a:pt x="220" y="93"/>
                      <a:pt x="220" y="92"/>
                      <a:pt x="220" y="92"/>
                    </a:cubicBezTo>
                    <a:cubicBezTo>
                      <a:pt x="220" y="92"/>
                      <a:pt x="220" y="91"/>
                      <a:pt x="220" y="91"/>
                    </a:cubicBezTo>
                    <a:cubicBezTo>
                      <a:pt x="219" y="91"/>
                      <a:pt x="219" y="91"/>
                      <a:pt x="219" y="91"/>
                    </a:cubicBezTo>
                    <a:cubicBezTo>
                      <a:pt x="219" y="90"/>
                      <a:pt x="219" y="90"/>
                      <a:pt x="219" y="90"/>
                    </a:cubicBezTo>
                    <a:cubicBezTo>
                      <a:pt x="218" y="90"/>
                      <a:pt x="218" y="90"/>
                      <a:pt x="218" y="90"/>
                    </a:cubicBezTo>
                    <a:cubicBezTo>
                      <a:pt x="218" y="90"/>
                      <a:pt x="218" y="90"/>
                      <a:pt x="217" y="90"/>
                    </a:cubicBezTo>
                    <a:cubicBezTo>
                      <a:pt x="217" y="90"/>
                      <a:pt x="217" y="90"/>
                      <a:pt x="217" y="90"/>
                    </a:cubicBezTo>
                    <a:cubicBezTo>
                      <a:pt x="199" y="91"/>
                      <a:pt x="179" y="91"/>
                      <a:pt x="167" y="94"/>
                    </a:cubicBezTo>
                    <a:cubicBezTo>
                      <a:pt x="167" y="89"/>
                      <a:pt x="167" y="85"/>
                      <a:pt x="167" y="81"/>
                    </a:cubicBezTo>
                    <a:cubicBezTo>
                      <a:pt x="167" y="78"/>
                      <a:pt x="167" y="74"/>
                      <a:pt x="167" y="71"/>
                    </a:cubicBezTo>
                    <a:cubicBezTo>
                      <a:pt x="167" y="64"/>
                      <a:pt x="167" y="57"/>
                      <a:pt x="168" y="50"/>
                    </a:cubicBezTo>
                    <a:cubicBezTo>
                      <a:pt x="168" y="50"/>
                      <a:pt x="168" y="49"/>
                      <a:pt x="168" y="49"/>
                    </a:cubicBezTo>
                    <a:cubicBezTo>
                      <a:pt x="168" y="48"/>
                      <a:pt x="168" y="48"/>
                      <a:pt x="167" y="48"/>
                    </a:cubicBezTo>
                    <a:cubicBezTo>
                      <a:pt x="167" y="48"/>
                      <a:pt x="167" y="48"/>
                      <a:pt x="167" y="47"/>
                    </a:cubicBezTo>
                    <a:cubicBezTo>
                      <a:pt x="167" y="47"/>
                      <a:pt x="167" y="47"/>
                      <a:pt x="166" y="47"/>
                    </a:cubicBezTo>
                    <a:cubicBezTo>
                      <a:pt x="166" y="47"/>
                      <a:pt x="166" y="47"/>
                      <a:pt x="166" y="47"/>
                    </a:cubicBezTo>
                    <a:cubicBezTo>
                      <a:pt x="166" y="47"/>
                      <a:pt x="165" y="47"/>
                      <a:pt x="165" y="47"/>
                    </a:cubicBezTo>
                    <a:cubicBezTo>
                      <a:pt x="149" y="47"/>
                      <a:pt x="130" y="49"/>
                      <a:pt x="118" y="49"/>
                    </a:cubicBezTo>
                    <a:cubicBezTo>
                      <a:pt x="117" y="49"/>
                      <a:pt x="116" y="49"/>
                      <a:pt x="115" y="48"/>
                    </a:cubicBezTo>
                    <a:cubicBezTo>
                      <a:pt x="115" y="44"/>
                      <a:pt x="115" y="39"/>
                      <a:pt x="115" y="35"/>
                    </a:cubicBezTo>
                    <a:cubicBezTo>
                      <a:pt x="115" y="32"/>
                      <a:pt x="115" y="28"/>
                      <a:pt x="115" y="25"/>
                    </a:cubicBezTo>
                    <a:cubicBezTo>
                      <a:pt x="115" y="17"/>
                      <a:pt x="115" y="10"/>
                      <a:pt x="115" y="4"/>
                    </a:cubicBezTo>
                    <a:cubicBezTo>
                      <a:pt x="115" y="4"/>
                      <a:pt x="115" y="3"/>
                      <a:pt x="115" y="3"/>
                    </a:cubicBezTo>
                    <a:cubicBezTo>
                      <a:pt x="115" y="2"/>
                      <a:pt x="115" y="2"/>
                      <a:pt x="115" y="2"/>
                    </a:cubicBezTo>
                    <a:cubicBezTo>
                      <a:pt x="115" y="1"/>
                      <a:pt x="115" y="1"/>
                      <a:pt x="114" y="1"/>
                    </a:cubicBezTo>
                    <a:cubicBezTo>
                      <a:pt x="114" y="1"/>
                      <a:pt x="114" y="1"/>
                      <a:pt x="114" y="1"/>
                    </a:cubicBezTo>
                    <a:cubicBezTo>
                      <a:pt x="114" y="1"/>
                      <a:pt x="113" y="1"/>
                      <a:pt x="113" y="1"/>
                    </a:cubicBezTo>
                    <a:cubicBezTo>
                      <a:pt x="113" y="0"/>
                      <a:pt x="113" y="0"/>
                      <a:pt x="113" y="0"/>
                    </a:cubicBezTo>
                    <a:cubicBezTo>
                      <a:pt x="112" y="0"/>
                      <a:pt x="112" y="0"/>
                      <a:pt x="112" y="0"/>
                    </a:cubicBezTo>
                    <a:cubicBezTo>
                      <a:pt x="103" y="1"/>
                      <a:pt x="92" y="1"/>
                      <a:pt x="82" y="2"/>
                    </a:cubicBezTo>
                    <a:cubicBezTo>
                      <a:pt x="71" y="2"/>
                      <a:pt x="62" y="3"/>
                      <a:pt x="56" y="4"/>
                    </a:cubicBezTo>
                    <a:cubicBezTo>
                      <a:pt x="56" y="4"/>
                      <a:pt x="56" y="4"/>
                      <a:pt x="56" y="4"/>
                    </a:cubicBezTo>
                    <a:cubicBezTo>
                      <a:pt x="51" y="6"/>
                      <a:pt x="46" y="9"/>
                      <a:pt x="42" y="11"/>
                    </a:cubicBezTo>
                    <a:cubicBezTo>
                      <a:pt x="30" y="19"/>
                      <a:pt x="18" y="27"/>
                      <a:pt x="6" y="35"/>
                    </a:cubicBezTo>
                    <a:cubicBezTo>
                      <a:pt x="5" y="35"/>
                      <a:pt x="4" y="37"/>
                      <a:pt x="4" y="38"/>
                    </a:cubicBezTo>
                    <a:cubicBezTo>
                      <a:pt x="4" y="38"/>
                      <a:pt x="4" y="38"/>
                      <a:pt x="4" y="39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3" y="39"/>
                      <a:pt x="3" y="40"/>
                      <a:pt x="3" y="40"/>
                    </a:cubicBezTo>
                    <a:cubicBezTo>
                      <a:pt x="3" y="40"/>
                      <a:pt x="3" y="40"/>
                      <a:pt x="3" y="40"/>
                    </a:cubicBezTo>
                    <a:cubicBezTo>
                      <a:pt x="3" y="63"/>
                      <a:pt x="2" y="82"/>
                      <a:pt x="2" y="100"/>
                    </a:cubicBezTo>
                    <a:cubicBezTo>
                      <a:pt x="2" y="151"/>
                      <a:pt x="4" y="189"/>
                      <a:pt x="4" y="239"/>
                    </a:cubicBezTo>
                    <a:cubicBezTo>
                      <a:pt x="4" y="257"/>
                      <a:pt x="4" y="277"/>
                      <a:pt x="3" y="299"/>
                    </a:cubicBezTo>
                    <a:cubicBezTo>
                      <a:pt x="2" y="299"/>
                      <a:pt x="0" y="301"/>
                      <a:pt x="1" y="302"/>
                    </a:cubicBezTo>
                    <a:cubicBezTo>
                      <a:pt x="1" y="304"/>
                      <a:pt x="2" y="306"/>
                      <a:pt x="4" y="306"/>
                    </a:cubicBezTo>
                    <a:close/>
                    <a:moveTo>
                      <a:pt x="10" y="298"/>
                    </a:moveTo>
                    <a:cubicBezTo>
                      <a:pt x="11" y="277"/>
                      <a:pt x="11" y="257"/>
                      <a:pt x="11" y="239"/>
                    </a:cubicBezTo>
                    <a:cubicBezTo>
                      <a:pt x="11" y="189"/>
                      <a:pt x="9" y="151"/>
                      <a:pt x="9" y="100"/>
                    </a:cubicBezTo>
                    <a:cubicBezTo>
                      <a:pt x="9" y="83"/>
                      <a:pt x="10" y="65"/>
                      <a:pt x="10" y="44"/>
                    </a:cubicBezTo>
                    <a:cubicBezTo>
                      <a:pt x="24" y="44"/>
                      <a:pt x="36" y="44"/>
                      <a:pt x="47" y="44"/>
                    </a:cubicBezTo>
                    <a:cubicBezTo>
                      <a:pt x="52" y="44"/>
                      <a:pt x="57" y="44"/>
                      <a:pt x="62" y="44"/>
                    </a:cubicBezTo>
                    <a:cubicBezTo>
                      <a:pt x="64" y="60"/>
                      <a:pt x="65" y="67"/>
                      <a:pt x="66" y="83"/>
                    </a:cubicBezTo>
                    <a:cubicBezTo>
                      <a:pt x="65" y="84"/>
                      <a:pt x="66" y="86"/>
                      <a:pt x="67" y="87"/>
                    </a:cubicBezTo>
                    <a:cubicBezTo>
                      <a:pt x="67" y="88"/>
                      <a:pt x="68" y="88"/>
                      <a:pt x="69" y="88"/>
                    </a:cubicBezTo>
                    <a:cubicBezTo>
                      <a:pt x="70" y="88"/>
                      <a:pt x="70" y="88"/>
                      <a:pt x="70" y="88"/>
                    </a:cubicBezTo>
                    <a:cubicBezTo>
                      <a:pt x="76" y="87"/>
                      <a:pt x="82" y="86"/>
                      <a:pt x="88" y="86"/>
                    </a:cubicBezTo>
                    <a:cubicBezTo>
                      <a:pt x="98" y="86"/>
                      <a:pt x="107" y="88"/>
                      <a:pt x="116" y="90"/>
                    </a:cubicBezTo>
                    <a:cubicBezTo>
                      <a:pt x="116" y="94"/>
                      <a:pt x="116" y="98"/>
                      <a:pt x="116" y="101"/>
                    </a:cubicBezTo>
                    <a:cubicBezTo>
                      <a:pt x="116" y="111"/>
                      <a:pt x="117" y="117"/>
                      <a:pt x="119" y="132"/>
                    </a:cubicBezTo>
                    <a:cubicBezTo>
                      <a:pt x="119" y="132"/>
                      <a:pt x="119" y="132"/>
                      <a:pt x="119" y="133"/>
                    </a:cubicBezTo>
                    <a:cubicBezTo>
                      <a:pt x="119" y="133"/>
                      <a:pt x="119" y="133"/>
                      <a:pt x="120" y="133"/>
                    </a:cubicBezTo>
                    <a:cubicBezTo>
                      <a:pt x="120" y="133"/>
                      <a:pt x="120" y="134"/>
                      <a:pt x="120" y="134"/>
                    </a:cubicBezTo>
                    <a:cubicBezTo>
                      <a:pt x="120" y="134"/>
                      <a:pt x="120" y="134"/>
                      <a:pt x="120" y="134"/>
                    </a:cubicBezTo>
                    <a:cubicBezTo>
                      <a:pt x="121" y="134"/>
                      <a:pt x="121" y="134"/>
                      <a:pt x="121" y="135"/>
                    </a:cubicBezTo>
                    <a:cubicBezTo>
                      <a:pt x="121" y="135"/>
                      <a:pt x="122" y="135"/>
                      <a:pt x="122" y="135"/>
                    </a:cubicBezTo>
                    <a:cubicBezTo>
                      <a:pt x="122" y="135"/>
                      <a:pt x="122" y="135"/>
                      <a:pt x="123" y="135"/>
                    </a:cubicBezTo>
                    <a:cubicBezTo>
                      <a:pt x="123" y="135"/>
                      <a:pt x="123" y="135"/>
                      <a:pt x="123" y="135"/>
                    </a:cubicBezTo>
                    <a:cubicBezTo>
                      <a:pt x="135" y="133"/>
                      <a:pt x="144" y="132"/>
                      <a:pt x="154" y="132"/>
                    </a:cubicBezTo>
                    <a:cubicBezTo>
                      <a:pt x="159" y="132"/>
                      <a:pt x="164" y="132"/>
                      <a:pt x="171" y="133"/>
                    </a:cubicBezTo>
                    <a:cubicBezTo>
                      <a:pt x="172" y="152"/>
                      <a:pt x="173" y="160"/>
                      <a:pt x="174" y="181"/>
                    </a:cubicBezTo>
                    <a:cubicBezTo>
                      <a:pt x="175" y="182"/>
                      <a:pt x="175" y="183"/>
                      <a:pt x="176" y="183"/>
                    </a:cubicBezTo>
                    <a:cubicBezTo>
                      <a:pt x="176" y="184"/>
                      <a:pt x="177" y="184"/>
                      <a:pt x="178" y="184"/>
                    </a:cubicBezTo>
                    <a:cubicBezTo>
                      <a:pt x="190" y="183"/>
                      <a:pt x="198" y="182"/>
                      <a:pt x="205" y="182"/>
                    </a:cubicBezTo>
                    <a:cubicBezTo>
                      <a:pt x="212" y="182"/>
                      <a:pt x="219" y="183"/>
                      <a:pt x="229" y="184"/>
                    </a:cubicBezTo>
                    <a:cubicBezTo>
                      <a:pt x="231" y="203"/>
                      <a:pt x="232" y="208"/>
                      <a:pt x="232" y="227"/>
                    </a:cubicBezTo>
                    <a:cubicBezTo>
                      <a:pt x="232" y="228"/>
                      <a:pt x="232" y="229"/>
                      <a:pt x="232" y="231"/>
                    </a:cubicBezTo>
                    <a:cubicBezTo>
                      <a:pt x="232" y="231"/>
                      <a:pt x="233" y="231"/>
                      <a:pt x="233" y="231"/>
                    </a:cubicBezTo>
                    <a:cubicBezTo>
                      <a:pt x="233" y="232"/>
                      <a:pt x="234" y="234"/>
                      <a:pt x="236" y="234"/>
                    </a:cubicBezTo>
                    <a:cubicBezTo>
                      <a:pt x="242" y="234"/>
                      <a:pt x="248" y="234"/>
                      <a:pt x="252" y="234"/>
                    </a:cubicBezTo>
                    <a:cubicBezTo>
                      <a:pt x="262" y="234"/>
                      <a:pt x="270" y="233"/>
                      <a:pt x="283" y="233"/>
                    </a:cubicBezTo>
                    <a:cubicBezTo>
                      <a:pt x="284" y="254"/>
                      <a:pt x="286" y="276"/>
                      <a:pt x="287" y="297"/>
                    </a:cubicBezTo>
                    <a:cubicBezTo>
                      <a:pt x="241" y="295"/>
                      <a:pt x="201" y="294"/>
                      <a:pt x="162" y="294"/>
                    </a:cubicBezTo>
                    <a:cubicBezTo>
                      <a:pt x="114" y="294"/>
                      <a:pt x="67" y="296"/>
                      <a:pt x="10" y="298"/>
                    </a:cubicBezTo>
                    <a:close/>
                    <a:moveTo>
                      <a:pt x="108" y="35"/>
                    </a:moveTo>
                    <a:cubicBezTo>
                      <a:pt x="108" y="40"/>
                      <a:pt x="108" y="45"/>
                      <a:pt x="108" y="50"/>
                    </a:cubicBezTo>
                    <a:cubicBezTo>
                      <a:pt x="96" y="58"/>
                      <a:pt x="84" y="67"/>
                      <a:pt x="72" y="77"/>
                    </a:cubicBezTo>
                    <a:cubicBezTo>
                      <a:pt x="72" y="63"/>
                      <a:pt x="70" y="56"/>
                      <a:pt x="68" y="40"/>
                    </a:cubicBezTo>
                    <a:cubicBezTo>
                      <a:pt x="81" y="30"/>
                      <a:pt x="94" y="19"/>
                      <a:pt x="108" y="10"/>
                    </a:cubicBezTo>
                    <a:cubicBezTo>
                      <a:pt x="108" y="15"/>
                      <a:pt x="108" y="20"/>
                      <a:pt x="108" y="25"/>
                    </a:cubicBezTo>
                    <a:cubicBezTo>
                      <a:pt x="108" y="28"/>
                      <a:pt x="108" y="32"/>
                      <a:pt x="108" y="35"/>
                    </a:cubicBezTo>
                    <a:close/>
                    <a:moveTo>
                      <a:pt x="169" y="100"/>
                    </a:moveTo>
                    <a:cubicBezTo>
                      <a:pt x="177" y="99"/>
                      <a:pt x="190" y="98"/>
                      <a:pt x="204" y="97"/>
                    </a:cubicBezTo>
                    <a:cubicBezTo>
                      <a:pt x="193" y="106"/>
                      <a:pt x="184" y="116"/>
                      <a:pt x="173" y="126"/>
                    </a:cubicBezTo>
                    <a:cubicBezTo>
                      <a:pt x="166" y="126"/>
                      <a:pt x="160" y="125"/>
                      <a:pt x="154" y="125"/>
                    </a:cubicBezTo>
                    <a:cubicBezTo>
                      <a:pt x="148" y="125"/>
                      <a:pt x="142" y="126"/>
                      <a:pt x="136" y="126"/>
                    </a:cubicBezTo>
                    <a:cubicBezTo>
                      <a:pt x="145" y="119"/>
                      <a:pt x="155" y="111"/>
                      <a:pt x="161" y="105"/>
                    </a:cubicBezTo>
                    <a:cubicBezTo>
                      <a:pt x="164" y="102"/>
                      <a:pt x="165" y="102"/>
                      <a:pt x="169" y="100"/>
                    </a:cubicBezTo>
                    <a:close/>
                    <a:moveTo>
                      <a:pt x="214" y="139"/>
                    </a:moveTo>
                    <a:cubicBezTo>
                      <a:pt x="214" y="141"/>
                      <a:pt x="214" y="144"/>
                      <a:pt x="214" y="146"/>
                    </a:cubicBezTo>
                    <a:cubicBezTo>
                      <a:pt x="209" y="149"/>
                      <a:pt x="203" y="155"/>
                      <a:pt x="197" y="160"/>
                    </a:cubicBezTo>
                    <a:cubicBezTo>
                      <a:pt x="191" y="165"/>
                      <a:pt x="186" y="170"/>
                      <a:pt x="181" y="173"/>
                    </a:cubicBezTo>
                    <a:cubicBezTo>
                      <a:pt x="180" y="157"/>
                      <a:pt x="179" y="149"/>
                      <a:pt x="178" y="131"/>
                    </a:cubicBezTo>
                    <a:cubicBezTo>
                      <a:pt x="190" y="120"/>
                      <a:pt x="200" y="109"/>
                      <a:pt x="213" y="100"/>
                    </a:cubicBezTo>
                    <a:cubicBezTo>
                      <a:pt x="213" y="101"/>
                      <a:pt x="213" y="102"/>
                      <a:pt x="213" y="104"/>
                    </a:cubicBezTo>
                    <a:cubicBezTo>
                      <a:pt x="213" y="115"/>
                      <a:pt x="214" y="127"/>
                      <a:pt x="214" y="139"/>
                    </a:cubicBezTo>
                    <a:close/>
                    <a:moveTo>
                      <a:pt x="160" y="81"/>
                    </a:moveTo>
                    <a:cubicBezTo>
                      <a:pt x="160" y="86"/>
                      <a:pt x="160" y="91"/>
                      <a:pt x="160" y="97"/>
                    </a:cubicBezTo>
                    <a:cubicBezTo>
                      <a:pt x="159" y="98"/>
                      <a:pt x="157" y="99"/>
                      <a:pt x="156" y="100"/>
                    </a:cubicBezTo>
                    <a:cubicBezTo>
                      <a:pt x="149" y="107"/>
                      <a:pt x="136" y="118"/>
                      <a:pt x="125" y="125"/>
                    </a:cubicBezTo>
                    <a:cubicBezTo>
                      <a:pt x="124" y="115"/>
                      <a:pt x="123" y="109"/>
                      <a:pt x="123" y="101"/>
                    </a:cubicBezTo>
                    <a:cubicBezTo>
                      <a:pt x="123" y="98"/>
                      <a:pt x="123" y="94"/>
                      <a:pt x="124" y="89"/>
                    </a:cubicBezTo>
                    <a:cubicBezTo>
                      <a:pt x="124" y="89"/>
                      <a:pt x="124" y="89"/>
                      <a:pt x="125" y="89"/>
                    </a:cubicBezTo>
                    <a:cubicBezTo>
                      <a:pt x="138" y="77"/>
                      <a:pt x="148" y="66"/>
                      <a:pt x="161" y="57"/>
                    </a:cubicBezTo>
                    <a:cubicBezTo>
                      <a:pt x="160" y="61"/>
                      <a:pt x="160" y="66"/>
                      <a:pt x="160" y="71"/>
                    </a:cubicBezTo>
                    <a:cubicBezTo>
                      <a:pt x="160" y="74"/>
                      <a:pt x="160" y="78"/>
                      <a:pt x="160" y="81"/>
                    </a:cubicBezTo>
                    <a:close/>
                    <a:moveTo>
                      <a:pt x="270" y="175"/>
                    </a:moveTo>
                    <a:cubicBezTo>
                      <a:pt x="270" y="180"/>
                      <a:pt x="270" y="186"/>
                      <a:pt x="270" y="192"/>
                    </a:cubicBezTo>
                    <a:cubicBezTo>
                      <a:pt x="270" y="192"/>
                      <a:pt x="270" y="192"/>
                      <a:pt x="270" y="192"/>
                    </a:cubicBezTo>
                    <a:cubicBezTo>
                      <a:pt x="270" y="192"/>
                      <a:pt x="269" y="193"/>
                      <a:pt x="269" y="193"/>
                    </a:cubicBezTo>
                    <a:cubicBezTo>
                      <a:pt x="265" y="197"/>
                      <a:pt x="259" y="204"/>
                      <a:pt x="253" y="210"/>
                    </a:cubicBezTo>
                    <a:cubicBezTo>
                      <a:pt x="248" y="214"/>
                      <a:pt x="244" y="218"/>
                      <a:pt x="239" y="222"/>
                    </a:cubicBezTo>
                    <a:cubicBezTo>
                      <a:pt x="239" y="206"/>
                      <a:pt x="238" y="200"/>
                      <a:pt x="236" y="181"/>
                    </a:cubicBezTo>
                    <a:cubicBezTo>
                      <a:pt x="248" y="170"/>
                      <a:pt x="258" y="159"/>
                      <a:pt x="271" y="150"/>
                    </a:cubicBezTo>
                    <a:cubicBezTo>
                      <a:pt x="271" y="155"/>
                      <a:pt x="270" y="160"/>
                      <a:pt x="270" y="165"/>
                    </a:cubicBezTo>
                    <a:cubicBezTo>
                      <a:pt x="270" y="168"/>
                      <a:pt x="270" y="172"/>
                      <a:pt x="270" y="175"/>
                    </a:cubicBezTo>
                    <a:close/>
                    <a:moveTo>
                      <a:pt x="324" y="232"/>
                    </a:moveTo>
                    <a:cubicBezTo>
                      <a:pt x="324" y="240"/>
                      <a:pt x="324" y="247"/>
                      <a:pt x="324" y="252"/>
                    </a:cubicBezTo>
                    <a:cubicBezTo>
                      <a:pt x="324" y="254"/>
                      <a:pt x="325" y="255"/>
                      <a:pt x="326" y="255"/>
                    </a:cubicBezTo>
                    <a:cubicBezTo>
                      <a:pt x="316" y="269"/>
                      <a:pt x="306" y="282"/>
                      <a:pt x="294" y="294"/>
                    </a:cubicBezTo>
                    <a:cubicBezTo>
                      <a:pt x="293" y="272"/>
                      <a:pt x="291" y="251"/>
                      <a:pt x="290" y="230"/>
                    </a:cubicBezTo>
                    <a:cubicBezTo>
                      <a:pt x="302" y="219"/>
                      <a:pt x="312" y="208"/>
                      <a:pt x="325" y="199"/>
                    </a:cubicBezTo>
                    <a:cubicBezTo>
                      <a:pt x="324" y="205"/>
                      <a:pt x="324" y="212"/>
                      <a:pt x="324" y="219"/>
                    </a:cubicBezTo>
                    <a:cubicBezTo>
                      <a:pt x="324" y="223"/>
                      <a:pt x="324" y="228"/>
                      <a:pt x="324" y="232"/>
                    </a:cubicBezTo>
                    <a:close/>
                    <a:moveTo>
                      <a:pt x="282" y="197"/>
                    </a:moveTo>
                    <a:cubicBezTo>
                      <a:pt x="286" y="197"/>
                      <a:pt x="290" y="197"/>
                      <a:pt x="295" y="197"/>
                    </a:cubicBezTo>
                    <a:cubicBezTo>
                      <a:pt x="301" y="197"/>
                      <a:pt x="308" y="197"/>
                      <a:pt x="316" y="196"/>
                    </a:cubicBezTo>
                    <a:cubicBezTo>
                      <a:pt x="304" y="205"/>
                      <a:pt x="295" y="216"/>
                      <a:pt x="284" y="225"/>
                    </a:cubicBezTo>
                    <a:cubicBezTo>
                      <a:pt x="270" y="226"/>
                      <a:pt x="262" y="227"/>
                      <a:pt x="252" y="227"/>
                    </a:cubicBezTo>
                    <a:cubicBezTo>
                      <a:pt x="250" y="227"/>
                      <a:pt x="247" y="227"/>
                      <a:pt x="244" y="227"/>
                    </a:cubicBezTo>
                    <a:cubicBezTo>
                      <a:pt x="248" y="223"/>
                      <a:pt x="253" y="219"/>
                      <a:pt x="257" y="215"/>
                    </a:cubicBezTo>
                    <a:cubicBezTo>
                      <a:pt x="264" y="208"/>
                      <a:pt x="270" y="202"/>
                      <a:pt x="274" y="198"/>
                    </a:cubicBezTo>
                    <a:cubicBezTo>
                      <a:pt x="275" y="197"/>
                      <a:pt x="275" y="197"/>
                      <a:pt x="275" y="197"/>
                    </a:cubicBezTo>
                    <a:cubicBezTo>
                      <a:pt x="275" y="197"/>
                      <a:pt x="276" y="197"/>
                      <a:pt x="276" y="197"/>
                    </a:cubicBezTo>
                    <a:cubicBezTo>
                      <a:pt x="278" y="197"/>
                      <a:pt x="278" y="197"/>
                      <a:pt x="278" y="197"/>
                    </a:cubicBezTo>
                    <a:cubicBezTo>
                      <a:pt x="279" y="197"/>
                      <a:pt x="281" y="197"/>
                      <a:pt x="282" y="197"/>
                    </a:cubicBezTo>
                    <a:close/>
                    <a:moveTo>
                      <a:pt x="245" y="148"/>
                    </a:moveTo>
                    <a:cubicBezTo>
                      <a:pt x="250" y="148"/>
                      <a:pt x="257" y="148"/>
                      <a:pt x="263" y="148"/>
                    </a:cubicBezTo>
                    <a:cubicBezTo>
                      <a:pt x="251" y="157"/>
                      <a:pt x="242" y="167"/>
                      <a:pt x="230" y="177"/>
                    </a:cubicBezTo>
                    <a:cubicBezTo>
                      <a:pt x="220" y="176"/>
                      <a:pt x="213" y="175"/>
                      <a:pt x="205" y="175"/>
                    </a:cubicBezTo>
                    <a:cubicBezTo>
                      <a:pt x="200" y="175"/>
                      <a:pt x="195" y="176"/>
                      <a:pt x="189" y="176"/>
                    </a:cubicBezTo>
                    <a:cubicBezTo>
                      <a:pt x="194" y="172"/>
                      <a:pt x="199" y="167"/>
                      <a:pt x="205" y="163"/>
                    </a:cubicBezTo>
                    <a:cubicBezTo>
                      <a:pt x="209" y="159"/>
                      <a:pt x="212" y="156"/>
                      <a:pt x="215" y="153"/>
                    </a:cubicBezTo>
                    <a:cubicBezTo>
                      <a:pt x="217" y="152"/>
                      <a:pt x="218" y="151"/>
                      <a:pt x="219" y="150"/>
                    </a:cubicBezTo>
                    <a:cubicBezTo>
                      <a:pt x="220" y="150"/>
                      <a:pt x="220" y="150"/>
                      <a:pt x="220" y="150"/>
                    </a:cubicBezTo>
                    <a:cubicBezTo>
                      <a:pt x="226" y="148"/>
                      <a:pt x="235" y="148"/>
                      <a:pt x="245" y="148"/>
                    </a:cubicBezTo>
                    <a:close/>
                    <a:moveTo>
                      <a:pt x="152" y="54"/>
                    </a:moveTo>
                    <a:cubicBezTo>
                      <a:pt x="141" y="63"/>
                      <a:pt x="131" y="74"/>
                      <a:pt x="120" y="84"/>
                    </a:cubicBezTo>
                    <a:cubicBezTo>
                      <a:pt x="109" y="81"/>
                      <a:pt x="99" y="79"/>
                      <a:pt x="88" y="79"/>
                    </a:cubicBezTo>
                    <a:cubicBezTo>
                      <a:pt x="85" y="79"/>
                      <a:pt x="82" y="79"/>
                      <a:pt x="79" y="80"/>
                    </a:cubicBezTo>
                    <a:cubicBezTo>
                      <a:pt x="90" y="71"/>
                      <a:pt x="101" y="63"/>
                      <a:pt x="112" y="55"/>
                    </a:cubicBezTo>
                    <a:cubicBezTo>
                      <a:pt x="114" y="55"/>
                      <a:pt x="116" y="56"/>
                      <a:pt x="118" y="56"/>
                    </a:cubicBezTo>
                    <a:cubicBezTo>
                      <a:pt x="127" y="56"/>
                      <a:pt x="140" y="55"/>
                      <a:pt x="152" y="54"/>
                    </a:cubicBezTo>
                    <a:close/>
                    <a:moveTo>
                      <a:pt x="46" y="17"/>
                    </a:moveTo>
                    <a:cubicBezTo>
                      <a:pt x="50" y="15"/>
                      <a:pt x="54" y="13"/>
                      <a:pt x="58" y="11"/>
                    </a:cubicBezTo>
                    <a:cubicBezTo>
                      <a:pt x="63" y="10"/>
                      <a:pt x="72" y="9"/>
                      <a:pt x="82" y="9"/>
                    </a:cubicBezTo>
                    <a:cubicBezTo>
                      <a:pt x="87" y="9"/>
                      <a:pt x="93" y="8"/>
                      <a:pt x="99" y="8"/>
                    </a:cubicBezTo>
                    <a:cubicBezTo>
                      <a:pt x="86" y="17"/>
                      <a:pt x="73" y="27"/>
                      <a:pt x="62" y="37"/>
                    </a:cubicBezTo>
                    <a:cubicBezTo>
                      <a:pt x="57" y="37"/>
                      <a:pt x="52" y="37"/>
                      <a:pt x="47" y="37"/>
                    </a:cubicBezTo>
                    <a:cubicBezTo>
                      <a:pt x="37" y="37"/>
                      <a:pt x="27" y="37"/>
                      <a:pt x="15" y="37"/>
                    </a:cubicBezTo>
                    <a:cubicBezTo>
                      <a:pt x="25" y="30"/>
                      <a:pt x="36" y="24"/>
                      <a:pt x="46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6" name="Freeform 6"/>
              <p:cNvSpPr>
                <a:spLocks noEditPoints="1"/>
              </p:cNvSpPr>
              <p:nvPr/>
            </p:nvSpPr>
            <p:spPr bwMode="auto">
              <a:xfrm>
                <a:off x="1430" y="1240"/>
                <a:ext cx="103" cy="129"/>
              </a:xfrm>
              <a:custGeom>
                <a:gdLst>
                  <a:gd name="T0" fmla="*/ 41 w 43"/>
                  <a:gd name="T1" fmla="*/ 31 h 54"/>
                  <a:gd name="T2" fmla="*/ 33 w 43"/>
                  <a:gd name="T3" fmla="*/ 19 h 54"/>
                  <a:gd name="T4" fmla="*/ 38 w 43"/>
                  <a:gd name="T5" fmla="*/ 17 h 54"/>
                  <a:gd name="T6" fmla="*/ 40 w 43"/>
                  <a:gd name="T7" fmla="*/ 10 h 54"/>
                  <a:gd name="T8" fmla="*/ 40 w 43"/>
                  <a:gd name="T9" fmla="*/ 9 h 54"/>
                  <a:gd name="T10" fmla="*/ 32 w 43"/>
                  <a:gd name="T11" fmla="*/ 0 h 54"/>
                  <a:gd name="T12" fmla="*/ 31 w 43"/>
                  <a:gd name="T13" fmla="*/ 1 h 54"/>
                  <a:gd name="T14" fmla="*/ 29 w 43"/>
                  <a:gd name="T15" fmla="*/ 1 h 54"/>
                  <a:gd name="T16" fmla="*/ 26 w 43"/>
                  <a:gd name="T17" fmla="*/ 0 h 54"/>
                  <a:gd name="T18" fmla="*/ 18 w 43"/>
                  <a:gd name="T19" fmla="*/ 0 h 54"/>
                  <a:gd name="T20" fmla="*/ 5 w 43"/>
                  <a:gd name="T21" fmla="*/ 9 h 54"/>
                  <a:gd name="T22" fmla="*/ 5 w 43"/>
                  <a:gd name="T23" fmla="*/ 28 h 54"/>
                  <a:gd name="T24" fmla="*/ 6 w 43"/>
                  <a:gd name="T25" fmla="*/ 32 h 54"/>
                  <a:gd name="T26" fmla="*/ 10 w 43"/>
                  <a:gd name="T27" fmla="*/ 33 h 54"/>
                  <a:gd name="T28" fmla="*/ 11 w 43"/>
                  <a:gd name="T29" fmla="*/ 33 h 54"/>
                  <a:gd name="T30" fmla="*/ 15 w 43"/>
                  <a:gd name="T31" fmla="*/ 33 h 54"/>
                  <a:gd name="T32" fmla="*/ 21 w 43"/>
                  <a:gd name="T33" fmla="*/ 34 h 54"/>
                  <a:gd name="T34" fmla="*/ 17 w 43"/>
                  <a:gd name="T35" fmla="*/ 35 h 54"/>
                  <a:gd name="T36" fmla="*/ 15 w 43"/>
                  <a:gd name="T37" fmla="*/ 35 h 54"/>
                  <a:gd name="T38" fmla="*/ 10 w 43"/>
                  <a:gd name="T39" fmla="*/ 35 h 54"/>
                  <a:gd name="T40" fmla="*/ 4 w 43"/>
                  <a:gd name="T41" fmla="*/ 38 h 54"/>
                  <a:gd name="T42" fmla="*/ 3 w 43"/>
                  <a:gd name="T43" fmla="*/ 39 h 54"/>
                  <a:gd name="T44" fmla="*/ 2 w 43"/>
                  <a:gd name="T45" fmla="*/ 49 h 54"/>
                  <a:gd name="T46" fmla="*/ 5 w 43"/>
                  <a:gd name="T47" fmla="*/ 51 h 54"/>
                  <a:gd name="T48" fmla="*/ 17 w 43"/>
                  <a:gd name="T49" fmla="*/ 54 h 54"/>
                  <a:gd name="T50" fmla="*/ 30 w 43"/>
                  <a:gd name="T51" fmla="*/ 51 h 54"/>
                  <a:gd name="T52" fmla="*/ 41 w 43"/>
                  <a:gd name="T53" fmla="*/ 31 h 54"/>
                  <a:gd name="T54" fmla="*/ 28 w 43"/>
                  <a:gd name="T55" fmla="*/ 46 h 54"/>
                  <a:gd name="T56" fmla="*/ 17 w 43"/>
                  <a:gd name="T57" fmla="*/ 48 h 54"/>
                  <a:gd name="T58" fmla="*/ 7 w 43"/>
                  <a:gd name="T59" fmla="*/ 46 h 54"/>
                  <a:gd name="T60" fmla="*/ 9 w 43"/>
                  <a:gd name="T61" fmla="*/ 41 h 54"/>
                  <a:gd name="T62" fmla="*/ 10 w 43"/>
                  <a:gd name="T63" fmla="*/ 40 h 54"/>
                  <a:gd name="T64" fmla="*/ 17 w 43"/>
                  <a:gd name="T65" fmla="*/ 41 h 54"/>
                  <a:gd name="T66" fmla="*/ 24 w 43"/>
                  <a:gd name="T67" fmla="*/ 29 h 54"/>
                  <a:gd name="T68" fmla="*/ 15 w 43"/>
                  <a:gd name="T69" fmla="*/ 27 h 54"/>
                  <a:gd name="T70" fmla="*/ 10 w 43"/>
                  <a:gd name="T71" fmla="*/ 28 h 54"/>
                  <a:gd name="T72" fmla="*/ 10 w 43"/>
                  <a:gd name="T73" fmla="*/ 9 h 54"/>
                  <a:gd name="T74" fmla="*/ 18 w 43"/>
                  <a:gd name="T75" fmla="*/ 6 h 54"/>
                  <a:gd name="T76" fmla="*/ 29 w 43"/>
                  <a:gd name="T77" fmla="*/ 6 h 54"/>
                  <a:gd name="T78" fmla="*/ 32 w 43"/>
                  <a:gd name="T79" fmla="*/ 6 h 54"/>
                  <a:gd name="T80" fmla="*/ 34 w 43"/>
                  <a:gd name="T81" fmla="*/ 9 h 54"/>
                  <a:gd name="T82" fmla="*/ 31 w 43"/>
                  <a:gd name="T83" fmla="*/ 13 h 54"/>
                  <a:gd name="T84" fmla="*/ 23 w 43"/>
                  <a:gd name="T85" fmla="*/ 13 h 54"/>
                  <a:gd name="T86" fmla="*/ 18 w 43"/>
                  <a:gd name="T87" fmla="*/ 21 h 54"/>
                  <a:gd name="T88" fmla="*/ 21 w 43"/>
                  <a:gd name="T89" fmla="*/ 21 h 54"/>
                  <a:gd name="T90" fmla="*/ 28 w 43"/>
                  <a:gd name="T91" fmla="*/ 46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43" h="54">
                    <a:moveTo>
                      <a:pt x="41" y="31"/>
                    </a:moveTo>
                    <a:cubicBezTo>
                      <a:pt x="40" y="26"/>
                      <a:pt x="37" y="22"/>
                      <a:pt x="33" y="19"/>
                    </a:cubicBezTo>
                    <a:cubicBezTo>
                      <a:pt x="35" y="19"/>
                      <a:pt x="37" y="18"/>
                      <a:pt x="38" y="17"/>
                    </a:cubicBezTo>
                    <a:cubicBezTo>
                      <a:pt x="40" y="14"/>
                      <a:pt x="40" y="12"/>
                      <a:pt x="40" y="10"/>
                    </a:cubicBezTo>
                    <a:cubicBezTo>
                      <a:pt x="40" y="10"/>
                      <a:pt x="40" y="9"/>
                      <a:pt x="40" y="9"/>
                    </a:cubicBezTo>
                    <a:cubicBezTo>
                      <a:pt x="40" y="1"/>
                      <a:pt x="35" y="0"/>
                      <a:pt x="32" y="0"/>
                    </a:cubicBezTo>
                    <a:cubicBezTo>
                      <a:pt x="31" y="1"/>
                      <a:pt x="31" y="1"/>
                      <a:pt x="31" y="1"/>
                    </a:cubicBezTo>
                    <a:cubicBezTo>
                      <a:pt x="31" y="1"/>
                      <a:pt x="30" y="1"/>
                      <a:pt x="29" y="1"/>
                    </a:cubicBezTo>
                    <a:cubicBezTo>
                      <a:pt x="28" y="1"/>
                      <a:pt x="27" y="0"/>
                      <a:pt x="26" y="0"/>
                    </a:cubicBezTo>
                    <a:cubicBezTo>
                      <a:pt x="23" y="0"/>
                      <a:pt x="20" y="0"/>
                      <a:pt x="18" y="0"/>
                    </a:cubicBezTo>
                    <a:cubicBezTo>
                      <a:pt x="7" y="0"/>
                      <a:pt x="5" y="5"/>
                      <a:pt x="5" y="9"/>
                    </a:cubicBezTo>
                    <a:cubicBezTo>
                      <a:pt x="5" y="28"/>
                      <a:pt x="5" y="28"/>
                      <a:pt x="5" y="28"/>
                    </a:cubicBezTo>
                    <a:cubicBezTo>
                      <a:pt x="5" y="29"/>
                      <a:pt x="5" y="31"/>
                      <a:pt x="6" y="32"/>
                    </a:cubicBezTo>
                    <a:cubicBezTo>
                      <a:pt x="7" y="33"/>
                      <a:pt x="9" y="33"/>
                      <a:pt x="10" y="33"/>
                    </a:cubicBezTo>
                    <a:cubicBezTo>
                      <a:pt x="11" y="33"/>
                      <a:pt x="11" y="33"/>
                      <a:pt x="11" y="33"/>
                    </a:cubicBezTo>
                    <a:cubicBezTo>
                      <a:pt x="12" y="33"/>
                      <a:pt x="14" y="33"/>
                      <a:pt x="15" y="33"/>
                    </a:cubicBezTo>
                    <a:cubicBezTo>
                      <a:pt x="18" y="33"/>
                      <a:pt x="20" y="33"/>
                      <a:pt x="21" y="34"/>
                    </a:cubicBezTo>
                    <a:cubicBezTo>
                      <a:pt x="20" y="35"/>
                      <a:pt x="19" y="35"/>
                      <a:pt x="17" y="35"/>
                    </a:cubicBezTo>
                    <a:cubicBezTo>
                      <a:pt x="17" y="35"/>
                      <a:pt x="16" y="35"/>
                      <a:pt x="15" y="35"/>
                    </a:cubicBezTo>
                    <a:cubicBezTo>
                      <a:pt x="13" y="35"/>
                      <a:pt x="11" y="35"/>
                      <a:pt x="10" y="35"/>
                    </a:cubicBezTo>
                    <a:cubicBezTo>
                      <a:pt x="6" y="35"/>
                      <a:pt x="4" y="37"/>
                      <a:pt x="4" y="38"/>
                    </a:cubicBezTo>
                    <a:cubicBezTo>
                      <a:pt x="3" y="39"/>
                      <a:pt x="3" y="39"/>
                      <a:pt x="3" y="39"/>
                    </a:cubicBezTo>
                    <a:cubicBezTo>
                      <a:pt x="2" y="42"/>
                      <a:pt x="0" y="46"/>
                      <a:pt x="2" y="49"/>
                    </a:cubicBezTo>
                    <a:cubicBezTo>
                      <a:pt x="2" y="50"/>
                      <a:pt x="3" y="51"/>
                      <a:pt x="5" y="51"/>
                    </a:cubicBezTo>
                    <a:cubicBezTo>
                      <a:pt x="8" y="53"/>
                      <a:pt x="12" y="54"/>
                      <a:pt x="17" y="54"/>
                    </a:cubicBezTo>
                    <a:cubicBezTo>
                      <a:pt x="22" y="54"/>
                      <a:pt x="26" y="53"/>
                      <a:pt x="30" y="51"/>
                    </a:cubicBezTo>
                    <a:cubicBezTo>
                      <a:pt x="39" y="47"/>
                      <a:pt x="43" y="39"/>
                      <a:pt x="41" y="31"/>
                    </a:cubicBezTo>
                    <a:close/>
                    <a:moveTo>
                      <a:pt x="28" y="46"/>
                    </a:moveTo>
                    <a:cubicBezTo>
                      <a:pt x="25" y="47"/>
                      <a:pt x="21" y="48"/>
                      <a:pt x="17" y="48"/>
                    </a:cubicBezTo>
                    <a:cubicBezTo>
                      <a:pt x="13" y="48"/>
                      <a:pt x="10" y="47"/>
                      <a:pt x="7" y="46"/>
                    </a:cubicBezTo>
                    <a:cubicBezTo>
                      <a:pt x="6" y="45"/>
                      <a:pt x="8" y="41"/>
                      <a:pt x="9" y="41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2" y="40"/>
                      <a:pt x="16" y="41"/>
                      <a:pt x="17" y="41"/>
                    </a:cubicBezTo>
                    <a:cubicBezTo>
                      <a:pt x="24" y="41"/>
                      <a:pt x="31" y="33"/>
                      <a:pt x="24" y="29"/>
                    </a:cubicBezTo>
                    <a:cubicBezTo>
                      <a:pt x="21" y="28"/>
                      <a:pt x="18" y="27"/>
                      <a:pt x="15" y="27"/>
                    </a:cubicBezTo>
                    <a:cubicBezTo>
                      <a:pt x="14" y="27"/>
                      <a:pt x="12" y="27"/>
                      <a:pt x="10" y="28"/>
                    </a:cubicBezTo>
                    <a:cubicBezTo>
                      <a:pt x="10" y="21"/>
                      <a:pt x="10" y="15"/>
                      <a:pt x="10" y="9"/>
                    </a:cubicBezTo>
                    <a:cubicBezTo>
                      <a:pt x="10" y="6"/>
                      <a:pt x="14" y="6"/>
                      <a:pt x="18" y="6"/>
                    </a:cubicBezTo>
                    <a:cubicBezTo>
                      <a:pt x="22" y="6"/>
                      <a:pt x="27" y="6"/>
                      <a:pt x="29" y="6"/>
                    </a:cubicBezTo>
                    <a:cubicBezTo>
                      <a:pt x="31" y="6"/>
                      <a:pt x="32" y="6"/>
                      <a:pt x="32" y="6"/>
                    </a:cubicBezTo>
                    <a:cubicBezTo>
                      <a:pt x="34" y="6"/>
                      <a:pt x="34" y="7"/>
                      <a:pt x="34" y="9"/>
                    </a:cubicBezTo>
                    <a:cubicBezTo>
                      <a:pt x="34" y="13"/>
                      <a:pt x="35" y="13"/>
                      <a:pt x="31" y="13"/>
                    </a:cubicBezTo>
                    <a:cubicBezTo>
                      <a:pt x="27" y="13"/>
                      <a:pt x="25" y="13"/>
                      <a:pt x="23" y="13"/>
                    </a:cubicBezTo>
                    <a:cubicBezTo>
                      <a:pt x="19" y="13"/>
                      <a:pt x="18" y="14"/>
                      <a:pt x="18" y="21"/>
                    </a:cubicBezTo>
                    <a:cubicBezTo>
                      <a:pt x="19" y="21"/>
                      <a:pt x="20" y="21"/>
                      <a:pt x="21" y="21"/>
                    </a:cubicBezTo>
                    <a:cubicBezTo>
                      <a:pt x="36" y="21"/>
                      <a:pt x="42" y="39"/>
                      <a:pt x="28" y="4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7" name="Freeform 7"/>
              <p:cNvSpPr>
                <a:spLocks noEditPoints="1"/>
              </p:cNvSpPr>
              <p:nvPr/>
            </p:nvSpPr>
            <p:spPr bwMode="auto">
              <a:xfrm>
                <a:off x="912" y="832"/>
                <a:ext cx="112" cy="148"/>
              </a:xfrm>
              <a:custGeom>
                <a:gdLst>
                  <a:gd name="T0" fmla="*/ 42 w 47"/>
                  <a:gd name="T1" fmla="*/ 41 h 62"/>
                  <a:gd name="T2" fmla="*/ 36 w 47"/>
                  <a:gd name="T3" fmla="*/ 41 h 62"/>
                  <a:gd name="T4" fmla="*/ 36 w 47"/>
                  <a:gd name="T5" fmla="*/ 10 h 62"/>
                  <a:gd name="T6" fmla="*/ 35 w 47"/>
                  <a:gd name="T7" fmla="*/ 6 h 62"/>
                  <a:gd name="T8" fmla="*/ 32 w 47"/>
                  <a:gd name="T9" fmla="*/ 3 h 62"/>
                  <a:gd name="T10" fmla="*/ 28 w 47"/>
                  <a:gd name="T11" fmla="*/ 0 h 62"/>
                  <a:gd name="T12" fmla="*/ 27 w 47"/>
                  <a:gd name="T13" fmla="*/ 0 h 62"/>
                  <a:gd name="T14" fmla="*/ 20 w 47"/>
                  <a:gd name="T15" fmla="*/ 3 h 62"/>
                  <a:gd name="T16" fmla="*/ 4 w 47"/>
                  <a:gd name="T17" fmla="*/ 13 h 62"/>
                  <a:gd name="T18" fmla="*/ 1 w 47"/>
                  <a:gd name="T19" fmla="*/ 16 h 62"/>
                  <a:gd name="T20" fmla="*/ 1 w 47"/>
                  <a:gd name="T21" fmla="*/ 21 h 62"/>
                  <a:gd name="T22" fmla="*/ 5 w 47"/>
                  <a:gd name="T23" fmla="*/ 29 h 62"/>
                  <a:gd name="T24" fmla="*/ 8 w 47"/>
                  <a:gd name="T25" fmla="*/ 32 h 62"/>
                  <a:gd name="T26" fmla="*/ 11 w 47"/>
                  <a:gd name="T27" fmla="*/ 33 h 62"/>
                  <a:gd name="T28" fmla="*/ 14 w 47"/>
                  <a:gd name="T29" fmla="*/ 32 h 62"/>
                  <a:gd name="T30" fmla="*/ 16 w 47"/>
                  <a:gd name="T31" fmla="*/ 31 h 62"/>
                  <a:gd name="T32" fmla="*/ 15 w 47"/>
                  <a:gd name="T33" fmla="*/ 34 h 62"/>
                  <a:gd name="T34" fmla="*/ 15 w 47"/>
                  <a:gd name="T35" fmla="*/ 42 h 62"/>
                  <a:gd name="T36" fmla="*/ 11 w 47"/>
                  <a:gd name="T37" fmla="*/ 42 h 62"/>
                  <a:gd name="T38" fmla="*/ 9 w 47"/>
                  <a:gd name="T39" fmla="*/ 42 h 62"/>
                  <a:gd name="T40" fmla="*/ 4 w 47"/>
                  <a:gd name="T41" fmla="*/ 47 h 62"/>
                  <a:gd name="T42" fmla="*/ 4 w 47"/>
                  <a:gd name="T43" fmla="*/ 55 h 62"/>
                  <a:gd name="T44" fmla="*/ 9 w 47"/>
                  <a:gd name="T45" fmla="*/ 60 h 62"/>
                  <a:gd name="T46" fmla="*/ 25 w 47"/>
                  <a:gd name="T47" fmla="*/ 61 h 62"/>
                  <a:gd name="T48" fmla="*/ 41 w 47"/>
                  <a:gd name="T49" fmla="*/ 62 h 62"/>
                  <a:gd name="T50" fmla="*/ 45 w 47"/>
                  <a:gd name="T51" fmla="*/ 60 h 62"/>
                  <a:gd name="T52" fmla="*/ 47 w 47"/>
                  <a:gd name="T53" fmla="*/ 55 h 62"/>
                  <a:gd name="T54" fmla="*/ 47 w 47"/>
                  <a:gd name="T55" fmla="*/ 47 h 62"/>
                  <a:gd name="T56" fmla="*/ 42 w 47"/>
                  <a:gd name="T57" fmla="*/ 41 h 62"/>
                  <a:gd name="T58" fmla="*/ 41 w 47"/>
                  <a:gd name="T59" fmla="*/ 56 h 62"/>
                  <a:gd name="T60" fmla="*/ 41 w 47"/>
                  <a:gd name="T61" fmla="*/ 56 h 62"/>
                  <a:gd name="T62" fmla="*/ 9 w 47"/>
                  <a:gd name="T63" fmla="*/ 55 h 62"/>
                  <a:gd name="T64" fmla="*/ 9 w 47"/>
                  <a:gd name="T65" fmla="*/ 47 h 62"/>
                  <a:gd name="T66" fmla="*/ 11 w 47"/>
                  <a:gd name="T67" fmla="*/ 47 h 62"/>
                  <a:gd name="T68" fmla="*/ 20 w 47"/>
                  <a:gd name="T69" fmla="*/ 48 h 62"/>
                  <a:gd name="T70" fmla="*/ 22 w 47"/>
                  <a:gd name="T71" fmla="*/ 20 h 62"/>
                  <a:gd name="T72" fmla="*/ 11 w 47"/>
                  <a:gd name="T73" fmla="*/ 27 h 62"/>
                  <a:gd name="T74" fmla="*/ 11 w 47"/>
                  <a:gd name="T75" fmla="*/ 27 h 62"/>
                  <a:gd name="T76" fmla="*/ 10 w 47"/>
                  <a:gd name="T77" fmla="*/ 27 h 62"/>
                  <a:gd name="T78" fmla="*/ 6 w 47"/>
                  <a:gd name="T79" fmla="*/ 18 h 62"/>
                  <a:gd name="T80" fmla="*/ 27 w 47"/>
                  <a:gd name="T81" fmla="*/ 6 h 62"/>
                  <a:gd name="T82" fmla="*/ 27 w 47"/>
                  <a:gd name="T83" fmla="*/ 6 h 62"/>
                  <a:gd name="T84" fmla="*/ 31 w 47"/>
                  <a:gd name="T85" fmla="*/ 10 h 62"/>
                  <a:gd name="T86" fmla="*/ 30 w 47"/>
                  <a:gd name="T87" fmla="*/ 47 h 62"/>
                  <a:gd name="T88" fmla="*/ 36 w 47"/>
                  <a:gd name="T89" fmla="*/ 47 h 62"/>
                  <a:gd name="T90" fmla="*/ 41 w 47"/>
                  <a:gd name="T91" fmla="*/ 47 h 62"/>
                  <a:gd name="T92" fmla="*/ 41 w 47"/>
                  <a:gd name="T93" fmla="*/ 55 h 62"/>
                  <a:gd name="T94" fmla="*/ 41 w 47"/>
                  <a:gd name="T95" fmla="*/ 56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7" h="62">
                    <a:moveTo>
                      <a:pt x="42" y="41"/>
                    </a:moveTo>
                    <a:cubicBezTo>
                      <a:pt x="40" y="41"/>
                      <a:pt x="39" y="41"/>
                      <a:pt x="36" y="41"/>
                    </a:cubicBezTo>
                    <a:cubicBezTo>
                      <a:pt x="36" y="31"/>
                      <a:pt x="36" y="20"/>
                      <a:pt x="36" y="10"/>
                    </a:cubicBezTo>
                    <a:cubicBezTo>
                      <a:pt x="36" y="9"/>
                      <a:pt x="36" y="7"/>
                      <a:pt x="35" y="6"/>
                    </a:cubicBezTo>
                    <a:cubicBezTo>
                      <a:pt x="32" y="3"/>
                      <a:pt x="32" y="3"/>
                      <a:pt x="32" y="3"/>
                    </a:cubicBezTo>
                    <a:cubicBezTo>
                      <a:pt x="31" y="2"/>
                      <a:pt x="30" y="1"/>
                      <a:pt x="28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5" y="0"/>
                      <a:pt x="24" y="1"/>
                      <a:pt x="20" y="3"/>
                    </a:cubicBezTo>
                    <a:cubicBezTo>
                      <a:pt x="16" y="6"/>
                      <a:pt x="8" y="11"/>
                      <a:pt x="4" y="13"/>
                    </a:cubicBezTo>
                    <a:cubicBezTo>
                      <a:pt x="3" y="13"/>
                      <a:pt x="1" y="14"/>
                      <a:pt x="1" y="16"/>
                    </a:cubicBezTo>
                    <a:cubicBezTo>
                      <a:pt x="0" y="17"/>
                      <a:pt x="0" y="19"/>
                      <a:pt x="1" y="21"/>
                    </a:cubicBezTo>
                    <a:cubicBezTo>
                      <a:pt x="2" y="23"/>
                      <a:pt x="4" y="26"/>
                      <a:pt x="5" y="29"/>
                    </a:cubicBezTo>
                    <a:cubicBezTo>
                      <a:pt x="6" y="30"/>
                      <a:pt x="7" y="31"/>
                      <a:pt x="8" y="32"/>
                    </a:cubicBezTo>
                    <a:cubicBezTo>
                      <a:pt x="9" y="32"/>
                      <a:pt x="10" y="33"/>
                      <a:pt x="11" y="33"/>
                    </a:cubicBezTo>
                    <a:cubicBezTo>
                      <a:pt x="12" y="33"/>
                      <a:pt x="13" y="32"/>
                      <a:pt x="14" y="32"/>
                    </a:cubicBezTo>
                    <a:cubicBezTo>
                      <a:pt x="16" y="31"/>
                      <a:pt x="16" y="31"/>
                      <a:pt x="16" y="31"/>
                    </a:cubicBezTo>
                    <a:cubicBezTo>
                      <a:pt x="15" y="32"/>
                      <a:pt x="15" y="33"/>
                      <a:pt x="15" y="34"/>
                    </a:cubicBezTo>
                    <a:cubicBezTo>
                      <a:pt x="15" y="36"/>
                      <a:pt x="15" y="39"/>
                      <a:pt x="15" y="42"/>
                    </a:cubicBezTo>
                    <a:cubicBezTo>
                      <a:pt x="14" y="42"/>
                      <a:pt x="12" y="42"/>
                      <a:pt x="11" y="42"/>
                    </a:cubicBezTo>
                    <a:cubicBezTo>
                      <a:pt x="9" y="42"/>
                      <a:pt x="9" y="42"/>
                      <a:pt x="9" y="42"/>
                    </a:cubicBezTo>
                    <a:cubicBezTo>
                      <a:pt x="6" y="42"/>
                      <a:pt x="4" y="44"/>
                      <a:pt x="4" y="47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8"/>
                      <a:pt x="6" y="60"/>
                      <a:pt x="9" y="60"/>
                    </a:cubicBezTo>
                    <a:cubicBezTo>
                      <a:pt x="15" y="60"/>
                      <a:pt x="19" y="61"/>
                      <a:pt x="25" y="61"/>
                    </a:cubicBezTo>
                    <a:cubicBezTo>
                      <a:pt x="30" y="61"/>
                      <a:pt x="35" y="62"/>
                      <a:pt x="41" y="62"/>
                    </a:cubicBezTo>
                    <a:cubicBezTo>
                      <a:pt x="42" y="62"/>
                      <a:pt x="44" y="61"/>
                      <a:pt x="45" y="60"/>
                    </a:cubicBezTo>
                    <a:cubicBezTo>
                      <a:pt x="46" y="59"/>
                      <a:pt x="47" y="57"/>
                      <a:pt x="47" y="55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7" y="44"/>
                      <a:pt x="45" y="42"/>
                      <a:pt x="42" y="41"/>
                    </a:cubicBezTo>
                    <a:close/>
                    <a:moveTo>
                      <a:pt x="41" y="56"/>
                    </a:moveTo>
                    <a:cubicBezTo>
                      <a:pt x="41" y="56"/>
                      <a:pt x="41" y="56"/>
                      <a:pt x="41" y="56"/>
                    </a:cubicBezTo>
                    <a:cubicBezTo>
                      <a:pt x="30" y="56"/>
                      <a:pt x="20" y="55"/>
                      <a:pt x="9" y="55"/>
                    </a:cubicBezTo>
                    <a:cubicBezTo>
                      <a:pt x="9" y="52"/>
                      <a:pt x="9" y="50"/>
                      <a:pt x="9" y="47"/>
                    </a:cubicBezTo>
                    <a:cubicBezTo>
                      <a:pt x="11" y="47"/>
                      <a:pt x="11" y="47"/>
                      <a:pt x="11" y="47"/>
                    </a:cubicBezTo>
                    <a:cubicBezTo>
                      <a:pt x="14" y="47"/>
                      <a:pt x="17" y="48"/>
                      <a:pt x="20" y="48"/>
                    </a:cubicBezTo>
                    <a:cubicBezTo>
                      <a:pt x="21" y="39"/>
                      <a:pt x="21" y="29"/>
                      <a:pt x="22" y="20"/>
                    </a:cubicBezTo>
                    <a:cubicBezTo>
                      <a:pt x="18" y="22"/>
                      <a:pt x="15" y="25"/>
                      <a:pt x="11" y="27"/>
                    </a:cubicBezTo>
                    <a:cubicBezTo>
                      <a:pt x="11" y="27"/>
                      <a:pt x="11" y="27"/>
                      <a:pt x="11" y="27"/>
                    </a:cubicBezTo>
                    <a:cubicBezTo>
                      <a:pt x="11" y="27"/>
                      <a:pt x="10" y="27"/>
                      <a:pt x="10" y="27"/>
                    </a:cubicBezTo>
                    <a:cubicBezTo>
                      <a:pt x="9" y="24"/>
                      <a:pt x="7" y="21"/>
                      <a:pt x="6" y="18"/>
                    </a:cubicBezTo>
                    <a:cubicBezTo>
                      <a:pt x="13" y="16"/>
                      <a:pt x="26" y="6"/>
                      <a:pt x="27" y="6"/>
                    </a:cubicBezTo>
                    <a:cubicBezTo>
                      <a:pt x="27" y="6"/>
                      <a:pt x="27" y="6"/>
                      <a:pt x="27" y="6"/>
                    </a:cubicBezTo>
                    <a:cubicBezTo>
                      <a:pt x="28" y="8"/>
                      <a:pt x="29" y="9"/>
                      <a:pt x="31" y="10"/>
                    </a:cubicBezTo>
                    <a:cubicBezTo>
                      <a:pt x="30" y="22"/>
                      <a:pt x="30" y="35"/>
                      <a:pt x="30" y="47"/>
                    </a:cubicBezTo>
                    <a:cubicBezTo>
                      <a:pt x="32" y="47"/>
                      <a:pt x="34" y="47"/>
                      <a:pt x="36" y="47"/>
                    </a:cubicBezTo>
                    <a:cubicBezTo>
                      <a:pt x="38" y="47"/>
                      <a:pt x="40" y="47"/>
                      <a:pt x="41" y="47"/>
                    </a:cubicBezTo>
                    <a:cubicBezTo>
                      <a:pt x="41" y="50"/>
                      <a:pt x="41" y="52"/>
                      <a:pt x="41" y="55"/>
                    </a:cubicBezTo>
                    <a:lnTo>
                      <a:pt x="41" y="5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8" name="Freeform 8"/>
              <p:cNvSpPr>
                <a:spLocks noEditPoints="1"/>
              </p:cNvSpPr>
              <p:nvPr/>
            </p:nvSpPr>
            <p:spPr bwMode="auto">
              <a:xfrm>
                <a:off x="1038" y="921"/>
                <a:ext cx="102" cy="145"/>
              </a:xfrm>
              <a:custGeom>
                <a:gdLst>
                  <a:gd name="T0" fmla="*/ 42 w 43"/>
                  <a:gd name="T1" fmla="*/ 44 h 61"/>
                  <a:gd name="T2" fmla="*/ 40 w 43"/>
                  <a:gd name="T3" fmla="*/ 43 h 61"/>
                  <a:gd name="T4" fmla="*/ 28 w 43"/>
                  <a:gd name="T5" fmla="*/ 42 h 61"/>
                  <a:gd name="T6" fmla="*/ 33 w 43"/>
                  <a:gd name="T7" fmla="*/ 35 h 61"/>
                  <a:gd name="T8" fmla="*/ 39 w 43"/>
                  <a:gd name="T9" fmla="*/ 18 h 61"/>
                  <a:gd name="T10" fmla="*/ 37 w 43"/>
                  <a:gd name="T11" fmla="*/ 10 h 61"/>
                  <a:gd name="T12" fmla="*/ 20 w 43"/>
                  <a:gd name="T13" fmla="*/ 0 h 61"/>
                  <a:gd name="T14" fmla="*/ 19 w 43"/>
                  <a:gd name="T15" fmla="*/ 0 h 61"/>
                  <a:gd name="T16" fmla="*/ 1 w 43"/>
                  <a:gd name="T17" fmla="*/ 6 h 61"/>
                  <a:gd name="T18" fmla="*/ 0 w 43"/>
                  <a:gd name="T19" fmla="*/ 9 h 61"/>
                  <a:gd name="T20" fmla="*/ 3 w 43"/>
                  <a:gd name="T21" fmla="*/ 21 h 61"/>
                  <a:gd name="T22" fmla="*/ 4 w 43"/>
                  <a:gd name="T23" fmla="*/ 23 h 61"/>
                  <a:gd name="T24" fmla="*/ 7 w 43"/>
                  <a:gd name="T25" fmla="*/ 23 h 61"/>
                  <a:gd name="T26" fmla="*/ 16 w 43"/>
                  <a:gd name="T27" fmla="*/ 20 h 61"/>
                  <a:gd name="T28" fmla="*/ 16 w 43"/>
                  <a:gd name="T29" fmla="*/ 20 h 61"/>
                  <a:gd name="T30" fmla="*/ 18 w 43"/>
                  <a:gd name="T31" fmla="*/ 21 h 61"/>
                  <a:gd name="T32" fmla="*/ 20 w 43"/>
                  <a:gd name="T33" fmla="*/ 18 h 61"/>
                  <a:gd name="T34" fmla="*/ 18 w 43"/>
                  <a:gd name="T35" fmla="*/ 21 h 61"/>
                  <a:gd name="T36" fmla="*/ 20 w 43"/>
                  <a:gd name="T37" fmla="*/ 24 h 61"/>
                  <a:gd name="T38" fmla="*/ 18 w 43"/>
                  <a:gd name="T39" fmla="*/ 30 h 61"/>
                  <a:gd name="T40" fmla="*/ 6 w 43"/>
                  <a:gd name="T41" fmla="*/ 41 h 61"/>
                  <a:gd name="T42" fmla="*/ 3 w 43"/>
                  <a:gd name="T43" fmla="*/ 44 h 61"/>
                  <a:gd name="T44" fmla="*/ 2 w 43"/>
                  <a:gd name="T45" fmla="*/ 48 h 61"/>
                  <a:gd name="T46" fmla="*/ 2 w 43"/>
                  <a:gd name="T47" fmla="*/ 57 h 61"/>
                  <a:gd name="T48" fmla="*/ 3 w 43"/>
                  <a:gd name="T49" fmla="*/ 59 h 61"/>
                  <a:gd name="T50" fmla="*/ 5 w 43"/>
                  <a:gd name="T51" fmla="*/ 60 h 61"/>
                  <a:gd name="T52" fmla="*/ 18 w 43"/>
                  <a:gd name="T53" fmla="*/ 60 h 61"/>
                  <a:gd name="T54" fmla="*/ 40 w 43"/>
                  <a:gd name="T55" fmla="*/ 61 h 61"/>
                  <a:gd name="T56" fmla="*/ 42 w 43"/>
                  <a:gd name="T57" fmla="*/ 60 h 61"/>
                  <a:gd name="T58" fmla="*/ 43 w 43"/>
                  <a:gd name="T59" fmla="*/ 58 h 61"/>
                  <a:gd name="T60" fmla="*/ 43 w 43"/>
                  <a:gd name="T61" fmla="*/ 54 h 61"/>
                  <a:gd name="T62" fmla="*/ 43 w 43"/>
                  <a:gd name="T63" fmla="*/ 46 h 61"/>
                  <a:gd name="T64" fmla="*/ 42 w 43"/>
                  <a:gd name="T65" fmla="*/ 44 h 61"/>
                  <a:gd name="T66" fmla="*/ 8 w 43"/>
                  <a:gd name="T67" fmla="*/ 54 h 61"/>
                  <a:gd name="T68" fmla="*/ 8 w 43"/>
                  <a:gd name="T69" fmla="*/ 48 h 61"/>
                  <a:gd name="T70" fmla="*/ 8 w 43"/>
                  <a:gd name="T71" fmla="*/ 47 h 61"/>
                  <a:gd name="T72" fmla="*/ 9 w 43"/>
                  <a:gd name="T73" fmla="*/ 46 h 61"/>
                  <a:gd name="T74" fmla="*/ 23 w 43"/>
                  <a:gd name="T75" fmla="*/ 33 h 61"/>
                  <a:gd name="T76" fmla="*/ 26 w 43"/>
                  <a:gd name="T77" fmla="*/ 24 h 61"/>
                  <a:gd name="T78" fmla="*/ 21 w 43"/>
                  <a:gd name="T79" fmla="*/ 16 h 61"/>
                  <a:gd name="T80" fmla="*/ 16 w 43"/>
                  <a:gd name="T81" fmla="*/ 15 h 61"/>
                  <a:gd name="T82" fmla="*/ 15 w 43"/>
                  <a:gd name="T83" fmla="*/ 15 h 61"/>
                  <a:gd name="T84" fmla="*/ 8 w 43"/>
                  <a:gd name="T85" fmla="*/ 16 h 61"/>
                  <a:gd name="T86" fmla="*/ 6 w 43"/>
                  <a:gd name="T87" fmla="*/ 10 h 61"/>
                  <a:gd name="T88" fmla="*/ 19 w 43"/>
                  <a:gd name="T89" fmla="*/ 6 h 61"/>
                  <a:gd name="T90" fmla="*/ 20 w 43"/>
                  <a:gd name="T91" fmla="*/ 6 h 61"/>
                  <a:gd name="T92" fmla="*/ 32 w 43"/>
                  <a:gd name="T93" fmla="*/ 12 h 61"/>
                  <a:gd name="T94" fmla="*/ 33 w 43"/>
                  <a:gd name="T95" fmla="*/ 18 h 61"/>
                  <a:gd name="T96" fmla="*/ 28 w 43"/>
                  <a:gd name="T97" fmla="*/ 32 h 61"/>
                  <a:gd name="T98" fmla="*/ 20 w 43"/>
                  <a:gd name="T99" fmla="*/ 43 h 61"/>
                  <a:gd name="T100" fmla="*/ 19 w 43"/>
                  <a:gd name="T101" fmla="*/ 46 h 61"/>
                  <a:gd name="T102" fmla="*/ 22 w 43"/>
                  <a:gd name="T103" fmla="*/ 48 h 61"/>
                  <a:gd name="T104" fmla="*/ 37 w 43"/>
                  <a:gd name="T105" fmla="*/ 48 h 61"/>
                  <a:gd name="T106" fmla="*/ 37 w 43"/>
                  <a:gd name="T107" fmla="*/ 54 h 61"/>
                  <a:gd name="T108" fmla="*/ 37 w 43"/>
                  <a:gd name="T109" fmla="*/ 55 h 61"/>
                  <a:gd name="T110" fmla="*/ 18 w 43"/>
                  <a:gd name="T111" fmla="*/ 54 h 61"/>
                  <a:gd name="T112" fmla="*/ 8 w 43"/>
                  <a:gd name="T113" fmla="*/ 54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3" h="61">
                    <a:moveTo>
                      <a:pt x="42" y="44"/>
                    </a:moveTo>
                    <a:cubicBezTo>
                      <a:pt x="42" y="43"/>
                      <a:pt x="41" y="43"/>
                      <a:pt x="40" y="43"/>
                    </a:cubicBezTo>
                    <a:cubicBezTo>
                      <a:pt x="36" y="43"/>
                      <a:pt x="32" y="43"/>
                      <a:pt x="28" y="42"/>
                    </a:cubicBezTo>
                    <a:cubicBezTo>
                      <a:pt x="30" y="40"/>
                      <a:pt x="31" y="38"/>
                      <a:pt x="33" y="35"/>
                    </a:cubicBezTo>
                    <a:cubicBezTo>
                      <a:pt x="36" y="30"/>
                      <a:pt x="39" y="24"/>
                      <a:pt x="39" y="18"/>
                    </a:cubicBezTo>
                    <a:cubicBezTo>
                      <a:pt x="39" y="15"/>
                      <a:pt x="38" y="12"/>
                      <a:pt x="37" y="10"/>
                    </a:cubicBezTo>
                    <a:cubicBezTo>
                      <a:pt x="33" y="4"/>
                      <a:pt x="26" y="0"/>
                      <a:pt x="20" y="0"/>
                    </a:cubicBezTo>
                    <a:cubicBezTo>
                      <a:pt x="19" y="0"/>
                      <a:pt x="19" y="0"/>
                      <a:pt x="19" y="0"/>
                    </a:cubicBezTo>
                    <a:cubicBezTo>
                      <a:pt x="13" y="0"/>
                      <a:pt x="7" y="3"/>
                      <a:pt x="1" y="6"/>
                    </a:cubicBezTo>
                    <a:cubicBezTo>
                      <a:pt x="0" y="6"/>
                      <a:pt x="0" y="8"/>
                      <a:pt x="0" y="9"/>
                    </a:cubicBezTo>
                    <a:cubicBezTo>
                      <a:pt x="1" y="13"/>
                      <a:pt x="2" y="17"/>
                      <a:pt x="3" y="21"/>
                    </a:cubicBezTo>
                    <a:cubicBezTo>
                      <a:pt x="3" y="22"/>
                      <a:pt x="4" y="22"/>
                      <a:pt x="4" y="23"/>
                    </a:cubicBezTo>
                    <a:cubicBezTo>
                      <a:pt x="5" y="23"/>
                      <a:pt x="6" y="23"/>
                      <a:pt x="7" y="23"/>
                    </a:cubicBezTo>
                    <a:cubicBezTo>
                      <a:pt x="10" y="21"/>
                      <a:pt x="13" y="20"/>
                      <a:pt x="16" y="20"/>
                    </a:cubicBezTo>
                    <a:cubicBezTo>
                      <a:pt x="16" y="20"/>
                      <a:pt x="16" y="20"/>
                      <a:pt x="16" y="20"/>
                    </a:cubicBezTo>
                    <a:cubicBezTo>
                      <a:pt x="17" y="20"/>
                      <a:pt x="18" y="21"/>
                      <a:pt x="18" y="21"/>
                    </a:cubicBezTo>
                    <a:cubicBezTo>
                      <a:pt x="20" y="18"/>
                      <a:pt x="20" y="18"/>
                      <a:pt x="20" y="18"/>
                    </a:cubicBezTo>
                    <a:cubicBezTo>
                      <a:pt x="18" y="21"/>
                      <a:pt x="18" y="21"/>
                      <a:pt x="18" y="21"/>
                    </a:cubicBezTo>
                    <a:cubicBezTo>
                      <a:pt x="19" y="21"/>
                      <a:pt x="20" y="23"/>
                      <a:pt x="20" y="24"/>
                    </a:cubicBezTo>
                    <a:cubicBezTo>
                      <a:pt x="20" y="26"/>
                      <a:pt x="19" y="28"/>
                      <a:pt x="18" y="30"/>
                    </a:cubicBezTo>
                    <a:cubicBezTo>
                      <a:pt x="15" y="35"/>
                      <a:pt x="11" y="39"/>
                      <a:pt x="6" y="41"/>
                    </a:cubicBezTo>
                    <a:cubicBezTo>
                      <a:pt x="5" y="42"/>
                      <a:pt x="4" y="42"/>
                      <a:pt x="3" y="44"/>
                    </a:cubicBezTo>
                    <a:cubicBezTo>
                      <a:pt x="2" y="45"/>
                      <a:pt x="2" y="47"/>
                      <a:pt x="2" y="48"/>
                    </a:cubicBezTo>
                    <a:cubicBezTo>
                      <a:pt x="2" y="51"/>
                      <a:pt x="2" y="54"/>
                      <a:pt x="2" y="57"/>
                    </a:cubicBezTo>
                    <a:cubicBezTo>
                      <a:pt x="2" y="58"/>
                      <a:pt x="2" y="59"/>
                      <a:pt x="3" y="59"/>
                    </a:cubicBezTo>
                    <a:cubicBezTo>
                      <a:pt x="3" y="60"/>
                      <a:pt x="4" y="60"/>
                      <a:pt x="5" y="60"/>
                    </a:cubicBezTo>
                    <a:cubicBezTo>
                      <a:pt x="9" y="60"/>
                      <a:pt x="13" y="60"/>
                      <a:pt x="18" y="60"/>
                    </a:cubicBezTo>
                    <a:cubicBezTo>
                      <a:pt x="25" y="60"/>
                      <a:pt x="32" y="60"/>
                      <a:pt x="40" y="61"/>
                    </a:cubicBezTo>
                    <a:cubicBezTo>
                      <a:pt x="41" y="61"/>
                      <a:pt x="41" y="60"/>
                      <a:pt x="42" y="60"/>
                    </a:cubicBezTo>
                    <a:cubicBezTo>
                      <a:pt x="42" y="59"/>
                      <a:pt x="43" y="58"/>
                      <a:pt x="43" y="58"/>
                    </a:cubicBezTo>
                    <a:cubicBezTo>
                      <a:pt x="43" y="57"/>
                      <a:pt x="43" y="55"/>
                      <a:pt x="43" y="54"/>
                    </a:cubicBezTo>
                    <a:cubicBezTo>
                      <a:pt x="43" y="51"/>
                      <a:pt x="43" y="48"/>
                      <a:pt x="43" y="46"/>
                    </a:cubicBezTo>
                    <a:cubicBezTo>
                      <a:pt x="43" y="45"/>
                      <a:pt x="43" y="44"/>
                      <a:pt x="42" y="44"/>
                    </a:cubicBezTo>
                    <a:close/>
                    <a:moveTo>
                      <a:pt x="8" y="54"/>
                    </a:moveTo>
                    <a:cubicBezTo>
                      <a:pt x="8" y="52"/>
                      <a:pt x="8" y="50"/>
                      <a:pt x="8" y="48"/>
                    </a:cubicBezTo>
                    <a:cubicBezTo>
                      <a:pt x="8" y="48"/>
                      <a:pt x="8" y="47"/>
                      <a:pt x="8" y="47"/>
                    </a:cubicBezTo>
                    <a:cubicBezTo>
                      <a:pt x="8" y="47"/>
                      <a:pt x="8" y="47"/>
                      <a:pt x="9" y="46"/>
                    </a:cubicBezTo>
                    <a:cubicBezTo>
                      <a:pt x="15" y="43"/>
                      <a:pt x="20" y="39"/>
                      <a:pt x="23" y="33"/>
                    </a:cubicBezTo>
                    <a:cubicBezTo>
                      <a:pt x="24" y="30"/>
                      <a:pt x="26" y="28"/>
                      <a:pt x="26" y="24"/>
                    </a:cubicBezTo>
                    <a:cubicBezTo>
                      <a:pt x="26" y="21"/>
                      <a:pt x="24" y="18"/>
                      <a:pt x="21" y="16"/>
                    </a:cubicBezTo>
                    <a:cubicBezTo>
                      <a:pt x="19" y="15"/>
                      <a:pt x="17" y="15"/>
                      <a:pt x="16" y="15"/>
                    </a:cubicBezTo>
                    <a:cubicBezTo>
                      <a:pt x="15" y="15"/>
                      <a:pt x="15" y="15"/>
                      <a:pt x="15" y="15"/>
                    </a:cubicBezTo>
                    <a:cubicBezTo>
                      <a:pt x="13" y="15"/>
                      <a:pt x="10" y="15"/>
                      <a:pt x="8" y="16"/>
                    </a:cubicBezTo>
                    <a:cubicBezTo>
                      <a:pt x="7" y="14"/>
                      <a:pt x="6" y="12"/>
                      <a:pt x="6" y="10"/>
                    </a:cubicBezTo>
                    <a:cubicBezTo>
                      <a:pt x="10" y="7"/>
                      <a:pt x="15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4" y="6"/>
                      <a:pt x="30" y="9"/>
                      <a:pt x="32" y="12"/>
                    </a:cubicBezTo>
                    <a:cubicBezTo>
                      <a:pt x="33" y="14"/>
                      <a:pt x="33" y="16"/>
                      <a:pt x="33" y="18"/>
                    </a:cubicBezTo>
                    <a:cubicBezTo>
                      <a:pt x="33" y="23"/>
                      <a:pt x="31" y="28"/>
                      <a:pt x="28" y="32"/>
                    </a:cubicBezTo>
                    <a:cubicBezTo>
                      <a:pt x="25" y="37"/>
                      <a:pt x="22" y="41"/>
                      <a:pt x="20" y="43"/>
                    </a:cubicBezTo>
                    <a:cubicBezTo>
                      <a:pt x="19" y="44"/>
                      <a:pt x="19" y="45"/>
                      <a:pt x="19" y="46"/>
                    </a:cubicBezTo>
                    <a:cubicBezTo>
                      <a:pt x="20" y="47"/>
                      <a:pt x="21" y="48"/>
                      <a:pt x="22" y="48"/>
                    </a:cubicBezTo>
                    <a:cubicBezTo>
                      <a:pt x="27" y="48"/>
                      <a:pt x="32" y="48"/>
                      <a:pt x="37" y="48"/>
                    </a:cubicBezTo>
                    <a:cubicBezTo>
                      <a:pt x="37" y="50"/>
                      <a:pt x="37" y="52"/>
                      <a:pt x="37" y="54"/>
                    </a:cubicBezTo>
                    <a:cubicBezTo>
                      <a:pt x="37" y="54"/>
                      <a:pt x="37" y="55"/>
                      <a:pt x="37" y="55"/>
                    </a:cubicBezTo>
                    <a:cubicBezTo>
                      <a:pt x="30" y="55"/>
                      <a:pt x="24" y="54"/>
                      <a:pt x="18" y="54"/>
                    </a:cubicBezTo>
                    <a:cubicBezTo>
                      <a:pt x="14" y="54"/>
                      <a:pt x="11" y="54"/>
                      <a:pt x="8" y="5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9" name="Freeform 9"/>
              <p:cNvSpPr>
                <a:spLocks noEditPoints="1"/>
              </p:cNvSpPr>
              <p:nvPr/>
            </p:nvSpPr>
            <p:spPr bwMode="auto">
              <a:xfrm>
                <a:off x="1169" y="1023"/>
                <a:ext cx="102" cy="151"/>
              </a:xfrm>
              <a:custGeom>
                <a:gdLst>
                  <a:gd name="T0" fmla="*/ 34 w 43"/>
                  <a:gd name="T1" fmla="*/ 25 h 63"/>
                  <a:gd name="T2" fmla="*/ 34 w 43"/>
                  <a:gd name="T3" fmla="*/ 5 h 63"/>
                  <a:gd name="T4" fmla="*/ 7 w 43"/>
                  <a:gd name="T5" fmla="*/ 2 h 63"/>
                  <a:gd name="T6" fmla="*/ 2 w 43"/>
                  <a:gd name="T7" fmla="*/ 8 h 63"/>
                  <a:gd name="T8" fmla="*/ 3 w 43"/>
                  <a:gd name="T9" fmla="*/ 18 h 63"/>
                  <a:gd name="T10" fmla="*/ 9 w 43"/>
                  <a:gd name="T11" fmla="*/ 18 h 63"/>
                  <a:gd name="T12" fmla="*/ 18 w 43"/>
                  <a:gd name="T13" fmla="*/ 18 h 63"/>
                  <a:gd name="T14" fmla="*/ 19 w 43"/>
                  <a:gd name="T15" fmla="*/ 20 h 63"/>
                  <a:gd name="T16" fmla="*/ 17 w 43"/>
                  <a:gd name="T17" fmla="*/ 22 h 63"/>
                  <a:gd name="T18" fmla="*/ 13 w 43"/>
                  <a:gd name="T19" fmla="*/ 23 h 63"/>
                  <a:gd name="T20" fmla="*/ 8 w 43"/>
                  <a:gd name="T21" fmla="*/ 26 h 63"/>
                  <a:gd name="T22" fmla="*/ 8 w 43"/>
                  <a:gd name="T23" fmla="*/ 35 h 63"/>
                  <a:gd name="T24" fmla="*/ 9 w 43"/>
                  <a:gd name="T25" fmla="*/ 38 h 63"/>
                  <a:gd name="T26" fmla="*/ 17 w 43"/>
                  <a:gd name="T27" fmla="*/ 38 h 63"/>
                  <a:gd name="T28" fmla="*/ 22 w 43"/>
                  <a:gd name="T29" fmla="*/ 40 h 63"/>
                  <a:gd name="T30" fmla="*/ 23 w 43"/>
                  <a:gd name="T31" fmla="*/ 43 h 63"/>
                  <a:gd name="T32" fmla="*/ 16 w 43"/>
                  <a:gd name="T33" fmla="*/ 45 h 63"/>
                  <a:gd name="T34" fmla="*/ 5 w 43"/>
                  <a:gd name="T35" fmla="*/ 44 h 63"/>
                  <a:gd name="T36" fmla="*/ 1 w 43"/>
                  <a:gd name="T37" fmla="*/ 59 h 63"/>
                  <a:gd name="T38" fmla="*/ 27 w 43"/>
                  <a:gd name="T39" fmla="*/ 62 h 63"/>
                  <a:gd name="T40" fmla="*/ 43 w 43"/>
                  <a:gd name="T41" fmla="*/ 45 h 63"/>
                  <a:gd name="T42" fmla="*/ 32 w 43"/>
                  <a:gd name="T43" fmla="*/ 28 h 63"/>
                  <a:gd name="T44" fmla="*/ 33 w 43"/>
                  <a:gd name="T45" fmla="*/ 53 h 63"/>
                  <a:gd name="T46" fmla="*/ 20 w 43"/>
                  <a:gd name="T47" fmla="*/ 57 h 63"/>
                  <a:gd name="T48" fmla="*/ 8 w 43"/>
                  <a:gd name="T49" fmla="*/ 49 h 63"/>
                  <a:gd name="T50" fmla="*/ 22 w 43"/>
                  <a:gd name="T51" fmla="*/ 50 h 63"/>
                  <a:gd name="T52" fmla="*/ 29 w 43"/>
                  <a:gd name="T53" fmla="*/ 42 h 63"/>
                  <a:gd name="T54" fmla="*/ 23 w 43"/>
                  <a:gd name="T55" fmla="*/ 34 h 63"/>
                  <a:gd name="T56" fmla="*/ 14 w 43"/>
                  <a:gd name="T57" fmla="*/ 33 h 63"/>
                  <a:gd name="T58" fmla="*/ 20 w 43"/>
                  <a:gd name="T59" fmla="*/ 27 h 63"/>
                  <a:gd name="T60" fmla="*/ 25 w 43"/>
                  <a:gd name="T61" fmla="*/ 20 h 63"/>
                  <a:gd name="T62" fmla="*/ 21 w 43"/>
                  <a:gd name="T63" fmla="*/ 13 h 63"/>
                  <a:gd name="T64" fmla="*/ 8 w 43"/>
                  <a:gd name="T65" fmla="*/ 12 h 63"/>
                  <a:gd name="T66" fmla="*/ 8 w 43"/>
                  <a:gd name="T67" fmla="*/ 8 h 63"/>
                  <a:gd name="T68" fmla="*/ 9 w 43"/>
                  <a:gd name="T69" fmla="*/ 8 h 63"/>
                  <a:gd name="T70" fmla="*/ 30 w 43"/>
                  <a:gd name="T71" fmla="*/ 9 h 63"/>
                  <a:gd name="T72" fmla="*/ 30 w 43"/>
                  <a:gd name="T73" fmla="*/ 21 h 63"/>
                  <a:gd name="T74" fmla="*/ 24 w 43"/>
                  <a:gd name="T75" fmla="*/ 29 h 63"/>
                  <a:gd name="T76" fmla="*/ 37 w 43"/>
                  <a:gd name="T77" fmla="*/ 44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3" h="62">
                    <a:moveTo>
                      <a:pt x="32" y="28"/>
                    </a:moveTo>
                    <a:cubicBezTo>
                      <a:pt x="33" y="27"/>
                      <a:pt x="34" y="26"/>
                      <a:pt x="34" y="25"/>
                    </a:cubicBezTo>
                    <a:cubicBezTo>
                      <a:pt x="36" y="22"/>
                      <a:pt x="38" y="19"/>
                      <a:pt x="38" y="15"/>
                    </a:cubicBezTo>
                    <a:cubicBezTo>
                      <a:pt x="38" y="12"/>
                      <a:pt x="37" y="9"/>
                      <a:pt x="34" y="5"/>
                    </a:cubicBezTo>
                    <a:cubicBezTo>
                      <a:pt x="30" y="1"/>
                      <a:pt x="25" y="0"/>
                      <a:pt x="20" y="0"/>
                    </a:cubicBezTo>
                    <a:cubicBezTo>
                      <a:pt x="16" y="0"/>
                      <a:pt x="11" y="1"/>
                      <a:pt x="7" y="2"/>
                    </a:cubicBezTo>
                    <a:cubicBezTo>
                      <a:pt x="6" y="3"/>
                      <a:pt x="5" y="3"/>
                      <a:pt x="3" y="5"/>
                    </a:cubicBezTo>
                    <a:cubicBezTo>
                      <a:pt x="2" y="6"/>
                      <a:pt x="2" y="7"/>
                      <a:pt x="2" y="8"/>
                    </a:cubicBezTo>
                    <a:cubicBezTo>
                      <a:pt x="2" y="11"/>
                      <a:pt x="2" y="13"/>
                      <a:pt x="2" y="16"/>
                    </a:cubicBezTo>
                    <a:cubicBezTo>
                      <a:pt x="2" y="17"/>
                      <a:pt x="2" y="18"/>
                      <a:pt x="3" y="18"/>
                    </a:cubicBezTo>
                    <a:cubicBezTo>
                      <a:pt x="4" y="19"/>
                      <a:pt x="5" y="19"/>
                      <a:pt x="5" y="19"/>
                    </a:cubicBezTo>
                    <a:cubicBezTo>
                      <a:pt x="6" y="19"/>
                      <a:pt x="8" y="18"/>
                      <a:pt x="9" y="18"/>
                    </a:cubicBezTo>
                    <a:cubicBezTo>
                      <a:pt x="11" y="18"/>
                      <a:pt x="13" y="17"/>
                      <a:pt x="15" y="17"/>
                    </a:cubicBezTo>
                    <a:cubicBezTo>
                      <a:pt x="16" y="17"/>
                      <a:pt x="17" y="18"/>
                      <a:pt x="18" y="18"/>
                    </a:cubicBezTo>
                    <a:cubicBezTo>
                      <a:pt x="18" y="18"/>
                      <a:pt x="19" y="19"/>
                      <a:pt x="19" y="20"/>
                    </a:cubicBezTo>
                    <a:cubicBezTo>
                      <a:pt x="19" y="20"/>
                      <a:pt x="19" y="20"/>
                      <a:pt x="19" y="20"/>
                    </a:cubicBezTo>
                    <a:cubicBezTo>
                      <a:pt x="19" y="21"/>
                      <a:pt x="19" y="21"/>
                      <a:pt x="19" y="21"/>
                    </a:cubicBezTo>
                    <a:cubicBezTo>
                      <a:pt x="18" y="22"/>
                      <a:pt x="18" y="22"/>
                      <a:pt x="17" y="22"/>
                    </a:cubicBezTo>
                    <a:cubicBezTo>
                      <a:pt x="16" y="23"/>
                      <a:pt x="14" y="23"/>
                      <a:pt x="13" y="23"/>
                    </a:cubicBezTo>
                    <a:cubicBezTo>
                      <a:pt x="13" y="23"/>
                      <a:pt x="13" y="23"/>
                      <a:pt x="13" y="23"/>
                    </a:cubicBezTo>
                    <a:cubicBezTo>
                      <a:pt x="11" y="22"/>
                      <a:pt x="10" y="23"/>
                      <a:pt x="9" y="23"/>
                    </a:cubicBezTo>
                    <a:cubicBezTo>
                      <a:pt x="9" y="24"/>
                      <a:pt x="8" y="25"/>
                      <a:pt x="8" y="26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8" y="28"/>
                      <a:pt x="8" y="33"/>
                      <a:pt x="8" y="35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8"/>
                      <a:pt x="9" y="38"/>
                    </a:cubicBezTo>
                    <a:cubicBezTo>
                      <a:pt x="10" y="39"/>
                      <a:pt x="11" y="39"/>
                      <a:pt x="11" y="39"/>
                    </a:cubicBezTo>
                    <a:cubicBezTo>
                      <a:pt x="13" y="38"/>
                      <a:pt x="15" y="38"/>
                      <a:pt x="17" y="38"/>
                    </a:cubicBezTo>
                    <a:cubicBezTo>
                      <a:pt x="18" y="38"/>
                      <a:pt x="19" y="38"/>
                      <a:pt x="20" y="39"/>
                    </a:cubicBezTo>
                    <a:cubicBezTo>
                      <a:pt x="21" y="39"/>
                      <a:pt x="22" y="40"/>
                      <a:pt x="22" y="40"/>
                    </a:cubicBezTo>
                    <a:cubicBezTo>
                      <a:pt x="23" y="41"/>
                      <a:pt x="23" y="42"/>
                      <a:pt x="23" y="42"/>
                    </a:cubicBezTo>
                    <a:cubicBezTo>
                      <a:pt x="23" y="43"/>
                      <a:pt x="23" y="43"/>
                      <a:pt x="23" y="43"/>
                    </a:cubicBezTo>
                    <a:cubicBezTo>
                      <a:pt x="22" y="44"/>
                      <a:pt x="22" y="44"/>
                      <a:pt x="20" y="45"/>
                    </a:cubicBezTo>
                    <a:cubicBezTo>
                      <a:pt x="19" y="45"/>
                      <a:pt x="18" y="45"/>
                      <a:pt x="16" y="45"/>
                    </a:cubicBezTo>
                    <a:cubicBezTo>
                      <a:pt x="13" y="45"/>
                      <a:pt x="11" y="44"/>
                      <a:pt x="8" y="43"/>
                    </a:cubicBezTo>
                    <a:cubicBezTo>
                      <a:pt x="7" y="42"/>
                      <a:pt x="5" y="43"/>
                      <a:pt x="5" y="44"/>
                    </a:cubicBezTo>
                    <a:cubicBezTo>
                      <a:pt x="2" y="48"/>
                      <a:pt x="0" y="52"/>
                      <a:pt x="0" y="56"/>
                    </a:cubicBezTo>
                    <a:cubicBezTo>
                      <a:pt x="0" y="57"/>
                      <a:pt x="0" y="59"/>
                      <a:pt x="1" y="59"/>
                    </a:cubicBezTo>
                    <a:cubicBezTo>
                      <a:pt x="7" y="62"/>
                      <a:pt x="14" y="63"/>
                      <a:pt x="20" y="63"/>
                    </a:cubicBezTo>
                    <a:cubicBezTo>
                      <a:pt x="23" y="63"/>
                      <a:pt x="25" y="63"/>
                      <a:pt x="27" y="62"/>
                    </a:cubicBezTo>
                    <a:cubicBezTo>
                      <a:pt x="30" y="61"/>
                      <a:pt x="34" y="60"/>
                      <a:pt x="37" y="57"/>
                    </a:cubicBezTo>
                    <a:cubicBezTo>
                      <a:pt x="40" y="55"/>
                      <a:pt x="42" y="51"/>
                      <a:pt x="43" y="45"/>
                    </a:cubicBezTo>
                    <a:cubicBezTo>
                      <a:pt x="43" y="44"/>
                      <a:pt x="43" y="44"/>
                      <a:pt x="43" y="44"/>
                    </a:cubicBezTo>
                    <a:cubicBezTo>
                      <a:pt x="43" y="38"/>
                      <a:pt x="39" y="31"/>
                      <a:pt x="32" y="28"/>
                    </a:cubicBezTo>
                    <a:close/>
                    <a:moveTo>
                      <a:pt x="37" y="45"/>
                    </a:moveTo>
                    <a:cubicBezTo>
                      <a:pt x="37" y="49"/>
                      <a:pt x="35" y="51"/>
                      <a:pt x="33" y="53"/>
                    </a:cubicBezTo>
                    <a:cubicBezTo>
                      <a:pt x="31" y="55"/>
                      <a:pt x="28" y="56"/>
                      <a:pt x="25" y="57"/>
                    </a:cubicBezTo>
                    <a:cubicBezTo>
                      <a:pt x="25" y="57"/>
                      <a:pt x="22" y="57"/>
                      <a:pt x="20" y="57"/>
                    </a:cubicBezTo>
                    <a:cubicBezTo>
                      <a:pt x="16" y="57"/>
                      <a:pt x="10" y="57"/>
                      <a:pt x="6" y="55"/>
                    </a:cubicBezTo>
                    <a:cubicBezTo>
                      <a:pt x="6" y="53"/>
                      <a:pt x="7" y="51"/>
                      <a:pt x="8" y="49"/>
                    </a:cubicBezTo>
                    <a:cubicBezTo>
                      <a:pt x="11" y="50"/>
                      <a:pt x="13" y="51"/>
                      <a:pt x="16" y="51"/>
                    </a:cubicBezTo>
                    <a:cubicBezTo>
                      <a:pt x="18" y="51"/>
                      <a:pt x="20" y="51"/>
                      <a:pt x="22" y="50"/>
                    </a:cubicBezTo>
                    <a:cubicBezTo>
                      <a:pt x="24" y="49"/>
                      <a:pt x="26" y="49"/>
                      <a:pt x="27" y="47"/>
                    </a:cubicBezTo>
                    <a:cubicBezTo>
                      <a:pt x="28" y="45"/>
                      <a:pt x="29" y="44"/>
                      <a:pt x="29" y="42"/>
                    </a:cubicBezTo>
                    <a:cubicBezTo>
                      <a:pt x="29" y="40"/>
                      <a:pt x="28" y="39"/>
                      <a:pt x="27" y="37"/>
                    </a:cubicBezTo>
                    <a:cubicBezTo>
                      <a:pt x="26" y="36"/>
                      <a:pt x="24" y="34"/>
                      <a:pt x="23" y="34"/>
                    </a:cubicBezTo>
                    <a:cubicBezTo>
                      <a:pt x="21" y="33"/>
                      <a:pt x="19" y="32"/>
                      <a:pt x="17" y="32"/>
                    </a:cubicBezTo>
                    <a:cubicBezTo>
                      <a:pt x="16" y="32"/>
                      <a:pt x="15" y="33"/>
                      <a:pt x="14" y="33"/>
                    </a:cubicBezTo>
                    <a:cubicBezTo>
                      <a:pt x="14" y="31"/>
                      <a:pt x="14" y="30"/>
                      <a:pt x="14" y="29"/>
                    </a:cubicBezTo>
                    <a:cubicBezTo>
                      <a:pt x="16" y="29"/>
                      <a:pt x="18" y="28"/>
                      <a:pt x="20" y="27"/>
                    </a:cubicBezTo>
                    <a:cubicBezTo>
                      <a:pt x="21" y="26"/>
                      <a:pt x="22" y="26"/>
                      <a:pt x="23" y="24"/>
                    </a:cubicBezTo>
                    <a:cubicBezTo>
                      <a:pt x="24" y="23"/>
                      <a:pt x="25" y="22"/>
                      <a:pt x="25" y="20"/>
                    </a:cubicBezTo>
                    <a:cubicBezTo>
                      <a:pt x="25" y="19"/>
                      <a:pt x="25" y="19"/>
                      <a:pt x="25" y="19"/>
                    </a:cubicBezTo>
                    <a:cubicBezTo>
                      <a:pt x="24" y="16"/>
                      <a:pt x="23" y="14"/>
                      <a:pt x="21" y="13"/>
                    </a:cubicBezTo>
                    <a:cubicBezTo>
                      <a:pt x="19" y="12"/>
                      <a:pt x="17" y="12"/>
                      <a:pt x="15" y="12"/>
                    </a:cubicBezTo>
                    <a:cubicBezTo>
                      <a:pt x="12" y="12"/>
                      <a:pt x="10" y="12"/>
                      <a:pt x="8" y="12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1"/>
                      <a:pt x="8" y="10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12" y="7"/>
                      <a:pt x="16" y="6"/>
                      <a:pt x="20" y="6"/>
                    </a:cubicBezTo>
                    <a:cubicBezTo>
                      <a:pt x="24" y="6"/>
                      <a:pt x="27" y="7"/>
                      <a:pt x="30" y="9"/>
                    </a:cubicBezTo>
                    <a:cubicBezTo>
                      <a:pt x="32" y="12"/>
                      <a:pt x="32" y="14"/>
                      <a:pt x="32" y="15"/>
                    </a:cubicBezTo>
                    <a:cubicBezTo>
                      <a:pt x="32" y="17"/>
                      <a:pt x="31" y="19"/>
                      <a:pt x="30" y="21"/>
                    </a:cubicBezTo>
                    <a:cubicBezTo>
                      <a:pt x="28" y="23"/>
                      <a:pt x="26" y="25"/>
                      <a:pt x="25" y="26"/>
                    </a:cubicBezTo>
                    <a:cubicBezTo>
                      <a:pt x="24" y="27"/>
                      <a:pt x="24" y="28"/>
                      <a:pt x="24" y="29"/>
                    </a:cubicBezTo>
                    <a:cubicBezTo>
                      <a:pt x="24" y="30"/>
                      <a:pt x="25" y="31"/>
                      <a:pt x="26" y="31"/>
                    </a:cubicBezTo>
                    <a:cubicBezTo>
                      <a:pt x="34" y="33"/>
                      <a:pt x="37" y="39"/>
                      <a:pt x="37" y="44"/>
                    </a:cubicBezTo>
                    <a:lnTo>
                      <a:pt x="37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10" name="Freeform 10"/>
              <p:cNvSpPr>
                <a:spLocks noEditPoints="1"/>
              </p:cNvSpPr>
              <p:nvPr/>
            </p:nvSpPr>
            <p:spPr bwMode="auto">
              <a:xfrm>
                <a:off x="1312" y="1164"/>
                <a:ext cx="47" cy="48"/>
              </a:xfrm>
              <a:custGeom>
                <a:gdLst>
                  <a:gd name="T0" fmla="*/ 17 w 20"/>
                  <a:gd name="T1" fmla="*/ 0 h 20"/>
                  <a:gd name="T2" fmla="*/ 15 w 20"/>
                  <a:gd name="T3" fmla="*/ 1 h 20"/>
                  <a:gd name="T4" fmla="*/ 1 w 20"/>
                  <a:gd name="T5" fmla="*/ 15 h 20"/>
                  <a:gd name="T6" fmla="*/ 1 w 20"/>
                  <a:gd name="T7" fmla="*/ 18 h 20"/>
                  <a:gd name="T8" fmla="*/ 4 w 20"/>
                  <a:gd name="T9" fmla="*/ 20 h 20"/>
                  <a:gd name="T10" fmla="*/ 8 w 20"/>
                  <a:gd name="T11" fmla="*/ 20 h 20"/>
                  <a:gd name="T12" fmla="*/ 16 w 20"/>
                  <a:gd name="T13" fmla="*/ 20 h 20"/>
                  <a:gd name="T14" fmla="*/ 19 w 20"/>
                  <a:gd name="T15" fmla="*/ 18 h 20"/>
                  <a:gd name="T16" fmla="*/ 20 w 20"/>
                  <a:gd name="T17" fmla="*/ 3 h 20"/>
                  <a:gd name="T18" fmla="*/ 19 w 20"/>
                  <a:gd name="T19" fmla="*/ 0 h 20"/>
                  <a:gd name="T20" fmla="*/ 17 w 20"/>
                  <a:gd name="T21" fmla="*/ 0 h 20"/>
                  <a:gd name="T22" fmla="*/ 14 w 20"/>
                  <a:gd name="T23" fmla="*/ 10 h 20"/>
                  <a:gd name="T24" fmla="*/ 14 w 20"/>
                  <a:gd name="T25" fmla="*/ 14 h 20"/>
                  <a:gd name="T26" fmla="*/ 10 w 20"/>
                  <a:gd name="T27" fmla="*/ 14 h 20"/>
                  <a:gd name="T28" fmla="*/ 14 w 20"/>
                  <a:gd name="T29" fmla="*/ 1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" h="20">
                    <a:moveTo>
                      <a:pt x="17" y="0"/>
                    </a:moveTo>
                    <a:cubicBezTo>
                      <a:pt x="16" y="0"/>
                      <a:pt x="15" y="1"/>
                      <a:pt x="15" y="1"/>
                    </a:cubicBezTo>
                    <a:cubicBezTo>
                      <a:pt x="10" y="5"/>
                      <a:pt x="6" y="10"/>
                      <a:pt x="1" y="15"/>
                    </a:cubicBezTo>
                    <a:cubicBezTo>
                      <a:pt x="1" y="16"/>
                      <a:pt x="0" y="17"/>
                      <a:pt x="1" y="18"/>
                    </a:cubicBezTo>
                    <a:cubicBezTo>
                      <a:pt x="1" y="20"/>
                      <a:pt x="3" y="20"/>
                      <a:pt x="4" y="20"/>
                    </a:cubicBezTo>
                    <a:cubicBezTo>
                      <a:pt x="5" y="20"/>
                      <a:pt x="7" y="20"/>
                      <a:pt x="8" y="20"/>
                    </a:cubicBezTo>
                    <a:cubicBezTo>
                      <a:pt x="11" y="20"/>
                      <a:pt x="14" y="20"/>
                      <a:pt x="16" y="20"/>
                    </a:cubicBezTo>
                    <a:cubicBezTo>
                      <a:pt x="17" y="20"/>
                      <a:pt x="19" y="19"/>
                      <a:pt x="19" y="18"/>
                    </a:cubicBezTo>
                    <a:cubicBezTo>
                      <a:pt x="20" y="12"/>
                      <a:pt x="19" y="7"/>
                      <a:pt x="20" y="3"/>
                    </a:cubicBezTo>
                    <a:cubicBezTo>
                      <a:pt x="20" y="2"/>
                      <a:pt x="20" y="1"/>
                      <a:pt x="19" y="0"/>
                    </a:cubicBezTo>
                    <a:cubicBezTo>
                      <a:pt x="19" y="0"/>
                      <a:pt x="18" y="0"/>
                      <a:pt x="17" y="0"/>
                    </a:cubicBezTo>
                    <a:close/>
                    <a:moveTo>
                      <a:pt x="14" y="10"/>
                    </a:moveTo>
                    <a:cubicBezTo>
                      <a:pt x="14" y="11"/>
                      <a:pt x="14" y="13"/>
                      <a:pt x="14" y="14"/>
                    </a:cubicBezTo>
                    <a:cubicBezTo>
                      <a:pt x="13" y="14"/>
                      <a:pt x="11" y="14"/>
                      <a:pt x="10" y="14"/>
                    </a:cubicBezTo>
                    <a:cubicBezTo>
                      <a:pt x="11" y="13"/>
                      <a:pt x="13" y="11"/>
                      <a:pt x="14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11" name="Freeform 11"/>
              <p:cNvSpPr>
                <a:spLocks noEditPoints="1"/>
              </p:cNvSpPr>
              <p:nvPr/>
            </p:nvSpPr>
            <p:spPr bwMode="auto">
              <a:xfrm>
                <a:off x="1285" y="1131"/>
                <a:ext cx="122" cy="150"/>
              </a:xfrm>
              <a:custGeom>
                <a:gdLst>
                  <a:gd name="T0" fmla="*/ 45 w 51"/>
                  <a:gd name="T1" fmla="*/ 29 h 63"/>
                  <a:gd name="T2" fmla="*/ 40 w 51"/>
                  <a:gd name="T3" fmla="*/ 26 h 63"/>
                  <a:gd name="T4" fmla="*/ 41 w 51"/>
                  <a:gd name="T5" fmla="*/ 1 h 63"/>
                  <a:gd name="T6" fmla="*/ 33 w 51"/>
                  <a:gd name="T7" fmla="*/ 1 h 63"/>
                  <a:gd name="T8" fmla="*/ 27 w 51"/>
                  <a:gd name="T9" fmla="*/ 1 h 63"/>
                  <a:gd name="T10" fmla="*/ 26 w 51"/>
                  <a:gd name="T11" fmla="*/ 1 h 63"/>
                  <a:gd name="T12" fmla="*/ 25 w 51"/>
                  <a:gd name="T13" fmla="*/ 2 h 63"/>
                  <a:gd name="T14" fmla="*/ 4 w 51"/>
                  <a:gd name="T15" fmla="*/ 28 h 63"/>
                  <a:gd name="T16" fmla="*/ 1 w 51"/>
                  <a:gd name="T17" fmla="*/ 34 h 63"/>
                  <a:gd name="T18" fmla="*/ 1 w 51"/>
                  <a:gd name="T19" fmla="*/ 43 h 63"/>
                  <a:gd name="T20" fmla="*/ 10 w 51"/>
                  <a:gd name="T21" fmla="*/ 45 h 63"/>
                  <a:gd name="T22" fmla="*/ 23 w 51"/>
                  <a:gd name="T23" fmla="*/ 57 h 63"/>
                  <a:gd name="T24" fmla="*/ 24 w 51"/>
                  <a:gd name="T25" fmla="*/ 62 h 63"/>
                  <a:gd name="T26" fmla="*/ 37 w 51"/>
                  <a:gd name="T27" fmla="*/ 62 h 63"/>
                  <a:gd name="T28" fmla="*/ 40 w 51"/>
                  <a:gd name="T29" fmla="*/ 53 h 63"/>
                  <a:gd name="T30" fmla="*/ 45 w 51"/>
                  <a:gd name="T31" fmla="*/ 45 h 63"/>
                  <a:gd name="T32" fmla="*/ 51 w 51"/>
                  <a:gd name="T33" fmla="*/ 42 h 63"/>
                  <a:gd name="T34" fmla="*/ 51 w 51"/>
                  <a:gd name="T35" fmla="*/ 30 h 63"/>
                  <a:gd name="T36" fmla="*/ 38 w 51"/>
                  <a:gd name="T37" fmla="*/ 39 h 63"/>
                  <a:gd name="T38" fmla="*/ 35 w 51"/>
                  <a:gd name="T39" fmla="*/ 42 h 63"/>
                  <a:gd name="T40" fmla="*/ 34 w 51"/>
                  <a:gd name="T41" fmla="*/ 56 h 63"/>
                  <a:gd name="T42" fmla="*/ 30 w 51"/>
                  <a:gd name="T43" fmla="*/ 42 h 63"/>
                  <a:gd name="T44" fmla="*/ 26 w 51"/>
                  <a:gd name="T45" fmla="*/ 39 h 63"/>
                  <a:gd name="T46" fmla="*/ 25 w 51"/>
                  <a:gd name="T47" fmla="*/ 39 h 63"/>
                  <a:gd name="T48" fmla="*/ 6 w 51"/>
                  <a:gd name="T49" fmla="*/ 39 h 63"/>
                  <a:gd name="T50" fmla="*/ 6 w 51"/>
                  <a:gd name="T51" fmla="*/ 35 h 63"/>
                  <a:gd name="T52" fmla="*/ 10 w 51"/>
                  <a:gd name="T53" fmla="*/ 29 h 63"/>
                  <a:gd name="T54" fmla="*/ 29 w 51"/>
                  <a:gd name="T55" fmla="*/ 6 h 63"/>
                  <a:gd name="T56" fmla="*/ 36 w 51"/>
                  <a:gd name="T57" fmla="*/ 6 h 63"/>
                  <a:gd name="T58" fmla="*/ 35 w 51"/>
                  <a:gd name="T59" fmla="*/ 30 h 63"/>
                  <a:gd name="T60" fmla="*/ 37 w 51"/>
                  <a:gd name="T61" fmla="*/ 34 h 63"/>
                  <a:gd name="T62" fmla="*/ 39 w 51"/>
                  <a:gd name="T63" fmla="*/ 34 h 63"/>
                  <a:gd name="T64" fmla="*/ 45 w 51"/>
                  <a:gd name="T65" fmla="*/ 35 h 63"/>
                  <a:gd name="T66" fmla="*/ 45 w 51"/>
                  <a:gd name="T67" fmla="*/ 39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1" h="62">
                    <a:moveTo>
                      <a:pt x="49" y="29"/>
                    </a:moveTo>
                    <a:cubicBezTo>
                      <a:pt x="48" y="29"/>
                      <a:pt x="46" y="29"/>
                      <a:pt x="45" y="29"/>
                    </a:cubicBezTo>
                    <a:cubicBezTo>
                      <a:pt x="44" y="29"/>
                      <a:pt x="42" y="29"/>
                      <a:pt x="41" y="29"/>
                    </a:cubicBezTo>
                    <a:cubicBezTo>
                      <a:pt x="41" y="28"/>
                      <a:pt x="40" y="27"/>
                      <a:pt x="40" y="26"/>
                    </a:cubicBezTo>
                    <a:cubicBezTo>
                      <a:pt x="40" y="18"/>
                      <a:pt x="42" y="12"/>
                      <a:pt x="42" y="3"/>
                    </a:cubicBezTo>
                    <a:cubicBezTo>
                      <a:pt x="42" y="2"/>
                      <a:pt x="42" y="2"/>
                      <a:pt x="41" y="1"/>
                    </a:cubicBezTo>
                    <a:cubicBezTo>
                      <a:pt x="40" y="0"/>
                      <a:pt x="40" y="0"/>
                      <a:pt x="39" y="0"/>
                    </a:cubicBezTo>
                    <a:cubicBezTo>
                      <a:pt x="38" y="1"/>
                      <a:pt x="35" y="1"/>
                      <a:pt x="33" y="1"/>
                    </a:cubicBezTo>
                    <a:cubicBezTo>
                      <a:pt x="31" y="1"/>
                      <a:pt x="30" y="1"/>
                      <a:pt x="29" y="1"/>
                    </a:cubicBezTo>
                    <a:cubicBezTo>
                      <a:pt x="27" y="1"/>
                      <a:pt x="27" y="1"/>
                      <a:pt x="27" y="1"/>
                    </a:cubicBezTo>
                    <a:cubicBezTo>
                      <a:pt x="27" y="1"/>
                      <a:pt x="27" y="1"/>
                      <a:pt x="27" y="1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5" y="1"/>
                      <a:pt x="25" y="1"/>
                      <a:pt x="25" y="2"/>
                    </a:cubicBezTo>
                    <a:cubicBezTo>
                      <a:pt x="20" y="6"/>
                      <a:pt x="15" y="13"/>
                      <a:pt x="10" y="19"/>
                    </a:cubicBezTo>
                    <a:cubicBezTo>
                      <a:pt x="7" y="22"/>
                      <a:pt x="5" y="25"/>
                      <a:pt x="4" y="28"/>
                    </a:cubicBezTo>
                    <a:cubicBezTo>
                      <a:pt x="3" y="29"/>
                      <a:pt x="2" y="30"/>
                      <a:pt x="2" y="31"/>
                    </a:cubicBezTo>
                    <a:cubicBezTo>
                      <a:pt x="1" y="32"/>
                      <a:pt x="1" y="33"/>
                      <a:pt x="1" y="34"/>
                    </a:cubicBezTo>
                    <a:cubicBezTo>
                      <a:pt x="0" y="35"/>
                      <a:pt x="0" y="37"/>
                      <a:pt x="0" y="38"/>
                    </a:cubicBezTo>
                    <a:cubicBezTo>
                      <a:pt x="0" y="39"/>
                      <a:pt x="0" y="41"/>
                      <a:pt x="1" y="43"/>
                    </a:cubicBezTo>
                    <a:cubicBezTo>
                      <a:pt x="1" y="44"/>
                      <a:pt x="2" y="45"/>
                      <a:pt x="3" y="45"/>
                    </a:cubicBezTo>
                    <a:cubicBezTo>
                      <a:pt x="6" y="45"/>
                      <a:pt x="8" y="45"/>
                      <a:pt x="10" y="45"/>
                    </a:cubicBezTo>
                    <a:cubicBezTo>
                      <a:pt x="15" y="45"/>
                      <a:pt x="19" y="45"/>
                      <a:pt x="24" y="45"/>
                    </a:cubicBezTo>
                    <a:cubicBezTo>
                      <a:pt x="24" y="49"/>
                      <a:pt x="23" y="53"/>
                      <a:pt x="23" y="57"/>
                    </a:cubicBezTo>
                    <a:cubicBezTo>
                      <a:pt x="23" y="58"/>
                      <a:pt x="23" y="59"/>
                      <a:pt x="23" y="60"/>
                    </a:cubicBezTo>
                    <a:cubicBezTo>
                      <a:pt x="23" y="61"/>
                      <a:pt x="24" y="61"/>
                      <a:pt x="24" y="62"/>
                    </a:cubicBezTo>
                    <a:cubicBezTo>
                      <a:pt x="25" y="62"/>
                      <a:pt x="26" y="63"/>
                      <a:pt x="26" y="63"/>
                    </a:cubicBezTo>
                    <a:cubicBezTo>
                      <a:pt x="30" y="62"/>
                      <a:pt x="33" y="62"/>
                      <a:pt x="37" y="62"/>
                    </a:cubicBezTo>
                    <a:cubicBezTo>
                      <a:pt x="38" y="62"/>
                      <a:pt x="39" y="61"/>
                      <a:pt x="39" y="59"/>
                    </a:cubicBezTo>
                    <a:cubicBezTo>
                      <a:pt x="39" y="58"/>
                      <a:pt x="40" y="56"/>
                      <a:pt x="40" y="53"/>
                    </a:cubicBezTo>
                    <a:cubicBezTo>
                      <a:pt x="40" y="51"/>
                      <a:pt x="40" y="48"/>
                      <a:pt x="40" y="45"/>
                    </a:cubicBezTo>
                    <a:cubicBezTo>
                      <a:pt x="42" y="45"/>
                      <a:pt x="44" y="45"/>
                      <a:pt x="45" y="45"/>
                    </a:cubicBezTo>
                    <a:cubicBezTo>
                      <a:pt x="46" y="45"/>
                      <a:pt x="48" y="45"/>
                      <a:pt x="49" y="45"/>
                    </a:cubicBezTo>
                    <a:cubicBezTo>
                      <a:pt x="50" y="45"/>
                      <a:pt x="51" y="44"/>
                      <a:pt x="51" y="42"/>
                    </a:cubicBezTo>
                    <a:cubicBezTo>
                      <a:pt x="51" y="40"/>
                      <a:pt x="51" y="34"/>
                      <a:pt x="51" y="32"/>
                    </a:cubicBezTo>
                    <a:cubicBezTo>
                      <a:pt x="51" y="31"/>
                      <a:pt x="51" y="30"/>
                      <a:pt x="51" y="30"/>
                    </a:cubicBezTo>
                    <a:cubicBezTo>
                      <a:pt x="50" y="29"/>
                      <a:pt x="49" y="29"/>
                      <a:pt x="49" y="29"/>
                    </a:cubicBezTo>
                    <a:close/>
                    <a:moveTo>
                      <a:pt x="38" y="39"/>
                    </a:moveTo>
                    <a:cubicBezTo>
                      <a:pt x="37" y="39"/>
                      <a:pt x="36" y="39"/>
                      <a:pt x="36" y="40"/>
                    </a:cubicBezTo>
                    <a:cubicBezTo>
                      <a:pt x="35" y="40"/>
                      <a:pt x="35" y="41"/>
                      <a:pt x="35" y="42"/>
                    </a:cubicBezTo>
                    <a:cubicBezTo>
                      <a:pt x="35" y="46"/>
                      <a:pt x="34" y="50"/>
                      <a:pt x="34" y="53"/>
                    </a:cubicBezTo>
                    <a:cubicBezTo>
                      <a:pt x="34" y="54"/>
                      <a:pt x="34" y="55"/>
                      <a:pt x="34" y="56"/>
                    </a:cubicBezTo>
                    <a:cubicBezTo>
                      <a:pt x="32" y="57"/>
                      <a:pt x="31" y="57"/>
                      <a:pt x="29" y="57"/>
                    </a:cubicBezTo>
                    <a:cubicBezTo>
                      <a:pt x="29" y="52"/>
                      <a:pt x="29" y="48"/>
                      <a:pt x="30" y="42"/>
                    </a:cubicBezTo>
                    <a:cubicBezTo>
                      <a:pt x="30" y="41"/>
                      <a:pt x="29" y="40"/>
                      <a:pt x="27" y="39"/>
                    </a:cubicBezTo>
                    <a:cubicBezTo>
                      <a:pt x="26" y="39"/>
                      <a:pt x="26" y="39"/>
                      <a:pt x="26" y="39"/>
                    </a:cubicBezTo>
                    <a:cubicBezTo>
                      <a:pt x="26" y="39"/>
                      <a:pt x="26" y="39"/>
                      <a:pt x="26" y="39"/>
                    </a:cubicBezTo>
                    <a:cubicBezTo>
                      <a:pt x="25" y="39"/>
                      <a:pt x="25" y="39"/>
                      <a:pt x="25" y="39"/>
                    </a:cubicBezTo>
                    <a:cubicBezTo>
                      <a:pt x="20" y="39"/>
                      <a:pt x="15" y="39"/>
                      <a:pt x="10" y="39"/>
                    </a:cubicBezTo>
                    <a:cubicBezTo>
                      <a:pt x="9" y="39"/>
                      <a:pt x="7" y="39"/>
                      <a:pt x="6" y="39"/>
                    </a:cubicBezTo>
                    <a:cubicBezTo>
                      <a:pt x="6" y="39"/>
                      <a:pt x="6" y="38"/>
                      <a:pt x="6" y="38"/>
                    </a:cubicBezTo>
                    <a:cubicBezTo>
                      <a:pt x="6" y="37"/>
                      <a:pt x="6" y="36"/>
                      <a:pt x="6" y="35"/>
                    </a:cubicBezTo>
                    <a:cubicBezTo>
                      <a:pt x="6" y="35"/>
                      <a:pt x="6" y="35"/>
                      <a:pt x="6" y="35"/>
                    </a:cubicBezTo>
                    <a:cubicBezTo>
                      <a:pt x="7" y="34"/>
                      <a:pt x="8" y="32"/>
                      <a:pt x="10" y="29"/>
                    </a:cubicBezTo>
                    <a:cubicBezTo>
                      <a:pt x="14" y="22"/>
                      <a:pt x="22" y="12"/>
                      <a:pt x="28" y="6"/>
                    </a:cubicBezTo>
                    <a:cubicBezTo>
                      <a:pt x="29" y="6"/>
                      <a:pt x="29" y="6"/>
                      <a:pt x="29" y="6"/>
                    </a:cubicBezTo>
                    <a:cubicBezTo>
                      <a:pt x="30" y="6"/>
                      <a:pt x="31" y="6"/>
                      <a:pt x="33" y="6"/>
                    </a:cubicBezTo>
                    <a:cubicBezTo>
                      <a:pt x="34" y="6"/>
                      <a:pt x="35" y="6"/>
                      <a:pt x="36" y="6"/>
                    </a:cubicBezTo>
                    <a:cubicBezTo>
                      <a:pt x="36" y="13"/>
                      <a:pt x="35" y="18"/>
                      <a:pt x="35" y="26"/>
                    </a:cubicBezTo>
                    <a:cubicBezTo>
                      <a:pt x="35" y="27"/>
                      <a:pt x="35" y="28"/>
                      <a:pt x="35" y="30"/>
                    </a:cubicBezTo>
                    <a:cubicBezTo>
                      <a:pt x="35" y="30"/>
                      <a:pt x="35" y="31"/>
                      <a:pt x="35" y="31"/>
                    </a:cubicBezTo>
                    <a:cubicBezTo>
                      <a:pt x="35" y="32"/>
                      <a:pt x="36" y="33"/>
                      <a:pt x="37" y="34"/>
                    </a:cubicBezTo>
                    <a:cubicBezTo>
                      <a:pt x="38" y="34"/>
                      <a:pt x="38" y="34"/>
                      <a:pt x="38" y="34"/>
                    </a:cubicBezTo>
                    <a:cubicBezTo>
                      <a:pt x="39" y="34"/>
                      <a:pt x="39" y="34"/>
                      <a:pt x="39" y="34"/>
                    </a:cubicBezTo>
                    <a:cubicBezTo>
                      <a:pt x="40" y="35"/>
                      <a:pt x="40" y="35"/>
                      <a:pt x="40" y="35"/>
                    </a:cubicBezTo>
                    <a:cubicBezTo>
                      <a:pt x="42" y="35"/>
                      <a:pt x="43" y="35"/>
                      <a:pt x="45" y="35"/>
                    </a:cubicBezTo>
                    <a:cubicBezTo>
                      <a:pt x="46" y="36"/>
                      <a:pt x="46" y="38"/>
                      <a:pt x="46" y="39"/>
                    </a:cubicBezTo>
                    <a:cubicBezTo>
                      <a:pt x="46" y="39"/>
                      <a:pt x="45" y="39"/>
                      <a:pt x="45" y="39"/>
                    </a:cubicBezTo>
                    <a:cubicBezTo>
                      <a:pt x="43" y="39"/>
                      <a:pt x="40" y="39"/>
                      <a:pt x="38" y="3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</p:grpSp>
        <p:grpSp>
          <p:nvGrpSpPr>
            <p:cNvPr id="26646" name="Group 4"/>
            <p:cNvGrpSpPr>
              <a:grpSpLocks noChangeAspect="1"/>
            </p:cNvGrpSpPr>
            <p:nvPr/>
          </p:nvGrpSpPr>
          <p:grpSpPr>
            <a:xfrm flipH="1">
              <a:off x="8107592" y="2038468"/>
              <a:ext cx="1795065" cy="1601696"/>
              <a:chOff x="452" y="317"/>
              <a:chExt cx="1590" cy="1303"/>
            </a:xfrm>
          </p:grpSpPr>
          <p:sp>
            <p:nvSpPr>
              <p:cNvPr id="26647" name="Freeform 7"/>
              <p:cNvSpPr>
                <a:spLocks noEditPoints="1"/>
              </p:cNvSpPr>
              <p:nvPr>
                <p:custDataLst>
                  <p:tags r:id="rId4"/>
                </p:custDataLst>
              </p:nvPr>
            </p:nvSpPr>
            <p:spPr>
              <a:xfrm>
                <a:off x="874" y="589"/>
                <a:ext cx="399" cy="394"/>
              </a:xfrm>
              <a:custGeom>
                <a:cxnLst>
                  <a:cxn ang="0">
                    <a:pos x="0" y="197"/>
                  </a:cxn>
                  <a:cxn ang="0">
                    <a:pos x="200" y="0"/>
                  </a:cxn>
                  <a:cxn ang="0">
                    <a:pos x="200" y="0"/>
                  </a:cxn>
                  <a:cxn ang="0">
                    <a:pos x="399" y="197"/>
                  </a:cxn>
                  <a:cxn ang="0">
                    <a:pos x="399" y="197"/>
                  </a:cxn>
                  <a:cxn ang="0">
                    <a:pos x="200" y="394"/>
                  </a:cxn>
                  <a:cxn ang="0">
                    <a:pos x="200" y="394"/>
                  </a:cxn>
                  <a:cxn ang="0">
                    <a:pos x="0" y="197"/>
                  </a:cxn>
                  <a:cxn ang="0">
                    <a:pos x="15" y="197"/>
                  </a:cxn>
                  <a:cxn ang="0">
                    <a:pos x="200" y="379"/>
                  </a:cxn>
                  <a:cxn ang="0">
                    <a:pos x="200" y="379"/>
                  </a:cxn>
                  <a:cxn ang="0">
                    <a:pos x="384" y="197"/>
                  </a:cxn>
                  <a:cxn ang="0">
                    <a:pos x="384" y="197"/>
                  </a:cxn>
                  <a:cxn ang="0">
                    <a:pos x="200" y="15"/>
                  </a:cxn>
                  <a:cxn ang="0">
                    <a:pos x="200" y="15"/>
                  </a:cxn>
                  <a:cxn ang="0">
                    <a:pos x="15" y="197"/>
                  </a:cxn>
                </a:cxnLst>
                <a:rect l="0" t="0" r="0" b="0"/>
                <a:pathLst>
                  <a:path w="426" h="421">
                    <a:moveTo>
                      <a:pt x="0" y="210"/>
                    </a:moveTo>
                    <a:cubicBezTo>
                      <a:pt x="0" y="94"/>
                      <a:pt x="95" y="1"/>
                      <a:pt x="213" y="0"/>
                    </a:cubicBezTo>
                    <a:cubicBezTo>
                      <a:pt x="213" y="0"/>
                      <a:pt x="213" y="0"/>
                      <a:pt x="213" y="0"/>
                    </a:cubicBezTo>
                    <a:cubicBezTo>
                      <a:pt x="330" y="1"/>
                      <a:pt x="426" y="94"/>
                      <a:pt x="426" y="210"/>
                    </a:cubicBezTo>
                    <a:cubicBezTo>
                      <a:pt x="426" y="210"/>
                      <a:pt x="426" y="210"/>
                      <a:pt x="426" y="210"/>
                    </a:cubicBezTo>
                    <a:cubicBezTo>
                      <a:pt x="426" y="327"/>
                      <a:pt x="330" y="420"/>
                      <a:pt x="213" y="421"/>
                    </a:cubicBezTo>
                    <a:cubicBezTo>
                      <a:pt x="213" y="421"/>
                      <a:pt x="213" y="421"/>
                      <a:pt x="213" y="421"/>
                    </a:cubicBezTo>
                    <a:cubicBezTo>
                      <a:pt x="95" y="420"/>
                      <a:pt x="0" y="327"/>
                      <a:pt x="0" y="210"/>
                    </a:cubicBezTo>
                    <a:close/>
                    <a:moveTo>
                      <a:pt x="16" y="210"/>
                    </a:moveTo>
                    <a:cubicBezTo>
                      <a:pt x="16" y="318"/>
                      <a:pt x="104" y="405"/>
                      <a:pt x="213" y="405"/>
                    </a:cubicBezTo>
                    <a:cubicBezTo>
                      <a:pt x="213" y="405"/>
                      <a:pt x="213" y="405"/>
                      <a:pt x="213" y="405"/>
                    </a:cubicBezTo>
                    <a:cubicBezTo>
                      <a:pt x="322" y="405"/>
                      <a:pt x="410" y="318"/>
                      <a:pt x="410" y="210"/>
                    </a:cubicBezTo>
                    <a:cubicBezTo>
                      <a:pt x="410" y="210"/>
                      <a:pt x="410" y="210"/>
                      <a:pt x="410" y="210"/>
                    </a:cubicBezTo>
                    <a:cubicBezTo>
                      <a:pt x="410" y="103"/>
                      <a:pt x="322" y="16"/>
                      <a:pt x="213" y="16"/>
                    </a:cubicBezTo>
                    <a:cubicBezTo>
                      <a:pt x="213" y="16"/>
                      <a:pt x="213" y="16"/>
                      <a:pt x="213" y="16"/>
                    </a:cubicBezTo>
                    <a:cubicBezTo>
                      <a:pt x="104" y="16"/>
                      <a:pt x="16" y="103"/>
                      <a:pt x="16" y="210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48" name="Freeform 8"/>
              <p:cNvSpPr/>
              <p:nvPr>
                <p:custDataLst>
                  <p:tags r:id="rId5"/>
                </p:custDataLst>
              </p:nvPr>
            </p:nvSpPr>
            <p:spPr>
              <a:xfrm>
                <a:off x="1112" y="499"/>
                <a:ext cx="77" cy="105"/>
              </a:xfrm>
              <a:custGeom>
                <a:cxnLst>
                  <a:cxn ang="0">
                    <a:pos x="2" y="102"/>
                  </a:cxn>
                  <a:cxn ang="0">
                    <a:pos x="5" y="92"/>
                  </a:cxn>
                  <a:cxn ang="0">
                    <a:pos x="5" y="92"/>
                  </a:cxn>
                  <a:cxn ang="0">
                    <a:pos x="24" y="77"/>
                  </a:cxn>
                  <a:cxn ang="0">
                    <a:pos x="24" y="77"/>
                  </a:cxn>
                  <a:cxn ang="0">
                    <a:pos x="51" y="49"/>
                  </a:cxn>
                  <a:cxn ang="0">
                    <a:pos x="51" y="49"/>
                  </a:cxn>
                  <a:cxn ang="0">
                    <a:pos x="62" y="17"/>
                  </a:cxn>
                  <a:cxn ang="0">
                    <a:pos x="62" y="17"/>
                  </a:cxn>
                  <a:cxn ang="0">
                    <a:pos x="62" y="16"/>
                  </a:cxn>
                  <a:cxn ang="0">
                    <a:pos x="62" y="16"/>
                  </a:cxn>
                  <a:cxn ang="0">
                    <a:pos x="62" y="16"/>
                  </a:cxn>
                  <a:cxn ang="0">
                    <a:pos x="62" y="16"/>
                  </a:cxn>
                  <a:cxn ang="0">
                    <a:pos x="59" y="16"/>
                  </a:cxn>
                  <a:cxn ang="0">
                    <a:pos x="59" y="16"/>
                  </a:cxn>
                  <a:cxn ang="0">
                    <a:pos x="49" y="18"/>
                  </a:cxn>
                  <a:cxn ang="0">
                    <a:pos x="49" y="18"/>
                  </a:cxn>
                  <a:cxn ang="0">
                    <a:pos x="43" y="17"/>
                  </a:cxn>
                  <a:cxn ang="0">
                    <a:pos x="43" y="17"/>
                  </a:cxn>
                  <a:cxn ang="0">
                    <a:pos x="41" y="20"/>
                  </a:cxn>
                  <a:cxn ang="0">
                    <a:pos x="41" y="20"/>
                  </a:cxn>
                  <a:cxn ang="0">
                    <a:pos x="38" y="26"/>
                  </a:cxn>
                  <a:cxn ang="0">
                    <a:pos x="38" y="26"/>
                  </a:cxn>
                  <a:cxn ang="0">
                    <a:pos x="39" y="30"/>
                  </a:cxn>
                  <a:cxn ang="0">
                    <a:pos x="39" y="30"/>
                  </a:cxn>
                  <a:cxn ang="0">
                    <a:pos x="42" y="32"/>
                  </a:cxn>
                  <a:cxn ang="0">
                    <a:pos x="42" y="32"/>
                  </a:cxn>
                  <a:cxn ang="0">
                    <a:pos x="46" y="42"/>
                  </a:cxn>
                  <a:cxn ang="0">
                    <a:pos x="46" y="42"/>
                  </a:cxn>
                  <a:cxn ang="0">
                    <a:pos x="36" y="45"/>
                  </a:cxn>
                  <a:cxn ang="0">
                    <a:pos x="36" y="45"/>
                  </a:cxn>
                  <a:cxn ang="0">
                    <a:pos x="23" y="26"/>
                  </a:cxn>
                  <a:cxn ang="0">
                    <a:pos x="23" y="26"/>
                  </a:cxn>
                  <a:cxn ang="0">
                    <a:pos x="30" y="9"/>
                  </a:cxn>
                  <a:cxn ang="0">
                    <a:pos x="30" y="9"/>
                  </a:cxn>
                  <a:cxn ang="0">
                    <a:pos x="35" y="4"/>
                  </a:cxn>
                  <a:cxn ang="0">
                    <a:pos x="35" y="4"/>
                  </a:cxn>
                  <a:cxn ang="0">
                    <a:pos x="42" y="0"/>
                  </a:cxn>
                  <a:cxn ang="0">
                    <a:pos x="42" y="0"/>
                  </a:cxn>
                  <a:cxn ang="0">
                    <a:pos x="49" y="3"/>
                  </a:cxn>
                  <a:cxn ang="0">
                    <a:pos x="49" y="3"/>
                  </a:cxn>
                  <a:cxn ang="0">
                    <a:pos x="49" y="3"/>
                  </a:cxn>
                  <a:cxn ang="0">
                    <a:pos x="49" y="3"/>
                  </a:cxn>
                  <a:cxn ang="0">
                    <a:pos x="55" y="2"/>
                  </a:cxn>
                  <a:cxn ang="0">
                    <a:pos x="55" y="2"/>
                  </a:cxn>
                  <a:cxn ang="0">
                    <a:pos x="62" y="1"/>
                  </a:cxn>
                  <a:cxn ang="0">
                    <a:pos x="62" y="1"/>
                  </a:cxn>
                  <a:cxn ang="0">
                    <a:pos x="73" y="6"/>
                  </a:cxn>
                  <a:cxn ang="0">
                    <a:pos x="73" y="6"/>
                  </a:cxn>
                  <a:cxn ang="0">
                    <a:pos x="77" y="17"/>
                  </a:cxn>
                  <a:cxn ang="0">
                    <a:pos x="77" y="17"/>
                  </a:cxn>
                  <a:cxn ang="0">
                    <a:pos x="64" y="55"/>
                  </a:cxn>
                  <a:cxn ang="0">
                    <a:pos x="64" y="55"/>
                  </a:cxn>
                  <a:cxn ang="0">
                    <a:pos x="12" y="104"/>
                  </a:cxn>
                  <a:cxn ang="0">
                    <a:pos x="12" y="104"/>
                  </a:cxn>
                  <a:cxn ang="0">
                    <a:pos x="8" y="105"/>
                  </a:cxn>
                  <a:cxn ang="0">
                    <a:pos x="8" y="105"/>
                  </a:cxn>
                  <a:cxn ang="0">
                    <a:pos x="2" y="102"/>
                  </a:cxn>
                </a:cxnLst>
                <a:rect l="0" t="0" r="0" b="0"/>
                <a:pathLst>
                  <a:path w="82" h="112">
                    <a:moveTo>
                      <a:pt x="2" y="109"/>
                    </a:moveTo>
                    <a:cubicBezTo>
                      <a:pt x="0" y="105"/>
                      <a:pt x="1" y="100"/>
                      <a:pt x="5" y="98"/>
                    </a:cubicBezTo>
                    <a:cubicBezTo>
                      <a:pt x="5" y="98"/>
                      <a:pt x="5" y="98"/>
                      <a:pt x="5" y="98"/>
                    </a:cubicBezTo>
                    <a:cubicBezTo>
                      <a:pt x="5" y="98"/>
                      <a:pt x="15" y="91"/>
                      <a:pt x="26" y="82"/>
                    </a:cubicBezTo>
                    <a:cubicBezTo>
                      <a:pt x="26" y="82"/>
                      <a:pt x="26" y="82"/>
                      <a:pt x="26" y="82"/>
                    </a:cubicBezTo>
                    <a:cubicBezTo>
                      <a:pt x="37" y="73"/>
                      <a:pt x="49" y="61"/>
                      <a:pt x="54" y="52"/>
                    </a:cubicBezTo>
                    <a:cubicBezTo>
                      <a:pt x="54" y="52"/>
                      <a:pt x="54" y="52"/>
                      <a:pt x="54" y="52"/>
                    </a:cubicBezTo>
                    <a:cubicBezTo>
                      <a:pt x="60" y="39"/>
                      <a:pt x="66" y="24"/>
                      <a:pt x="66" y="18"/>
                    </a:cubicBezTo>
                    <a:cubicBezTo>
                      <a:pt x="66" y="18"/>
                      <a:pt x="66" y="18"/>
                      <a:pt x="66" y="18"/>
                    </a:cubicBezTo>
                    <a:cubicBezTo>
                      <a:pt x="66" y="17"/>
                      <a:pt x="66" y="17"/>
                      <a:pt x="66" y="17"/>
                    </a:cubicBezTo>
                    <a:cubicBezTo>
                      <a:pt x="66" y="17"/>
                      <a:pt x="66" y="17"/>
                      <a:pt x="66" y="17"/>
                    </a:cubicBezTo>
                    <a:cubicBezTo>
                      <a:pt x="66" y="17"/>
                      <a:pt x="66" y="17"/>
                      <a:pt x="66" y="17"/>
                    </a:cubicBezTo>
                    <a:cubicBezTo>
                      <a:pt x="66" y="17"/>
                      <a:pt x="66" y="17"/>
                      <a:pt x="66" y="17"/>
                    </a:cubicBezTo>
                    <a:cubicBezTo>
                      <a:pt x="65" y="17"/>
                      <a:pt x="64" y="17"/>
                      <a:pt x="63" y="17"/>
                    </a:cubicBezTo>
                    <a:cubicBezTo>
                      <a:pt x="63" y="17"/>
                      <a:pt x="63" y="17"/>
                      <a:pt x="63" y="17"/>
                    </a:cubicBezTo>
                    <a:cubicBezTo>
                      <a:pt x="59" y="18"/>
                      <a:pt x="55" y="19"/>
                      <a:pt x="52" y="19"/>
                    </a:cubicBezTo>
                    <a:cubicBezTo>
                      <a:pt x="52" y="19"/>
                      <a:pt x="52" y="19"/>
                      <a:pt x="52" y="19"/>
                    </a:cubicBezTo>
                    <a:cubicBezTo>
                      <a:pt x="50" y="19"/>
                      <a:pt x="48" y="19"/>
                      <a:pt x="46" y="18"/>
                    </a:cubicBezTo>
                    <a:cubicBezTo>
                      <a:pt x="46" y="18"/>
                      <a:pt x="46" y="18"/>
                      <a:pt x="46" y="18"/>
                    </a:cubicBezTo>
                    <a:cubicBezTo>
                      <a:pt x="45" y="19"/>
                      <a:pt x="45" y="20"/>
                      <a:pt x="44" y="21"/>
                    </a:cubicBezTo>
                    <a:cubicBezTo>
                      <a:pt x="44" y="21"/>
                      <a:pt x="44" y="21"/>
                      <a:pt x="44" y="21"/>
                    </a:cubicBezTo>
                    <a:cubicBezTo>
                      <a:pt x="41" y="24"/>
                      <a:pt x="40" y="27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9"/>
                      <a:pt x="41" y="31"/>
                      <a:pt x="42" y="32"/>
                    </a:cubicBezTo>
                    <a:cubicBezTo>
                      <a:pt x="42" y="32"/>
                      <a:pt x="42" y="32"/>
                      <a:pt x="42" y="32"/>
                    </a:cubicBezTo>
                    <a:cubicBezTo>
                      <a:pt x="44" y="34"/>
                      <a:pt x="45" y="34"/>
                      <a:pt x="45" y="34"/>
                    </a:cubicBezTo>
                    <a:cubicBezTo>
                      <a:pt x="45" y="34"/>
                      <a:pt x="45" y="34"/>
                      <a:pt x="45" y="34"/>
                    </a:cubicBezTo>
                    <a:cubicBezTo>
                      <a:pt x="49" y="36"/>
                      <a:pt x="51" y="41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7" y="49"/>
                      <a:pt x="42" y="50"/>
                      <a:pt x="38" y="48"/>
                    </a:cubicBezTo>
                    <a:cubicBezTo>
                      <a:pt x="38" y="48"/>
                      <a:pt x="38" y="48"/>
                      <a:pt x="38" y="48"/>
                    </a:cubicBezTo>
                    <a:cubicBezTo>
                      <a:pt x="38" y="48"/>
                      <a:pt x="25" y="43"/>
                      <a:pt x="24" y="28"/>
                    </a:cubicBezTo>
                    <a:cubicBezTo>
                      <a:pt x="24" y="28"/>
                      <a:pt x="24" y="28"/>
                      <a:pt x="24" y="28"/>
                    </a:cubicBezTo>
                    <a:cubicBezTo>
                      <a:pt x="24" y="22"/>
                      <a:pt x="27" y="16"/>
                      <a:pt x="32" y="10"/>
                    </a:cubicBezTo>
                    <a:cubicBezTo>
                      <a:pt x="32" y="10"/>
                      <a:pt x="32" y="10"/>
                      <a:pt x="32" y="10"/>
                    </a:cubicBezTo>
                    <a:cubicBezTo>
                      <a:pt x="34" y="7"/>
                      <a:pt x="36" y="5"/>
                      <a:pt x="37" y="4"/>
                    </a:cubicBezTo>
                    <a:cubicBezTo>
                      <a:pt x="37" y="4"/>
                      <a:pt x="37" y="4"/>
                      <a:pt x="37" y="4"/>
                    </a:cubicBezTo>
                    <a:cubicBezTo>
                      <a:pt x="39" y="3"/>
                      <a:pt x="39" y="1"/>
                      <a:pt x="45" y="0"/>
                    </a:cubicBezTo>
                    <a:cubicBezTo>
                      <a:pt x="45" y="0"/>
                      <a:pt x="45" y="0"/>
                      <a:pt x="45" y="0"/>
                    </a:cubicBezTo>
                    <a:cubicBezTo>
                      <a:pt x="50" y="0"/>
                      <a:pt x="51" y="2"/>
                      <a:pt x="52" y="3"/>
                    </a:cubicBezTo>
                    <a:cubicBezTo>
                      <a:pt x="52" y="3"/>
                      <a:pt x="52" y="3"/>
                      <a:pt x="52" y="3"/>
                    </a:cubicBezTo>
                    <a:cubicBezTo>
                      <a:pt x="52" y="3"/>
                      <a:pt x="52" y="3"/>
                      <a:pt x="52" y="3"/>
                    </a:cubicBezTo>
                    <a:cubicBezTo>
                      <a:pt x="52" y="3"/>
                      <a:pt x="52" y="3"/>
                      <a:pt x="52" y="3"/>
                    </a:cubicBezTo>
                    <a:cubicBezTo>
                      <a:pt x="54" y="3"/>
                      <a:pt x="56" y="3"/>
                      <a:pt x="59" y="2"/>
                    </a:cubicBezTo>
                    <a:cubicBezTo>
                      <a:pt x="59" y="2"/>
                      <a:pt x="59" y="2"/>
                      <a:pt x="59" y="2"/>
                    </a:cubicBezTo>
                    <a:cubicBezTo>
                      <a:pt x="61" y="1"/>
                      <a:pt x="64" y="1"/>
                      <a:pt x="66" y="1"/>
                    </a:cubicBezTo>
                    <a:cubicBezTo>
                      <a:pt x="66" y="1"/>
                      <a:pt x="66" y="1"/>
                      <a:pt x="66" y="1"/>
                    </a:cubicBezTo>
                    <a:cubicBezTo>
                      <a:pt x="70" y="1"/>
                      <a:pt x="75" y="3"/>
                      <a:pt x="78" y="6"/>
                    </a:cubicBezTo>
                    <a:cubicBezTo>
                      <a:pt x="78" y="6"/>
                      <a:pt x="78" y="6"/>
                      <a:pt x="78" y="6"/>
                    </a:cubicBezTo>
                    <a:cubicBezTo>
                      <a:pt x="81" y="10"/>
                      <a:pt x="82" y="14"/>
                      <a:pt x="82" y="18"/>
                    </a:cubicBezTo>
                    <a:cubicBezTo>
                      <a:pt x="82" y="18"/>
                      <a:pt x="82" y="18"/>
                      <a:pt x="82" y="18"/>
                    </a:cubicBezTo>
                    <a:cubicBezTo>
                      <a:pt x="82" y="30"/>
                      <a:pt x="74" y="45"/>
                      <a:pt x="68" y="59"/>
                    </a:cubicBezTo>
                    <a:cubicBezTo>
                      <a:pt x="68" y="59"/>
                      <a:pt x="68" y="59"/>
                      <a:pt x="68" y="59"/>
                    </a:cubicBezTo>
                    <a:cubicBezTo>
                      <a:pt x="54" y="86"/>
                      <a:pt x="14" y="110"/>
                      <a:pt x="13" y="111"/>
                    </a:cubicBezTo>
                    <a:cubicBezTo>
                      <a:pt x="13" y="111"/>
                      <a:pt x="13" y="111"/>
                      <a:pt x="13" y="111"/>
                    </a:cubicBezTo>
                    <a:cubicBezTo>
                      <a:pt x="12" y="112"/>
                      <a:pt x="11" y="112"/>
                      <a:pt x="9" y="112"/>
                    </a:cubicBezTo>
                    <a:cubicBezTo>
                      <a:pt x="9" y="112"/>
                      <a:pt x="9" y="112"/>
                      <a:pt x="9" y="112"/>
                    </a:cubicBezTo>
                    <a:cubicBezTo>
                      <a:pt x="7" y="112"/>
                      <a:pt x="4" y="111"/>
                      <a:pt x="2" y="109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49" name="Freeform 9"/>
              <p:cNvSpPr/>
              <p:nvPr>
                <p:custDataLst>
                  <p:tags r:id="rId6"/>
                </p:custDataLst>
              </p:nvPr>
            </p:nvSpPr>
            <p:spPr>
              <a:xfrm>
                <a:off x="1173" y="518"/>
                <a:ext cx="100" cy="107"/>
              </a:xfrm>
              <a:custGeom>
                <a:cxnLst>
                  <a:cxn ang="0">
                    <a:pos x="1" y="102"/>
                  </a:cxn>
                  <a:cxn ang="0">
                    <a:pos x="6" y="93"/>
                  </a:cxn>
                  <a:cxn ang="0">
                    <a:pos x="6" y="93"/>
                  </a:cxn>
                  <a:cxn ang="0">
                    <a:pos x="44" y="78"/>
                  </a:cxn>
                  <a:cxn ang="0">
                    <a:pos x="44" y="78"/>
                  </a:cxn>
                  <a:cxn ang="0">
                    <a:pos x="85" y="58"/>
                  </a:cxn>
                  <a:cxn ang="0">
                    <a:pos x="85" y="58"/>
                  </a:cxn>
                  <a:cxn ang="0">
                    <a:pos x="82" y="38"/>
                  </a:cxn>
                  <a:cxn ang="0">
                    <a:pos x="82" y="38"/>
                  </a:cxn>
                  <a:cxn ang="0">
                    <a:pos x="80" y="19"/>
                  </a:cxn>
                  <a:cxn ang="0">
                    <a:pos x="80" y="19"/>
                  </a:cxn>
                  <a:cxn ang="0">
                    <a:pos x="78" y="17"/>
                  </a:cxn>
                  <a:cxn ang="0">
                    <a:pos x="78" y="17"/>
                  </a:cxn>
                  <a:cxn ang="0">
                    <a:pos x="69" y="16"/>
                  </a:cxn>
                  <a:cxn ang="0">
                    <a:pos x="69" y="16"/>
                  </a:cxn>
                  <a:cxn ang="0">
                    <a:pos x="56" y="24"/>
                  </a:cxn>
                  <a:cxn ang="0">
                    <a:pos x="56" y="24"/>
                  </a:cxn>
                  <a:cxn ang="0">
                    <a:pos x="54" y="27"/>
                  </a:cxn>
                  <a:cxn ang="0">
                    <a:pos x="54" y="27"/>
                  </a:cxn>
                  <a:cxn ang="0">
                    <a:pos x="58" y="36"/>
                  </a:cxn>
                  <a:cxn ang="0">
                    <a:pos x="58" y="36"/>
                  </a:cxn>
                  <a:cxn ang="0">
                    <a:pos x="49" y="40"/>
                  </a:cxn>
                  <a:cxn ang="0">
                    <a:pos x="49" y="40"/>
                  </a:cxn>
                  <a:cxn ang="0">
                    <a:pos x="39" y="28"/>
                  </a:cxn>
                  <a:cxn ang="0">
                    <a:pos x="39" y="28"/>
                  </a:cxn>
                  <a:cxn ang="0">
                    <a:pos x="45" y="15"/>
                  </a:cxn>
                  <a:cxn ang="0">
                    <a:pos x="45" y="15"/>
                  </a:cxn>
                  <a:cxn ang="0">
                    <a:pos x="69" y="1"/>
                  </a:cxn>
                  <a:cxn ang="0">
                    <a:pos x="69" y="1"/>
                  </a:cxn>
                  <a:cxn ang="0">
                    <a:pos x="80" y="2"/>
                  </a:cxn>
                  <a:cxn ang="0">
                    <a:pos x="80" y="2"/>
                  </a:cxn>
                  <a:cxn ang="0">
                    <a:pos x="94" y="13"/>
                  </a:cxn>
                  <a:cxn ang="0">
                    <a:pos x="94" y="13"/>
                  </a:cxn>
                  <a:cxn ang="0">
                    <a:pos x="97" y="30"/>
                  </a:cxn>
                  <a:cxn ang="0">
                    <a:pos x="97" y="30"/>
                  </a:cxn>
                  <a:cxn ang="0">
                    <a:pos x="99" y="54"/>
                  </a:cxn>
                  <a:cxn ang="0">
                    <a:pos x="99" y="54"/>
                  </a:cxn>
                  <a:cxn ang="0">
                    <a:pos x="100" y="58"/>
                  </a:cxn>
                  <a:cxn ang="0">
                    <a:pos x="100" y="58"/>
                  </a:cxn>
                  <a:cxn ang="0">
                    <a:pos x="93" y="69"/>
                  </a:cxn>
                  <a:cxn ang="0">
                    <a:pos x="93" y="69"/>
                  </a:cxn>
                  <a:cxn ang="0">
                    <a:pos x="83" y="76"/>
                  </a:cxn>
                  <a:cxn ang="0">
                    <a:pos x="83" y="76"/>
                  </a:cxn>
                  <a:cxn ang="0">
                    <a:pos x="53" y="90"/>
                  </a:cxn>
                  <a:cxn ang="0">
                    <a:pos x="53" y="90"/>
                  </a:cxn>
                  <a:cxn ang="0">
                    <a:pos x="11" y="107"/>
                  </a:cxn>
                  <a:cxn ang="0">
                    <a:pos x="11" y="107"/>
                  </a:cxn>
                  <a:cxn ang="0">
                    <a:pos x="11" y="107"/>
                  </a:cxn>
                  <a:cxn ang="0">
                    <a:pos x="8" y="107"/>
                  </a:cxn>
                  <a:cxn ang="0">
                    <a:pos x="8" y="107"/>
                  </a:cxn>
                  <a:cxn ang="0">
                    <a:pos x="1" y="102"/>
                  </a:cxn>
                </a:cxnLst>
                <a:rect l="0" t="0" r="0" b="0"/>
                <a:pathLst>
                  <a:path w="107" h="115">
                    <a:moveTo>
                      <a:pt x="1" y="110"/>
                    </a:moveTo>
                    <a:cubicBezTo>
                      <a:pt x="0" y="106"/>
                      <a:pt x="2" y="101"/>
                      <a:pt x="6" y="100"/>
                    </a:cubicBezTo>
                    <a:cubicBezTo>
                      <a:pt x="6" y="100"/>
                      <a:pt x="6" y="100"/>
                      <a:pt x="6" y="100"/>
                    </a:cubicBezTo>
                    <a:cubicBezTo>
                      <a:pt x="6" y="100"/>
                      <a:pt x="26" y="93"/>
                      <a:pt x="47" y="84"/>
                    </a:cubicBezTo>
                    <a:cubicBezTo>
                      <a:pt x="47" y="84"/>
                      <a:pt x="47" y="84"/>
                      <a:pt x="47" y="84"/>
                    </a:cubicBezTo>
                    <a:cubicBezTo>
                      <a:pt x="65" y="77"/>
                      <a:pt x="86" y="66"/>
                      <a:pt x="91" y="62"/>
                    </a:cubicBezTo>
                    <a:cubicBezTo>
                      <a:pt x="91" y="62"/>
                      <a:pt x="91" y="62"/>
                      <a:pt x="91" y="62"/>
                    </a:cubicBezTo>
                    <a:cubicBezTo>
                      <a:pt x="89" y="55"/>
                      <a:pt x="89" y="48"/>
                      <a:pt x="88" y="41"/>
                    </a:cubicBezTo>
                    <a:cubicBezTo>
                      <a:pt x="88" y="41"/>
                      <a:pt x="88" y="41"/>
                      <a:pt x="88" y="41"/>
                    </a:cubicBezTo>
                    <a:cubicBezTo>
                      <a:pt x="88" y="33"/>
                      <a:pt x="88" y="24"/>
                      <a:pt x="86" y="20"/>
                    </a:cubicBezTo>
                    <a:cubicBezTo>
                      <a:pt x="86" y="20"/>
                      <a:pt x="86" y="20"/>
                      <a:pt x="86" y="20"/>
                    </a:cubicBezTo>
                    <a:cubicBezTo>
                      <a:pt x="85" y="18"/>
                      <a:pt x="84" y="18"/>
                      <a:pt x="83" y="18"/>
                    </a:cubicBezTo>
                    <a:cubicBezTo>
                      <a:pt x="83" y="18"/>
                      <a:pt x="83" y="18"/>
                      <a:pt x="83" y="18"/>
                    </a:cubicBezTo>
                    <a:cubicBezTo>
                      <a:pt x="79" y="17"/>
                      <a:pt x="77" y="17"/>
                      <a:pt x="74" y="17"/>
                    </a:cubicBezTo>
                    <a:cubicBezTo>
                      <a:pt x="74" y="17"/>
                      <a:pt x="74" y="17"/>
                      <a:pt x="74" y="17"/>
                    </a:cubicBezTo>
                    <a:cubicBezTo>
                      <a:pt x="68" y="17"/>
                      <a:pt x="68" y="17"/>
                      <a:pt x="60" y="26"/>
                    </a:cubicBezTo>
                    <a:cubicBezTo>
                      <a:pt x="60" y="26"/>
                      <a:pt x="60" y="26"/>
                      <a:pt x="60" y="26"/>
                    </a:cubicBezTo>
                    <a:cubicBezTo>
                      <a:pt x="59" y="28"/>
                      <a:pt x="58" y="29"/>
                      <a:pt x="58" y="29"/>
                    </a:cubicBezTo>
                    <a:cubicBezTo>
                      <a:pt x="58" y="29"/>
                      <a:pt x="58" y="29"/>
                      <a:pt x="58" y="29"/>
                    </a:cubicBezTo>
                    <a:cubicBezTo>
                      <a:pt x="61" y="31"/>
                      <a:pt x="63" y="35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0" y="43"/>
                      <a:pt x="56" y="45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1" y="43"/>
                      <a:pt x="42" y="41"/>
                      <a:pt x="42" y="30"/>
                    </a:cubicBezTo>
                    <a:cubicBezTo>
                      <a:pt x="42" y="30"/>
                      <a:pt x="42" y="30"/>
                      <a:pt x="42" y="30"/>
                    </a:cubicBezTo>
                    <a:cubicBezTo>
                      <a:pt x="42" y="25"/>
                      <a:pt x="44" y="21"/>
                      <a:pt x="48" y="16"/>
                    </a:cubicBezTo>
                    <a:cubicBezTo>
                      <a:pt x="48" y="16"/>
                      <a:pt x="48" y="16"/>
                      <a:pt x="48" y="16"/>
                    </a:cubicBezTo>
                    <a:cubicBezTo>
                      <a:pt x="55" y="7"/>
                      <a:pt x="63" y="0"/>
                      <a:pt x="74" y="1"/>
                    </a:cubicBezTo>
                    <a:cubicBezTo>
                      <a:pt x="74" y="1"/>
                      <a:pt x="74" y="1"/>
                      <a:pt x="74" y="1"/>
                    </a:cubicBezTo>
                    <a:cubicBezTo>
                      <a:pt x="78" y="1"/>
                      <a:pt x="82" y="1"/>
                      <a:pt x="86" y="2"/>
                    </a:cubicBezTo>
                    <a:cubicBezTo>
                      <a:pt x="86" y="2"/>
                      <a:pt x="86" y="2"/>
                      <a:pt x="86" y="2"/>
                    </a:cubicBezTo>
                    <a:cubicBezTo>
                      <a:pt x="93" y="3"/>
                      <a:pt x="99" y="9"/>
                      <a:pt x="101" y="14"/>
                    </a:cubicBezTo>
                    <a:cubicBezTo>
                      <a:pt x="101" y="14"/>
                      <a:pt x="101" y="14"/>
                      <a:pt x="101" y="14"/>
                    </a:cubicBezTo>
                    <a:cubicBezTo>
                      <a:pt x="103" y="20"/>
                      <a:pt x="104" y="26"/>
                      <a:pt x="104" y="32"/>
                    </a:cubicBezTo>
                    <a:cubicBezTo>
                      <a:pt x="104" y="32"/>
                      <a:pt x="104" y="32"/>
                      <a:pt x="104" y="32"/>
                    </a:cubicBezTo>
                    <a:cubicBezTo>
                      <a:pt x="104" y="43"/>
                      <a:pt x="105" y="56"/>
                      <a:pt x="106" y="58"/>
                    </a:cubicBezTo>
                    <a:cubicBezTo>
                      <a:pt x="106" y="58"/>
                      <a:pt x="106" y="58"/>
                      <a:pt x="106" y="58"/>
                    </a:cubicBezTo>
                    <a:cubicBezTo>
                      <a:pt x="107" y="59"/>
                      <a:pt x="107" y="61"/>
                      <a:pt x="107" y="62"/>
                    </a:cubicBezTo>
                    <a:cubicBezTo>
                      <a:pt x="107" y="62"/>
                      <a:pt x="107" y="62"/>
                      <a:pt x="107" y="62"/>
                    </a:cubicBezTo>
                    <a:cubicBezTo>
                      <a:pt x="107" y="69"/>
                      <a:pt x="103" y="71"/>
                      <a:pt x="100" y="74"/>
                    </a:cubicBezTo>
                    <a:cubicBezTo>
                      <a:pt x="100" y="74"/>
                      <a:pt x="100" y="74"/>
                      <a:pt x="100" y="74"/>
                    </a:cubicBezTo>
                    <a:cubicBezTo>
                      <a:pt x="97" y="77"/>
                      <a:pt x="93" y="79"/>
                      <a:pt x="89" y="82"/>
                    </a:cubicBezTo>
                    <a:cubicBezTo>
                      <a:pt x="89" y="82"/>
                      <a:pt x="89" y="82"/>
                      <a:pt x="89" y="82"/>
                    </a:cubicBezTo>
                    <a:cubicBezTo>
                      <a:pt x="80" y="87"/>
                      <a:pt x="69" y="92"/>
                      <a:pt x="57" y="97"/>
                    </a:cubicBezTo>
                    <a:cubicBezTo>
                      <a:pt x="57" y="97"/>
                      <a:pt x="57" y="97"/>
                      <a:pt x="57" y="97"/>
                    </a:cubicBezTo>
                    <a:cubicBezTo>
                      <a:pt x="34" y="107"/>
                      <a:pt x="12" y="115"/>
                      <a:pt x="12" y="115"/>
                    </a:cubicBezTo>
                    <a:cubicBezTo>
                      <a:pt x="12" y="115"/>
                      <a:pt x="12" y="115"/>
                      <a:pt x="12" y="115"/>
                    </a:cubicBezTo>
                    <a:cubicBezTo>
                      <a:pt x="12" y="115"/>
                      <a:pt x="12" y="115"/>
                      <a:pt x="12" y="115"/>
                    </a:cubicBezTo>
                    <a:cubicBezTo>
                      <a:pt x="11" y="115"/>
                      <a:pt x="10" y="115"/>
                      <a:pt x="9" y="115"/>
                    </a:cubicBezTo>
                    <a:cubicBezTo>
                      <a:pt x="9" y="115"/>
                      <a:pt x="9" y="115"/>
                      <a:pt x="9" y="115"/>
                    </a:cubicBezTo>
                    <a:cubicBezTo>
                      <a:pt x="6" y="115"/>
                      <a:pt x="3" y="113"/>
                      <a:pt x="1" y="110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0" name="Freeform 10"/>
              <p:cNvSpPr/>
              <p:nvPr>
                <p:custDataLst>
                  <p:tags r:id="rId7"/>
                </p:custDataLst>
              </p:nvPr>
            </p:nvSpPr>
            <p:spPr>
              <a:xfrm>
                <a:off x="1258" y="764"/>
                <a:ext cx="68" cy="15"/>
              </a:xfrm>
              <a:custGeom>
                <a:cxnLst>
                  <a:cxn ang="0">
                    <a:pos x="7" y="15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61" y="0"/>
                  </a:cxn>
                  <a:cxn ang="0">
                    <a:pos x="68" y="8"/>
                  </a:cxn>
                  <a:cxn ang="0">
                    <a:pos x="68" y="8"/>
                  </a:cxn>
                  <a:cxn ang="0">
                    <a:pos x="61" y="15"/>
                  </a:cxn>
                  <a:cxn ang="0">
                    <a:pos x="61" y="15"/>
                  </a:cxn>
                  <a:cxn ang="0">
                    <a:pos x="7" y="15"/>
                  </a:cxn>
                </a:cxnLst>
                <a:rect l="0" t="0" r="0" b="0"/>
                <a:pathLst>
                  <a:path w="73" h="16">
                    <a:moveTo>
                      <a:pt x="8" y="16"/>
                    </a:moveTo>
                    <a:cubicBezTo>
                      <a:pt x="4" y="16"/>
                      <a:pt x="0" y="12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3"/>
                      <a:pt x="4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65" y="0"/>
                      <a:pt x="65" y="0"/>
                      <a:pt x="65" y="0"/>
                    </a:cubicBezTo>
                    <a:cubicBezTo>
                      <a:pt x="70" y="0"/>
                      <a:pt x="73" y="3"/>
                      <a:pt x="73" y="8"/>
                    </a:cubicBezTo>
                    <a:cubicBezTo>
                      <a:pt x="73" y="8"/>
                      <a:pt x="73" y="8"/>
                      <a:pt x="73" y="8"/>
                    </a:cubicBezTo>
                    <a:cubicBezTo>
                      <a:pt x="73" y="12"/>
                      <a:pt x="70" y="16"/>
                      <a:pt x="65" y="16"/>
                    </a:cubicBezTo>
                    <a:cubicBezTo>
                      <a:pt x="65" y="16"/>
                      <a:pt x="65" y="16"/>
                      <a:pt x="65" y="16"/>
                    </a:cubicBezTo>
                    <a:cubicBezTo>
                      <a:pt x="8" y="16"/>
                      <a:pt x="8" y="16"/>
                      <a:pt x="8" y="16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1" name="Freeform 11"/>
              <p:cNvSpPr/>
              <p:nvPr>
                <p:custDataLst>
                  <p:tags r:id="rId8"/>
                </p:custDataLst>
              </p:nvPr>
            </p:nvSpPr>
            <p:spPr>
              <a:xfrm>
                <a:off x="1162" y="715"/>
                <a:ext cx="27" cy="15"/>
              </a:xfrm>
              <a:custGeom>
                <a:cxnLst>
                  <a:cxn ang="0">
                    <a:pos x="7" y="15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20" y="0"/>
                  </a:cxn>
                  <a:cxn ang="0">
                    <a:pos x="27" y="8"/>
                  </a:cxn>
                  <a:cxn ang="0">
                    <a:pos x="27" y="8"/>
                  </a:cxn>
                  <a:cxn ang="0">
                    <a:pos x="20" y="15"/>
                  </a:cxn>
                  <a:cxn ang="0">
                    <a:pos x="20" y="15"/>
                  </a:cxn>
                  <a:cxn ang="0">
                    <a:pos x="7" y="15"/>
                  </a:cxn>
                </a:cxnLst>
                <a:rect l="0" t="0" r="0" b="0"/>
                <a:pathLst>
                  <a:path w="28" h="16">
                    <a:moveTo>
                      <a:pt x="8" y="16"/>
                    </a:moveTo>
                    <a:cubicBezTo>
                      <a:pt x="3" y="16"/>
                      <a:pt x="0" y="12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4"/>
                      <a:pt x="3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21" y="0"/>
                      <a:pt x="21" y="0"/>
                      <a:pt x="21" y="0"/>
                    </a:cubicBezTo>
                    <a:cubicBezTo>
                      <a:pt x="25" y="0"/>
                      <a:pt x="29" y="4"/>
                      <a:pt x="29" y="8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12"/>
                      <a:pt x="25" y="16"/>
                      <a:pt x="21" y="16"/>
                    </a:cubicBezTo>
                    <a:cubicBezTo>
                      <a:pt x="21" y="16"/>
                      <a:pt x="21" y="16"/>
                      <a:pt x="21" y="16"/>
                    </a:cubicBezTo>
                    <a:cubicBezTo>
                      <a:pt x="8" y="16"/>
                      <a:pt x="8" y="16"/>
                      <a:pt x="8" y="16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2" name="Freeform 12"/>
              <p:cNvSpPr/>
              <p:nvPr>
                <p:custDataLst>
                  <p:tags r:id="rId9"/>
                </p:custDataLst>
              </p:nvPr>
            </p:nvSpPr>
            <p:spPr>
              <a:xfrm>
                <a:off x="1099" y="828"/>
                <a:ext cx="132" cy="62"/>
              </a:xfrm>
              <a:custGeom>
                <a:cxnLst>
                  <a:cxn ang="0">
                    <a:pos x="2" y="12"/>
                  </a:cxn>
                  <a:cxn ang="0">
                    <a:pos x="2" y="1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20" y="10"/>
                  </a:cxn>
                  <a:cxn ang="0">
                    <a:pos x="20" y="10"/>
                  </a:cxn>
                  <a:cxn ang="0">
                    <a:pos x="37" y="25"/>
                  </a:cxn>
                  <a:cxn ang="0">
                    <a:pos x="37" y="25"/>
                  </a:cxn>
                  <a:cxn ang="0">
                    <a:pos x="109" y="47"/>
                  </a:cxn>
                  <a:cxn ang="0">
                    <a:pos x="109" y="47"/>
                  </a:cxn>
                  <a:cxn ang="0">
                    <a:pos x="124" y="46"/>
                  </a:cxn>
                  <a:cxn ang="0">
                    <a:pos x="124" y="46"/>
                  </a:cxn>
                  <a:cxn ang="0">
                    <a:pos x="132" y="53"/>
                  </a:cxn>
                  <a:cxn ang="0">
                    <a:pos x="132" y="53"/>
                  </a:cxn>
                  <a:cxn ang="0">
                    <a:pos x="125" y="61"/>
                  </a:cxn>
                  <a:cxn ang="0">
                    <a:pos x="125" y="61"/>
                  </a:cxn>
                  <a:cxn ang="0">
                    <a:pos x="109" y="62"/>
                  </a:cxn>
                  <a:cxn ang="0">
                    <a:pos x="109" y="62"/>
                  </a:cxn>
                  <a:cxn ang="0">
                    <a:pos x="2" y="12"/>
                  </a:cxn>
                </a:cxnLst>
                <a:rect l="0" t="0" r="0" b="0"/>
                <a:pathLst>
                  <a:path w="141" h="66">
                    <a:moveTo>
                      <a:pt x="2" y="13"/>
                    </a:moveTo>
                    <a:cubicBezTo>
                      <a:pt x="2" y="13"/>
                      <a:pt x="2" y="13"/>
                      <a:pt x="2" y="13"/>
                    </a:cubicBezTo>
                    <a:cubicBezTo>
                      <a:pt x="0" y="10"/>
                      <a:pt x="1" y="5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8" y="0"/>
                      <a:pt x="13" y="0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5" y="4"/>
                      <a:pt x="17" y="6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5" y="15"/>
                      <a:pt x="32" y="21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57" y="38"/>
                      <a:pt x="83" y="50"/>
                      <a:pt x="116" y="50"/>
                    </a:cubicBezTo>
                    <a:cubicBezTo>
                      <a:pt x="116" y="50"/>
                      <a:pt x="116" y="50"/>
                      <a:pt x="116" y="50"/>
                    </a:cubicBezTo>
                    <a:cubicBezTo>
                      <a:pt x="121" y="50"/>
                      <a:pt x="127" y="50"/>
                      <a:pt x="132" y="49"/>
                    </a:cubicBezTo>
                    <a:cubicBezTo>
                      <a:pt x="132" y="49"/>
                      <a:pt x="132" y="49"/>
                      <a:pt x="132" y="49"/>
                    </a:cubicBezTo>
                    <a:cubicBezTo>
                      <a:pt x="137" y="49"/>
                      <a:pt x="140" y="52"/>
                      <a:pt x="141" y="56"/>
                    </a:cubicBezTo>
                    <a:cubicBezTo>
                      <a:pt x="141" y="56"/>
                      <a:pt x="141" y="56"/>
                      <a:pt x="141" y="56"/>
                    </a:cubicBezTo>
                    <a:cubicBezTo>
                      <a:pt x="141" y="61"/>
                      <a:pt x="138" y="65"/>
                      <a:pt x="134" y="65"/>
                    </a:cubicBezTo>
                    <a:cubicBezTo>
                      <a:pt x="134" y="65"/>
                      <a:pt x="134" y="65"/>
                      <a:pt x="134" y="65"/>
                    </a:cubicBezTo>
                    <a:cubicBezTo>
                      <a:pt x="128" y="66"/>
                      <a:pt x="122" y="66"/>
                      <a:pt x="116" y="66"/>
                    </a:cubicBezTo>
                    <a:cubicBezTo>
                      <a:pt x="116" y="66"/>
                      <a:pt x="116" y="66"/>
                      <a:pt x="116" y="66"/>
                    </a:cubicBezTo>
                    <a:cubicBezTo>
                      <a:pt x="41" y="66"/>
                      <a:pt x="3" y="14"/>
                      <a:pt x="2" y="13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3" name="Freeform 13"/>
              <p:cNvSpPr/>
              <p:nvPr>
                <p:custDataLst>
                  <p:tags r:id="rId10"/>
                </p:custDataLst>
              </p:nvPr>
            </p:nvSpPr>
            <p:spPr>
              <a:xfrm>
                <a:off x="960" y="961"/>
                <a:ext cx="287" cy="402"/>
              </a:xfrm>
              <a:custGeom>
                <a:cxnLst>
                  <a:cxn ang="0">
                    <a:pos x="194" y="402"/>
                  </a:cxn>
                  <a:cxn ang="0">
                    <a:pos x="57" y="296"/>
                  </a:cxn>
                  <a:cxn ang="0">
                    <a:pos x="57" y="296"/>
                  </a:cxn>
                  <a:cxn ang="0">
                    <a:pos x="0" y="114"/>
                  </a:cxn>
                  <a:cxn ang="0">
                    <a:pos x="0" y="114"/>
                  </a:cxn>
                  <a:cxn ang="0">
                    <a:pos x="0" y="112"/>
                  </a:cxn>
                  <a:cxn ang="0">
                    <a:pos x="0" y="112"/>
                  </a:cxn>
                  <a:cxn ang="0">
                    <a:pos x="57" y="4"/>
                  </a:cxn>
                  <a:cxn ang="0">
                    <a:pos x="57" y="4"/>
                  </a:cxn>
                  <a:cxn ang="0">
                    <a:pos x="68" y="2"/>
                  </a:cxn>
                  <a:cxn ang="0">
                    <a:pos x="68" y="2"/>
                  </a:cxn>
                  <a:cxn ang="0">
                    <a:pos x="69" y="13"/>
                  </a:cxn>
                  <a:cxn ang="0">
                    <a:pos x="69" y="13"/>
                  </a:cxn>
                  <a:cxn ang="0">
                    <a:pos x="41" y="51"/>
                  </a:cxn>
                  <a:cxn ang="0">
                    <a:pos x="41" y="51"/>
                  </a:cxn>
                  <a:cxn ang="0">
                    <a:pos x="15" y="112"/>
                  </a:cxn>
                  <a:cxn ang="0">
                    <a:pos x="15" y="112"/>
                  </a:cxn>
                  <a:cxn ang="0">
                    <a:pos x="15" y="114"/>
                  </a:cxn>
                  <a:cxn ang="0">
                    <a:pos x="15" y="114"/>
                  </a:cxn>
                  <a:cxn ang="0">
                    <a:pos x="69" y="287"/>
                  </a:cxn>
                  <a:cxn ang="0">
                    <a:pos x="69" y="287"/>
                  </a:cxn>
                  <a:cxn ang="0">
                    <a:pos x="194" y="387"/>
                  </a:cxn>
                  <a:cxn ang="0">
                    <a:pos x="194" y="387"/>
                  </a:cxn>
                  <a:cxn ang="0">
                    <a:pos x="204" y="386"/>
                  </a:cxn>
                  <a:cxn ang="0">
                    <a:pos x="204" y="386"/>
                  </a:cxn>
                  <a:cxn ang="0">
                    <a:pos x="272" y="279"/>
                  </a:cxn>
                  <a:cxn ang="0">
                    <a:pos x="272" y="279"/>
                  </a:cxn>
                  <a:cxn ang="0">
                    <a:pos x="272" y="272"/>
                  </a:cxn>
                  <a:cxn ang="0">
                    <a:pos x="272" y="272"/>
                  </a:cxn>
                  <a:cxn ang="0">
                    <a:pos x="258" y="141"/>
                  </a:cxn>
                  <a:cxn ang="0">
                    <a:pos x="258" y="141"/>
                  </a:cxn>
                  <a:cxn ang="0">
                    <a:pos x="202" y="15"/>
                  </a:cxn>
                  <a:cxn ang="0">
                    <a:pos x="202" y="15"/>
                  </a:cxn>
                  <a:cxn ang="0">
                    <a:pos x="199" y="5"/>
                  </a:cxn>
                  <a:cxn ang="0">
                    <a:pos x="199" y="5"/>
                  </a:cxn>
                  <a:cxn ang="0">
                    <a:pos x="208" y="1"/>
                  </a:cxn>
                  <a:cxn ang="0">
                    <a:pos x="208" y="1"/>
                  </a:cxn>
                  <a:cxn ang="0">
                    <a:pos x="272" y="139"/>
                  </a:cxn>
                  <a:cxn ang="0">
                    <a:pos x="272" y="139"/>
                  </a:cxn>
                  <a:cxn ang="0">
                    <a:pos x="286" y="268"/>
                  </a:cxn>
                  <a:cxn ang="0">
                    <a:pos x="286" y="268"/>
                  </a:cxn>
                  <a:cxn ang="0">
                    <a:pos x="287" y="279"/>
                  </a:cxn>
                  <a:cxn ang="0">
                    <a:pos x="287" y="279"/>
                  </a:cxn>
                  <a:cxn ang="0">
                    <a:pos x="206" y="401"/>
                  </a:cxn>
                  <a:cxn ang="0">
                    <a:pos x="206" y="401"/>
                  </a:cxn>
                  <a:cxn ang="0">
                    <a:pos x="195" y="402"/>
                  </a:cxn>
                  <a:cxn ang="0">
                    <a:pos x="195" y="402"/>
                  </a:cxn>
                  <a:cxn ang="0">
                    <a:pos x="194" y="402"/>
                  </a:cxn>
                </a:cxnLst>
                <a:rect l="0" t="0" r="0" b="0"/>
                <a:pathLst>
                  <a:path w="306" h="429">
                    <a:moveTo>
                      <a:pt x="207" y="429"/>
                    </a:moveTo>
                    <a:cubicBezTo>
                      <a:pt x="161" y="428"/>
                      <a:pt x="117" y="386"/>
                      <a:pt x="61" y="316"/>
                    </a:cubicBezTo>
                    <a:cubicBezTo>
                      <a:pt x="61" y="316"/>
                      <a:pt x="61" y="316"/>
                      <a:pt x="61" y="316"/>
                    </a:cubicBezTo>
                    <a:cubicBezTo>
                      <a:pt x="1" y="239"/>
                      <a:pt x="0" y="161"/>
                      <a:pt x="0" y="122"/>
                    </a:cubicBezTo>
                    <a:cubicBezTo>
                      <a:pt x="0" y="122"/>
                      <a:pt x="0" y="122"/>
                      <a:pt x="0" y="122"/>
                    </a:cubicBezTo>
                    <a:cubicBezTo>
                      <a:pt x="0" y="121"/>
                      <a:pt x="0" y="120"/>
                      <a:pt x="0" y="119"/>
                    </a:cubicBezTo>
                    <a:cubicBezTo>
                      <a:pt x="0" y="119"/>
                      <a:pt x="0" y="119"/>
                      <a:pt x="0" y="119"/>
                    </a:cubicBezTo>
                    <a:cubicBezTo>
                      <a:pt x="1" y="75"/>
                      <a:pt x="61" y="5"/>
                      <a:pt x="61" y="4"/>
                    </a:cubicBezTo>
                    <a:cubicBezTo>
                      <a:pt x="61" y="4"/>
                      <a:pt x="61" y="4"/>
                      <a:pt x="61" y="4"/>
                    </a:cubicBezTo>
                    <a:cubicBezTo>
                      <a:pt x="64" y="0"/>
                      <a:pt x="69" y="0"/>
                      <a:pt x="72" y="2"/>
                    </a:cubicBezTo>
                    <a:cubicBezTo>
                      <a:pt x="72" y="2"/>
                      <a:pt x="72" y="2"/>
                      <a:pt x="72" y="2"/>
                    </a:cubicBezTo>
                    <a:cubicBezTo>
                      <a:pt x="76" y="5"/>
                      <a:pt x="76" y="10"/>
                      <a:pt x="74" y="14"/>
                    </a:cubicBezTo>
                    <a:cubicBezTo>
                      <a:pt x="74" y="14"/>
                      <a:pt x="74" y="14"/>
                      <a:pt x="74" y="14"/>
                    </a:cubicBezTo>
                    <a:cubicBezTo>
                      <a:pt x="74" y="14"/>
                      <a:pt x="59" y="32"/>
                      <a:pt x="44" y="54"/>
                    </a:cubicBezTo>
                    <a:cubicBezTo>
                      <a:pt x="44" y="54"/>
                      <a:pt x="44" y="54"/>
                      <a:pt x="44" y="54"/>
                    </a:cubicBezTo>
                    <a:cubicBezTo>
                      <a:pt x="29" y="76"/>
                      <a:pt x="15" y="104"/>
                      <a:pt x="16" y="119"/>
                    </a:cubicBezTo>
                    <a:cubicBezTo>
                      <a:pt x="16" y="119"/>
                      <a:pt x="16" y="119"/>
                      <a:pt x="16" y="119"/>
                    </a:cubicBezTo>
                    <a:cubicBezTo>
                      <a:pt x="16" y="120"/>
                      <a:pt x="16" y="121"/>
                      <a:pt x="16" y="122"/>
                    </a:cubicBezTo>
                    <a:cubicBezTo>
                      <a:pt x="16" y="122"/>
                      <a:pt x="16" y="122"/>
                      <a:pt x="16" y="122"/>
                    </a:cubicBezTo>
                    <a:cubicBezTo>
                      <a:pt x="16" y="160"/>
                      <a:pt x="16" y="233"/>
                      <a:pt x="74" y="306"/>
                    </a:cubicBezTo>
                    <a:cubicBezTo>
                      <a:pt x="74" y="306"/>
                      <a:pt x="74" y="306"/>
                      <a:pt x="74" y="306"/>
                    </a:cubicBezTo>
                    <a:cubicBezTo>
                      <a:pt x="128" y="376"/>
                      <a:pt x="172" y="414"/>
                      <a:pt x="207" y="413"/>
                    </a:cubicBezTo>
                    <a:cubicBezTo>
                      <a:pt x="207" y="413"/>
                      <a:pt x="207" y="413"/>
                      <a:pt x="207" y="413"/>
                    </a:cubicBezTo>
                    <a:cubicBezTo>
                      <a:pt x="211" y="413"/>
                      <a:pt x="214" y="413"/>
                      <a:pt x="217" y="412"/>
                    </a:cubicBezTo>
                    <a:cubicBezTo>
                      <a:pt x="217" y="412"/>
                      <a:pt x="217" y="412"/>
                      <a:pt x="217" y="412"/>
                    </a:cubicBezTo>
                    <a:cubicBezTo>
                      <a:pt x="250" y="408"/>
                      <a:pt x="292" y="333"/>
                      <a:pt x="290" y="298"/>
                    </a:cubicBezTo>
                    <a:cubicBezTo>
                      <a:pt x="290" y="298"/>
                      <a:pt x="290" y="298"/>
                      <a:pt x="290" y="298"/>
                    </a:cubicBezTo>
                    <a:cubicBezTo>
                      <a:pt x="290" y="295"/>
                      <a:pt x="290" y="292"/>
                      <a:pt x="290" y="290"/>
                    </a:cubicBezTo>
                    <a:cubicBezTo>
                      <a:pt x="290" y="290"/>
                      <a:pt x="290" y="290"/>
                      <a:pt x="290" y="290"/>
                    </a:cubicBezTo>
                    <a:cubicBezTo>
                      <a:pt x="285" y="270"/>
                      <a:pt x="284" y="211"/>
                      <a:pt x="275" y="150"/>
                    </a:cubicBezTo>
                    <a:cubicBezTo>
                      <a:pt x="275" y="150"/>
                      <a:pt x="275" y="150"/>
                      <a:pt x="275" y="150"/>
                    </a:cubicBezTo>
                    <a:cubicBezTo>
                      <a:pt x="266" y="90"/>
                      <a:pt x="247" y="30"/>
                      <a:pt x="215" y="16"/>
                    </a:cubicBezTo>
                    <a:cubicBezTo>
                      <a:pt x="215" y="16"/>
                      <a:pt x="215" y="16"/>
                      <a:pt x="215" y="16"/>
                    </a:cubicBezTo>
                    <a:cubicBezTo>
                      <a:pt x="211" y="14"/>
                      <a:pt x="210" y="9"/>
                      <a:pt x="212" y="5"/>
                    </a:cubicBezTo>
                    <a:cubicBezTo>
                      <a:pt x="212" y="5"/>
                      <a:pt x="212" y="5"/>
                      <a:pt x="212" y="5"/>
                    </a:cubicBezTo>
                    <a:cubicBezTo>
                      <a:pt x="214" y="1"/>
                      <a:pt x="218" y="0"/>
                      <a:pt x="222" y="1"/>
                    </a:cubicBezTo>
                    <a:cubicBezTo>
                      <a:pt x="222" y="1"/>
                      <a:pt x="222" y="1"/>
                      <a:pt x="222" y="1"/>
                    </a:cubicBezTo>
                    <a:cubicBezTo>
                      <a:pt x="264" y="23"/>
                      <a:pt x="280" y="86"/>
                      <a:pt x="290" y="148"/>
                    </a:cubicBezTo>
                    <a:cubicBezTo>
                      <a:pt x="290" y="148"/>
                      <a:pt x="290" y="148"/>
                      <a:pt x="290" y="148"/>
                    </a:cubicBezTo>
                    <a:cubicBezTo>
                      <a:pt x="300" y="209"/>
                      <a:pt x="301" y="271"/>
                      <a:pt x="305" y="286"/>
                    </a:cubicBezTo>
                    <a:cubicBezTo>
                      <a:pt x="305" y="286"/>
                      <a:pt x="305" y="286"/>
                      <a:pt x="305" y="286"/>
                    </a:cubicBezTo>
                    <a:cubicBezTo>
                      <a:pt x="306" y="290"/>
                      <a:pt x="306" y="294"/>
                      <a:pt x="306" y="298"/>
                    </a:cubicBezTo>
                    <a:cubicBezTo>
                      <a:pt x="306" y="298"/>
                      <a:pt x="306" y="298"/>
                      <a:pt x="306" y="298"/>
                    </a:cubicBezTo>
                    <a:cubicBezTo>
                      <a:pt x="305" y="341"/>
                      <a:pt x="268" y="416"/>
                      <a:pt x="220" y="428"/>
                    </a:cubicBezTo>
                    <a:cubicBezTo>
                      <a:pt x="220" y="428"/>
                      <a:pt x="220" y="428"/>
                      <a:pt x="220" y="428"/>
                    </a:cubicBezTo>
                    <a:cubicBezTo>
                      <a:pt x="216" y="428"/>
                      <a:pt x="212" y="429"/>
                      <a:pt x="208" y="429"/>
                    </a:cubicBezTo>
                    <a:cubicBezTo>
                      <a:pt x="208" y="429"/>
                      <a:pt x="208" y="429"/>
                      <a:pt x="208" y="429"/>
                    </a:cubicBezTo>
                    <a:cubicBezTo>
                      <a:pt x="207" y="429"/>
                      <a:pt x="207" y="429"/>
                      <a:pt x="207" y="429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4" name="Freeform 14"/>
              <p:cNvSpPr/>
              <p:nvPr>
                <p:custDataLst>
                  <p:tags r:id="rId11"/>
                </p:custDataLst>
              </p:nvPr>
            </p:nvSpPr>
            <p:spPr>
              <a:xfrm>
                <a:off x="1036" y="961"/>
                <a:ext cx="107" cy="79"/>
              </a:xfrm>
              <a:custGeom>
                <a:cxnLst>
                  <a:cxn ang="0">
                    <a:pos x="3" y="31"/>
                  </a:cxn>
                  <a:cxn ang="0">
                    <a:pos x="4" y="21"/>
                  </a:cxn>
                  <a:cxn ang="0">
                    <a:pos x="4" y="21"/>
                  </a:cxn>
                  <a:cxn ang="0">
                    <a:pos x="14" y="22"/>
                  </a:cxn>
                  <a:cxn ang="0">
                    <a:pos x="14" y="22"/>
                  </a:cxn>
                  <a:cxn ang="0">
                    <a:pos x="39" y="50"/>
                  </a:cxn>
                  <a:cxn ang="0">
                    <a:pos x="54" y="10"/>
                  </a:cxn>
                  <a:cxn ang="0">
                    <a:pos x="85" y="35"/>
                  </a:cxn>
                  <a:cxn ang="0">
                    <a:pos x="92" y="7"/>
                  </a:cxn>
                  <a:cxn ang="0">
                    <a:pos x="100" y="1"/>
                  </a:cxn>
                  <a:cxn ang="0">
                    <a:pos x="100" y="1"/>
                  </a:cxn>
                  <a:cxn ang="0">
                    <a:pos x="106" y="9"/>
                  </a:cxn>
                  <a:cxn ang="0">
                    <a:pos x="106" y="9"/>
                  </a:cxn>
                  <a:cxn ang="0">
                    <a:pos x="94" y="61"/>
                  </a:cxn>
                  <a:cxn ang="0">
                    <a:pos x="61" y="35"/>
                  </a:cxn>
                  <a:cxn ang="0">
                    <a:pos x="44" y="79"/>
                  </a:cxn>
                  <a:cxn ang="0">
                    <a:pos x="3" y="31"/>
                  </a:cxn>
                </a:cxnLst>
                <a:rect l="0" t="0" r="0" b="0"/>
                <a:pathLst>
                  <a:path w="114" h="84">
                    <a:moveTo>
                      <a:pt x="3" y="33"/>
                    </a:moveTo>
                    <a:cubicBezTo>
                      <a:pt x="0" y="30"/>
                      <a:pt x="1" y="25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7" y="19"/>
                      <a:pt x="12" y="20"/>
                      <a:pt x="15" y="23"/>
                    </a:cubicBezTo>
                    <a:cubicBezTo>
                      <a:pt x="15" y="23"/>
                      <a:pt x="15" y="23"/>
                      <a:pt x="15" y="23"/>
                    </a:cubicBezTo>
                    <a:cubicBezTo>
                      <a:pt x="42" y="53"/>
                      <a:pt x="42" y="53"/>
                      <a:pt x="42" y="53"/>
                    </a:cubicBezTo>
                    <a:cubicBezTo>
                      <a:pt x="58" y="11"/>
                      <a:pt x="58" y="11"/>
                      <a:pt x="58" y="11"/>
                    </a:cubicBezTo>
                    <a:cubicBezTo>
                      <a:pt x="91" y="37"/>
                      <a:pt x="91" y="37"/>
                      <a:pt x="91" y="37"/>
                    </a:cubicBezTo>
                    <a:cubicBezTo>
                      <a:pt x="98" y="7"/>
                      <a:pt x="98" y="7"/>
                      <a:pt x="98" y="7"/>
                    </a:cubicBezTo>
                    <a:cubicBezTo>
                      <a:pt x="99" y="3"/>
                      <a:pt x="103" y="0"/>
                      <a:pt x="107" y="1"/>
                    </a:cubicBezTo>
                    <a:cubicBezTo>
                      <a:pt x="107" y="1"/>
                      <a:pt x="107" y="1"/>
                      <a:pt x="107" y="1"/>
                    </a:cubicBezTo>
                    <a:cubicBezTo>
                      <a:pt x="111" y="2"/>
                      <a:pt x="114" y="6"/>
                      <a:pt x="113" y="10"/>
                    </a:cubicBezTo>
                    <a:cubicBezTo>
                      <a:pt x="113" y="10"/>
                      <a:pt x="113" y="10"/>
                      <a:pt x="113" y="10"/>
                    </a:cubicBezTo>
                    <a:cubicBezTo>
                      <a:pt x="100" y="65"/>
                      <a:pt x="100" y="65"/>
                      <a:pt x="100" y="65"/>
                    </a:cubicBezTo>
                    <a:cubicBezTo>
                      <a:pt x="65" y="37"/>
                      <a:pt x="65" y="37"/>
                      <a:pt x="65" y="37"/>
                    </a:cubicBezTo>
                    <a:cubicBezTo>
                      <a:pt x="47" y="84"/>
                      <a:pt x="47" y="84"/>
                      <a:pt x="47" y="84"/>
                    </a:cubicBezTo>
                    <a:cubicBezTo>
                      <a:pt x="3" y="33"/>
                      <a:pt x="3" y="33"/>
                      <a:pt x="3" y="33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5" name="Freeform 15"/>
              <p:cNvSpPr>
                <a:spLocks noEditPoints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1077" y="985"/>
                <a:ext cx="86" cy="303"/>
              </a:xfrm>
              <a:custGeom>
                <a:cxnLst>
                  <a:cxn ang="0">
                    <a:pos x="7" y="262"/>
                  </a:cxn>
                  <a:cxn ang="0">
                    <a:pos x="7" y="262"/>
                  </a:cxn>
                  <a:cxn ang="0">
                    <a:pos x="7" y="261"/>
                  </a:cxn>
                  <a:cxn ang="0">
                    <a:pos x="7" y="261"/>
                  </a:cxn>
                  <a:cxn ang="0">
                    <a:pos x="0" y="253"/>
                  </a:cxn>
                  <a:cxn ang="0">
                    <a:pos x="0" y="253"/>
                  </a:cxn>
                  <a:cxn ang="0">
                    <a:pos x="13" y="1"/>
                  </a:cxn>
                  <a:cxn ang="0">
                    <a:pos x="27" y="0"/>
                  </a:cxn>
                  <a:cxn ang="0">
                    <a:pos x="86" y="265"/>
                  </a:cxn>
                  <a:cxn ang="0">
                    <a:pos x="47" y="303"/>
                  </a:cxn>
                  <a:cxn ang="0">
                    <a:pos x="7" y="262"/>
                  </a:cxn>
                  <a:cxn ang="0">
                    <a:pos x="18" y="251"/>
                  </a:cxn>
                  <a:cxn ang="0">
                    <a:pos x="48" y="281"/>
                  </a:cxn>
                  <a:cxn ang="0">
                    <a:pos x="70" y="261"/>
                  </a:cxn>
                  <a:cxn ang="0">
                    <a:pos x="25" y="56"/>
                  </a:cxn>
                  <a:cxn ang="0">
                    <a:pos x="16" y="250"/>
                  </a:cxn>
                  <a:cxn ang="0">
                    <a:pos x="18" y="251"/>
                  </a:cxn>
                </a:cxnLst>
                <a:rect l="0" t="0" r="0" b="0"/>
                <a:pathLst>
                  <a:path w="92" h="323">
                    <a:moveTo>
                      <a:pt x="8" y="279"/>
                    </a:moveTo>
                    <a:cubicBezTo>
                      <a:pt x="8" y="279"/>
                      <a:pt x="8" y="279"/>
                      <a:pt x="8" y="279"/>
                    </a:cubicBezTo>
                    <a:cubicBezTo>
                      <a:pt x="7" y="278"/>
                      <a:pt x="7" y="278"/>
                      <a:pt x="7" y="278"/>
                    </a:cubicBezTo>
                    <a:cubicBezTo>
                      <a:pt x="7" y="278"/>
                      <a:pt x="7" y="278"/>
                      <a:pt x="7" y="278"/>
                    </a:cubicBezTo>
                    <a:cubicBezTo>
                      <a:pt x="3" y="278"/>
                      <a:pt x="0" y="274"/>
                      <a:pt x="0" y="270"/>
                    </a:cubicBezTo>
                    <a:cubicBezTo>
                      <a:pt x="0" y="270"/>
                      <a:pt x="0" y="270"/>
                      <a:pt x="0" y="270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92" y="283"/>
                      <a:pt x="92" y="283"/>
                      <a:pt x="92" y="283"/>
                    </a:cubicBezTo>
                    <a:cubicBezTo>
                      <a:pt x="50" y="323"/>
                      <a:pt x="50" y="323"/>
                      <a:pt x="50" y="323"/>
                    </a:cubicBezTo>
                    <a:cubicBezTo>
                      <a:pt x="8" y="279"/>
                      <a:pt x="8" y="279"/>
                      <a:pt x="8" y="279"/>
                    </a:cubicBezTo>
                    <a:close/>
                    <a:moveTo>
                      <a:pt x="19" y="268"/>
                    </a:moveTo>
                    <a:cubicBezTo>
                      <a:pt x="51" y="300"/>
                      <a:pt x="51" y="300"/>
                      <a:pt x="51" y="300"/>
                    </a:cubicBezTo>
                    <a:cubicBezTo>
                      <a:pt x="75" y="278"/>
                      <a:pt x="75" y="278"/>
                      <a:pt x="75" y="278"/>
                    </a:cubicBezTo>
                    <a:cubicBezTo>
                      <a:pt x="27" y="60"/>
                      <a:pt x="27" y="60"/>
                      <a:pt x="27" y="60"/>
                    </a:cubicBezTo>
                    <a:cubicBezTo>
                      <a:pt x="17" y="266"/>
                      <a:pt x="17" y="266"/>
                      <a:pt x="17" y="266"/>
                    </a:cubicBezTo>
                    <a:cubicBezTo>
                      <a:pt x="17" y="266"/>
                      <a:pt x="18" y="267"/>
                      <a:pt x="19" y="268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6" name="Freeform 16"/>
              <p:cNvSpPr/>
              <p:nvPr>
                <p:custDataLst>
                  <p:tags r:id="rId13"/>
                </p:custDataLst>
              </p:nvPr>
            </p:nvSpPr>
            <p:spPr>
              <a:xfrm>
                <a:off x="1171" y="727"/>
                <a:ext cx="333" cy="278"/>
              </a:xfrm>
              <a:custGeom>
                <a:cxnLst>
                  <a:cxn ang="0">
                    <a:pos x="174" y="245"/>
                  </a:cxn>
                  <a:cxn ang="0">
                    <a:pos x="10" y="277"/>
                  </a:cxn>
                  <a:cxn ang="0">
                    <a:pos x="10" y="277"/>
                  </a:cxn>
                  <a:cxn ang="0">
                    <a:pos x="0" y="269"/>
                  </a:cxn>
                  <a:cxn ang="0">
                    <a:pos x="0" y="269"/>
                  </a:cxn>
                  <a:cxn ang="0">
                    <a:pos x="10" y="257"/>
                  </a:cxn>
                  <a:cxn ang="0">
                    <a:pos x="10" y="257"/>
                  </a:cxn>
                  <a:cxn ang="0">
                    <a:pos x="78" y="248"/>
                  </a:cxn>
                  <a:cxn ang="0">
                    <a:pos x="78" y="248"/>
                  </a:cxn>
                  <a:cxn ang="0">
                    <a:pos x="169" y="227"/>
                  </a:cxn>
                  <a:cxn ang="0">
                    <a:pos x="169" y="227"/>
                  </a:cxn>
                  <a:cxn ang="0">
                    <a:pos x="209" y="203"/>
                  </a:cxn>
                  <a:cxn ang="0">
                    <a:pos x="209" y="203"/>
                  </a:cxn>
                  <a:cxn ang="0">
                    <a:pos x="291" y="127"/>
                  </a:cxn>
                  <a:cxn ang="0">
                    <a:pos x="291" y="127"/>
                  </a:cxn>
                  <a:cxn ang="0">
                    <a:pos x="308" y="59"/>
                  </a:cxn>
                  <a:cxn ang="0">
                    <a:pos x="308" y="59"/>
                  </a:cxn>
                  <a:cxn ang="0">
                    <a:pos x="309" y="13"/>
                  </a:cxn>
                  <a:cxn ang="0">
                    <a:pos x="309" y="13"/>
                  </a:cxn>
                  <a:cxn ang="0">
                    <a:pos x="319" y="1"/>
                  </a:cxn>
                  <a:cxn ang="0">
                    <a:pos x="319" y="1"/>
                  </a:cxn>
                  <a:cxn ang="0">
                    <a:pos x="329" y="8"/>
                  </a:cxn>
                  <a:cxn ang="0">
                    <a:pos x="329" y="8"/>
                  </a:cxn>
                  <a:cxn ang="0">
                    <a:pos x="308" y="135"/>
                  </a:cxn>
                  <a:cxn ang="0">
                    <a:pos x="308" y="135"/>
                  </a:cxn>
                  <a:cxn ang="0">
                    <a:pos x="220" y="218"/>
                  </a:cxn>
                  <a:cxn ang="0">
                    <a:pos x="220" y="218"/>
                  </a:cxn>
                  <a:cxn ang="0">
                    <a:pos x="174" y="245"/>
                  </a:cxn>
                </a:cxnLst>
                <a:rect l="0" t="0" r="0" b="0"/>
                <a:pathLst>
                  <a:path w="355" h="296">
                    <a:moveTo>
                      <a:pt x="186" y="261"/>
                    </a:moveTo>
                    <a:cubicBezTo>
                      <a:pt x="144" y="278"/>
                      <a:pt x="11" y="295"/>
                      <a:pt x="11" y="295"/>
                    </a:cubicBezTo>
                    <a:cubicBezTo>
                      <a:pt x="11" y="295"/>
                      <a:pt x="11" y="295"/>
                      <a:pt x="11" y="295"/>
                    </a:cubicBezTo>
                    <a:cubicBezTo>
                      <a:pt x="4" y="296"/>
                      <a:pt x="0" y="292"/>
                      <a:pt x="0" y="286"/>
                    </a:cubicBezTo>
                    <a:cubicBezTo>
                      <a:pt x="0" y="286"/>
                      <a:pt x="0" y="286"/>
                      <a:pt x="0" y="286"/>
                    </a:cubicBezTo>
                    <a:cubicBezTo>
                      <a:pt x="0" y="280"/>
                      <a:pt x="5" y="275"/>
                      <a:pt x="11" y="274"/>
                    </a:cubicBezTo>
                    <a:cubicBezTo>
                      <a:pt x="11" y="274"/>
                      <a:pt x="11" y="274"/>
                      <a:pt x="11" y="274"/>
                    </a:cubicBezTo>
                    <a:cubicBezTo>
                      <a:pt x="11" y="274"/>
                      <a:pt x="45" y="270"/>
                      <a:pt x="83" y="264"/>
                    </a:cubicBezTo>
                    <a:cubicBezTo>
                      <a:pt x="83" y="264"/>
                      <a:pt x="83" y="264"/>
                      <a:pt x="83" y="264"/>
                    </a:cubicBezTo>
                    <a:cubicBezTo>
                      <a:pt x="121" y="258"/>
                      <a:pt x="164" y="249"/>
                      <a:pt x="180" y="242"/>
                    </a:cubicBezTo>
                    <a:cubicBezTo>
                      <a:pt x="180" y="242"/>
                      <a:pt x="180" y="242"/>
                      <a:pt x="180" y="242"/>
                    </a:cubicBezTo>
                    <a:cubicBezTo>
                      <a:pt x="191" y="238"/>
                      <a:pt x="207" y="228"/>
                      <a:pt x="223" y="216"/>
                    </a:cubicBezTo>
                    <a:cubicBezTo>
                      <a:pt x="223" y="216"/>
                      <a:pt x="223" y="216"/>
                      <a:pt x="223" y="216"/>
                    </a:cubicBezTo>
                    <a:cubicBezTo>
                      <a:pt x="258" y="191"/>
                      <a:pt x="296" y="155"/>
                      <a:pt x="310" y="135"/>
                    </a:cubicBezTo>
                    <a:cubicBezTo>
                      <a:pt x="310" y="135"/>
                      <a:pt x="310" y="135"/>
                      <a:pt x="310" y="135"/>
                    </a:cubicBezTo>
                    <a:cubicBezTo>
                      <a:pt x="319" y="122"/>
                      <a:pt x="326" y="90"/>
                      <a:pt x="328" y="63"/>
                    </a:cubicBezTo>
                    <a:cubicBezTo>
                      <a:pt x="328" y="63"/>
                      <a:pt x="328" y="63"/>
                      <a:pt x="328" y="63"/>
                    </a:cubicBezTo>
                    <a:cubicBezTo>
                      <a:pt x="330" y="36"/>
                      <a:pt x="329" y="14"/>
                      <a:pt x="329" y="14"/>
                    </a:cubicBezTo>
                    <a:cubicBezTo>
                      <a:pt x="329" y="14"/>
                      <a:pt x="329" y="14"/>
                      <a:pt x="329" y="14"/>
                    </a:cubicBezTo>
                    <a:cubicBezTo>
                      <a:pt x="329" y="8"/>
                      <a:pt x="334" y="2"/>
                      <a:pt x="340" y="1"/>
                    </a:cubicBezTo>
                    <a:cubicBezTo>
                      <a:pt x="340" y="1"/>
                      <a:pt x="340" y="1"/>
                      <a:pt x="340" y="1"/>
                    </a:cubicBezTo>
                    <a:cubicBezTo>
                      <a:pt x="346" y="0"/>
                      <a:pt x="351" y="4"/>
                      <a:pt x="351" y="9"/>
                    </a:cubicBezTo>
                    <a:cubicBezTo>
                      <a:pt x="351" y="9"/>
                      <a:pt x="351" y="9"/>
                      <a:pt x="351" y="9"/>
                    </a:cubicBezTo>
                    <a:cubicBezTo>
                      <a:pt x="351" y="11"/>
                      <a:pt x="355" y="101"/>
                      <a:pt x="328" y="144"/>
                    </a:cubicBezTo>
                    <a:cubicBezTo>
                      <a:pt x="328" y="144"/>
                      <a:pt x="328" y="144"/>
                      <a:pt x="328" y="144"/>
                    </a:cubicBezTo>
                    <a:cubicBezTo>
                      <a:pt x="310" y="169"/>
                      <a:pt x="271" y="205"/>
                      <a:pt x="235" y="232"/>
                    </a:cubicBezTo>
                    <a:cubicBezTo>
                      <a:pt x="235" y="232"/>
                      <a:pt x="235" y="232"/>
                      <a:pt x="235" y="232"/>
                    </a:cubicBezTo>
                    <a:cubicBezTo>
                      <a:pt x="217" y="245"/>
                      <a:pt x="200" y="255"/>
                      <a:pt x="186" y="261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7" name="Freeform 17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0" y="989"/>
                <a:ext cx="246" cy="260"/>
              </a:xfrm>
              <a:custGeom>
                <a:cxnLst>
                  <a:cxn ang="0">
                    <a:pos x="31" y="259"/>
                  </a:cxn>
                  <a:cxn ang="0">
                    <a:pos x="1" y="218"/>
                  </a:cxn>
                  <a:cxn ang="0">
                    <a:pos x="1" y="218"/>
                  </a:cxn>
                  <a:cxn ang="0">
                    <a:pos x="0" y="211"/>
                  </a:cxn>
                  <a:cxn ang="0">
                    <a:pos x="0" y="211"/>
                  </a:cxn>
                  <a:cxn ang="0">
                    <a:pos x="54" y="51"/>
                  </a:cxn>
                  <a:cxn ang="0">
                    <a:pos x="54" y="51"/>
                  </a:cxn>
                  <a:cxn ang="0">
                    <a:pos x="155" y="13"/>
                  </a:cxn>
                  <a:cxn ang="0">
                    <a:pos x="155" y="13"/>
                  </a:cxn>
                  <a:cxn ang="0">
                    <a:pos x="238" y="1"/>
                  </a:cxn>
                  <a:cxn ang="0">
                    <a:pos x="238" y="1"/>
                  </a:cxn>
                  <a:cxn ang="0">
                    <a:pos x="245" y="7"/>
                  </a:cxn>
                  <a:cxn ang="0">
                    <a:pos x="245" y="7"/>
                  </a:cxn>
                  <a:cxn ang="0">
                    <a:pos x="238" y="15"/>
                  </a:cxn>
                  <a:cxn ang="0">
                    <a:pos x="238" y="15"/>
                  </a:cxn>
                  <a:cxn ang="0">
                    <a:pos x="158" y="27"/>
                  </a:cxn>
                  <a:cxn ang="0">
                    <a:pos x="158" y="27"/>
                  </a:cxn>
                  <a:cxn ang="0">
                    <a:pos x="66" y="60"/>
                  </a:cxn>
                  <a:cxn ang="0">
                    <a:pos x="66" y="60"/>
                  </a:cxn>
                  <a:cxn ang="0">
                    <a:pos x="15" y="211"/>
                  </a:cxn>
                  <a:cxn ang="0">
                    <a:pos x="15" y="211"/>
                  </a:cxn>
                  <a:cxn ang="0">
                    <a:pos x="15" y="215"/>
                  </a:cxn>
                  <a:cxn ang="0">
                    <a:pos x="15" y="215"/>
                  </a:cxn>
                  <a:cxn ang="0">
                    <a:pos x="28" y="238"/>
                  </a:cxn>
                  <a:cxn ang="0">
                    <a:pos x="28" y="238"/>
                  </a:cxn>
                  <a:cxn ang="0">
                    <a:pos x="38" y="246"/>
                  </a:cxn>
                  <a:cxn ang="0">
                    <a:pos x="38" y="246"/>
                  </a:cxn>
                  <a:cxn ang="0">
                    <a:pos x="41" y="255"/>
                  </a:cxn>
                  <a:cxn ang="0">
                    <a:pos x="41" y="255"/>
                  </a:cxn>
                  <a:cxn ang="0">
                    <a:pos x="34" y="260"/>
                  </a:cxn>
                  <a:cxn ang="0">
                    <a:pos x="34" y="260"/>
                  </a:cxn>
                  <a:cxn ang="0">
                    <a:pos x="31" y="259"/>
                  </a:cxn>
                </a:cxnLst>
                <a:rect l="0" t="0" r="0" b="0"/>
                <a:pathLst>
                  <a:path w="262" h="278">
                    <a:moveTo>
                      <a:pt x="33" y="277"/>
                    </a:moveTo>
                    <a:cubicBezTo>
                      <a:pt x="32" y="277"/>
                      <a:pt x="6" y="265"/>
                      <a:pt x="1" y="233"/>
                    </a:cubicBezTo>
                    <a:cubicBezTo>
                      <a:pt x="1" y="233"/>
                      <a:pt x="1" y="233"/>
                      <a:pt x="1" y="233"/>
                    </a:cubicBezTo>
                    <a:cubicBezTo>
                      <a:pt x="0" y="230"/>
                      <a:pt x="0" y="228"/>
                      <a:pt x="0" y="226"/>
                    </a:cubicBezTo>
                    <a:cubicBezTo>
                      <a:pt x="0" y="226"/>
                      <a:pt x="0" y="226"/>
                      <a:pt x="0" y="226"/>
                    </a:cubicBezTo>
                    <a:cubicBezTo>
                      <a:pt x="1" y="188"/>
                      <a:pt x="34" y="89"/>
                      <a:pt x="57" y="55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73" y="34"/>
                      <a:pt x="120" y="23"/>
                      <a:pt x="165" y="14"/>
                    </a:cubicBezTo>
                    <a:cubicBezTo>
                      <a:pt x="165" y="14"/>
                      <a:pt x="165" y="14"/>
                      <a:pt x="165" y="14"/>
                    </a:cubicBezTo>
                    <a:cubicBezTo>
                      <a:pt x="210" y="5"/>
                      <a:pt x="252" y="1"/>
                      <a:pt x="253" y="1"/>
                    </a:cubicBezTo>
                    <a:cubicBezTo>
                      <a:pt x="253" y="1"/>
                      <a:pt x="253" y="1"/>
                      <a:pt x="253" y="1"/>
                    </a:cubicBezTo>
                    <a:cubicBezTo>
                      <a:pt x="257" y="0"/>
                      <a:pt x="261" y="3"/>
                      <a:pt x="261" y="8"/>
                    </a:cubicBezTo>
                    <a:cubicBezTo>
                      <a:pt x="261" y="8"/>
                      <a:pt x="261" y="8"/>
                      <a:pt x="261" y="8"/>
                    </a:cubicBezTo>
                    <a:cubicBezTo>
                      <a:pt x="262" y="12"/>
                      <a:pt x="259" y="16"/>
                      <a:pt x="254" y="16"/>
                    </a:cubicBezTo>
                    <a:cubicBezTo>
                      <a:pt x="254" y="16"/>
                      <a:pt x="254" y="16"/>
                      <a:pt x="254" y="16"/>
                    </a:cubicBezTo>
                    <a:cubicBezTo>
                      <a:pt x="254" y="17"/>
                      <a:pt x="213" y="21"/>
                      <a:pt x="168" y="29"/>
                    </a:cubicBezTo>
                    <a:cubicBezTo>
                      <a:pt x="168" y="29"/>
                      <a:pt x="168" y="29"/>
                      <a:pt x="168" y="29"/>
                    </a:cubicBezTo>
                    <a:cubicBezTo>
                      <a:pt x="124" y="37"/>
                      <a:pt x="76" y="52"/>
                      <a:pt x="70" y="64"/>
                    </a:cubicBezTo>
                    <a:cubicBezTo>
                      <a:pt x="70" y="64"/>
                      <a:pt x="70" y="64"/>
                      <a:pt x="70" y="64"/>
                    </a:cubicBezTo>
                    <a:cubicBezTo>
                      <a:pt x="50" y="92"/>
                      <a:pt x="16" y="195"/>
                      <a:pt x="16" y="226"/>
                    </a:cubicBezTo>
                    <a:cubicBezTo>
                      <a:pt x="16" y="226"/>
                      <a:pt x="16" y="226"/>
                      <a:pt x="16" y="226"/>
                    </a:cubicBezTo>
                    <a:cubicBezTo>
                      <a:pt x="16" y="228"/>
                      <a:pt x="16" y="229"/>
                      <a:pt x="16" y="230"/>
                    </a:cubicBezTo>
                    <a:cubicBezTo>
                      <a:pt x="16" y="230"/>
                      <a:pt x="16" y="230"/>
                      <a:pt x="16" y="230"/>
                    </a:cubicBezTo>
                    <a:cubicBezTo>
                      <a:pt x="18" y="242"/>
                      <a:pt x="24" y="250"/>
                      <a:pt x="30" y="255"/>
                    </a:cubicBezTo>
                    <a:cubicBezTo>
                      <a:pt x="30" y="255"/>
                      <a:pt x="30" y="255"/>
                      <a:pt x="30" y="255"/>
                    </a:cubicBezTo>
                    <a:cubicBezTo>
                      <a:pt x="35" y="261"/>
                      <a:pt x="40" y="263"/>
                      <a:pt x="40" y="263"/>
                    </a:cubicBezTo>
                    <a:cubicBezTo>
                      <a:pt x="40" y="263"/>
                      <a:pt x="40" y="263"/>
                      <a:pt x="40" y="263"/>
                    </a:cubicBezTo>
                    <a:cubicBezTo>
                      <a:pt x="44" y="265"/>
                      <a:pt x="45" y="269"/>
                      <a:pt x="44" y="273"/>
                    </a:cubicBezTo>
                    <a:cubicBezTo>
                      <a:pt x="44" y="273"/>
                      <a:pt x="44" y="273"/>
                      <a:pt x="44" y="273"/>
                    </a:cubicBezTo>
                    <a:cubicBezTo>
                      <a:pt x="42" y="276"/>
                      <a:pt x="39" y="278"/>
                      <a:pt x="36" y="278"/>
                    </a:cubicBezTo>
                    <a:cubicBezTo>
                      <a:pt x="36" y="278"/>
                      <a:pt x="36" y="278"/>
                      <a:pt x="36" y="278"/>
                    </a:cubicBezTo>
                    <a:cubicBezTo>
                      <a:pt x="35" y="278"/>
                      <a:pt x="34" y="278"/>
                      <a:pt x="33" y="277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8" name="Freeform 18"/>
              <p:cNvSpPr/>
              <p:nvPr>
                <p:custDataLst>
                  <p:tags r:id="rId15"/>
                </p:custDataLst>
              </p:nvPr>
            </p:nvSpPr>
            <p:spPr>
              <a:xfrm>
                <a:off x="732" y="1192"/>
                <a:ext cx="39" cy="49"/>
              </a:xfrm>
              <a:custGeom>
                <a:cxnLst>
                  <a:cxn ang="0">
                    <a:pos x="4" y="48"/>
                  </a:cxn>
                  <a:cxn ang="0">
                    <a:pos x="2" y="38"/>
                  </a:cxn>
                  <a:cxn ang="0">
                    <a:pos x="2" y="38"/>
                  </a:cxn>
                  <a:cxn ang="0">
                    <a:pos x="24" y="5"/>
                  </a:cxn>
                  <a:cxn ang="0">
                    <a:pos x="34" y="2"/>
                  </a:cxn>
                  <a:cxn ang="0">
                    <a:pos x="34" y="2"/>
                  </a:cxn>
                  <a:cxn ang="0">
                    <a:pos x="37" y="12"/>
                  </a:cxn>
                  <a:cxn ang="0">
                    <a:pos x="37" y="12"/>
                  </a:cxn>
                  <a:cxn ang="0">
                    <a:pos x="14" y="45"/>
                  </a:cxn>
                  <a:cxn ang="0">
                    <a:pos x="9" y="49"/>
                  </a:cxn>
                  <a:cxn ang="0">
                    <a:pos x="9" y="49"/>
                  </a:cxn>
                  <a:cxn ang="0">
                    <a:pos x="4" y="48"/>
                  </a:cxn>
                </a:cxnLst>
                <a:rect l="0" t="0" r="0" b="0"/>
                <a:pathLst>
                  <a:path w="41" h="52">
                    <a:moveTo>
                      <a:pt x="4" y="51"/>
                    </a:moveTo>
                    <a:cubicBezTo>
                      <a:pt x="1" y="48"/>
                      <a:pt x="0" y="43"/>
                      <a:pt x="2" y="40"/>
                    </a:cubicBezTo>
                    <a:cubicBezTo>
                      <a:pt x="2" y="40"/>
                      <a:pt x="2" y="40"/>
                      <a:pt x="2" y="40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8" y="1"/>
                      <a:pt x="33" y="0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40" y="5"/>
                      <a:pt x="41" y="10"/>
                      <a:pt x="39" y="13"/>
                    </a:cubicBezTo>
                    <a:cubicBezTo>
                      <a:pt x="39" y="13"/>
                      <a:pt x="39" y="13"/>
                      <a:pt x="39" y="13"/>
                    </a:cubicBezTo>
                    <a:cubicBezTo>
                      <a:pt x="15" y="48"/>
                      <a:pt x="15" y="48"/>
                      <a:pt x="15" y="48"/>
                    </a:cubicBezTo>
                    <a:cubicBezTo>
                      <a:pt x="14" y="51"/>
                      <a:pt x="11" y="52"/>
                      <a:pt x="9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7" y="52"/>
                      <a:pt x="6" y="51"/>
                      <a:pt x="4" y="51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59" name="Freeform 19"/>
              <p:cNvSpPr/>
              <p:nvPr>
                <p:custDataLst>
                  <p:tags r:id="rId16"/>
                </p:custDataLst>
              </p:nvPr>
            </p:nvSpPr>
            <p:spPr>
              <a:xfrm>
                <a:off x="750" y="1195"/>
                <a:ext cx="20" cy="54"/>
              </a:xfrm>
              <a:custGeom>
                <a:cxnLst>
                  <a:cxn ang="0">
                    <a:pos x="7" y="54"/>
                  </a:cxn>
                  <a:cxn ang="0">
                    <a:pos x="0" y="46"/>
                  </a:cxn>
                  <a:cxn ang="0">
                    <a:pos x="0" y="46"/>
                  </a:cxn>
                  <a:cxn ang="0">
                    <a:pos x="5" y="7"/>
                  </a:cxn>
                  <a:cxn ang="0">
                    <a:pos x="13" y="1"/>
                  </a:cxn>
                  <a:cxn ang="0">
                    <a:pos x="13" y="1"/>
                  </a:cxn>
                  <a:cxn ang="0">
                    <a:pos x="20" y="9"/>
                  </a:cxn>
                  <a:cxn ang="0">
                    <a:pos x="20" y="9"/>
                  </a:cxn>
                  <a:cxn ang="0">
                    <a:pos x="15" y="47"/>
                  </a:cxn>
                  <a:cxn ang="0">
                    <a:pos x="8" y="54"/>
                  </a:cxn>
                  <a:cxn ang="0">
                    <a:pos x="8" y="54"/>
                  </a:cxn>
                  <a:cxn ang="0">
                    <a:pos x="7" y="54"/>
                  </a:cxn>
                </a:cxnLst>
                <a:rect l="0" t="0" r="0" b="0"/>
                <a:pathLst>
                  <a:path w="21" h="57">
                    <a:moveTo>
                      <a:pt x="7" y="58"/>
                    </a:moveTo>
                    <a:cubicBezTo>
                      <a:pt x="3" y="57"/>
                      <a:pt x="0" y="53"/>
                      <a:pt x="0" y="49"/>
                    </a:cubicBezTo>
                    <a:cubicBezTo>
                      <a:pt x="0" y="49"/>
                      <a:pt x="0" y="49"/>
                      <a:pt x="0" y="49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6" y="3"/>
                      <a:pt x="10" y="0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8" y="1"/>
                      <a:pt x="21" y="5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16" y="51"/>
                      <a:pt x="16" y="51"/>
                      <a:pt x="16" y="51"/>
                    </a:cubicBezTo>
                    <a:cubicBezTo>
                      <a:pt x="16" y="55"/>
                      <a:pt x="12" y="58"/>
                      <a:pt x="8" y="58"/>
                    </a:cubicBezTo>
                    <a:cubicBezTo>
                      <a:pt x="8" y="58"/>
                      <a:pt x="8" y="58"/>
                      <a:pt x="8" y="58"/>
                    </a:cubicBezTo>
                    <a:cubicBezTo>
                      <a:pt x="8" y="58"/>
                      <a:pt x="8" y="58"/>
                      <a:pt x="7" y="58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0" name="Freeform 20"/>
              <p:cNvSpPr/>
              <p:nvPr>
                <p:custDataLst>
                  <p:tags r:id="rId17"/>
                </p:custDataLst>
              </p:nvPr>
            </p:nvSpPr>
            <p:spPr>
              <a:xfrm>
                <a:off x="1178" y="1240"/>
                <a:ext cx="478" cy="198"/>
              </a:xfrm>
              <a:custGeom>
                <a:cxnLst>
                  <a:cxn ang="0">
                    <a:pos x="389" y="190"/>
                  </a:cxn>
                  <a:cxn ang="0">
                    <a:pos x="335" y="46"/>
                  </a:cxn>
                  <a:cxn ang="0">
                    <a:pos x="335" y="46"/>
                  </a:cxn>
                  <a:cxn ang="0">
                    <a:pos x="321" y="16"/>
                  </a:cxn>
                  <a:cxn ang="0">
                    <a:pos x="321" y="16"/>
                  </a:cxn>
                  <a:cxn ang="0">
                    <a:pos x="321" y="16"/>
                  </a:cxn>
                  <a:cxn ang="0">
                    <a:pos x="321" y="16"/>
                  </a:cxn>
                  <a:cxn ang="0">
                    <a:pos x="316" y="15"/>
                  </a:cxn>
                  <a:cxn ang="0">
                    <a:pos x="316" y="15"/>
                  </a:cxn>
                  <a:cxn ang="0">
                    <a:pos x="258" y="31"/>
                  </a:cxn>
                  <a:cxn ang="0">
                    <a:pos x="258" y="31"/>
                  </a:cxn>
                  <a:cxn ang="0">
                    <a:pos x="10" y="111"/>
                  </a:cxn>
                  <a:cxn ang="0">
                    <a:pos x="1" y="106"/>
                  </a:cxn>
                  <a:cxn ang="0">
                    <a:pos x="1" y="106"/>
                  </a:cxn>
                  <a:cxn ang="0">
                    <a:pos x="6" y="97"/>
                  </a:cxn>
                  <a:cxn ang="0">
                    <a:pos x="6" y="97"/>
                  </a:cxn>
                  <a:cxn ang="0">
                    <a:pos x="253" y="17"/>
                  </a:cxn>
                  <a:cxn ang="0">
                    <a:pos x="316" y="0"/>
                  </a:cxn>
                  <a:cxn ang="0">
                    <a:pos x="316" y="0"/>
                  </a:cxn>
                  <a:cxn ang="0">
                    <a:pos x="333" y="7"/>
                  </a:cxn>
                  <a:cxn ang="0">
                    <a:pos x="333" y="7"/>
                  </a:cxn>
                  <a:cxn ang="0">
                    <a:pos x="349" y="40"/>
                  </a:cxn>
                  <a:cxn ang="0">
                    <a:pos x="349" y="40"/>
                  </a:cxn>
                  <a:cxn ang="0">
                    <a:pos x="372" y="100"/>
                  </a:cxn>
                  <a:cxn ang="0">
                    <a:pos x="372" y="100"/>
                  </a:cxn>
                  <a:cxn ang="0">
                    <a:pos x="399" y="175"/>
                  </a:cxn>
                  <a:cxn ang="0">
                    <a:pos x="399" y="175"/>
                  </a:cxn>
                  <a:cxn ang="0">
                    <a:pos x="466" y="132"/>
                  </a:cxn>
                  <a:cxn ang="0">
                    <a:pos x="476" y="134"/>
                  </a:cxn>
                  <a:cxn ang="0">
                    <a:pos x="476" y="134"/>
                  </a:cxn>
                  <a:cxn ang="0">
                    <a:pos x="473" y="145"/>
                  </a:cxn>
                  <a:cxn ang="0">
                    <a:pos x="473" y="145"/>
                  </a:cxn>
                  <a:cxn ang="0">
                    <a:pos x="392" y="198"/>
                  </a:cxn>
                  <a:cxn ang="0">
                    <a:pos x="389" y="190"/>
                  </a:cxn>
                </a:cxnLst>
                <a:rect l="0" t="0" r="0" b="0"/>
                <a:pathLst>
                  <a:path w="510" h="211">
                    <a:moveTo>
                      <a:pt x="415" y="202"/>
                    </a:moveTo>
                    <a:cubicBezTo>
                      <a:pt x="415" y="202"/>
                      <a:pt x="379" y="104"/>
                      <a:pt x="357" y="49"/>
                    </a:cubicBezTo>
                    <a:cubicBezTo>
                      <a:pt x="357" y="49"/>
                      <a:pt x="357" y="49"/>
                      <a:pt x="357" y="49"/>
                    </a:cubicBezTo>
                    <a:cubicBezTo>
                      <a:pt x="351" y="33"/>
                      <a:pt x="344" y="19"/>
                      <a:pt x="343" y="17"/>
                    </a:cubicBezTo>
                    <a:cubicBezTo>
                      <a:pt x="343" y="17"/>
                      <a:pt x="343" y="17"/>
                      <a:pt x="343" y="17"/>
                    </a:cubicBezTo>
                    <a:cubicBezTo>
                      <a:pt x="343" y="17"/>
                      <a:pt x="342" y="17"/>
                      <a:pt x="342" y="17"/>
                    </a:cubicBezTo>
                    <a:cubicBezTo>
                      <a:pt x="342" y="17"/>
                      <a:pt x="342" y="17"/>
                      <a:pt x="342" y="17"/>
                    </a:cubicBezTo>
                    <a:cubicBezTo>
                      <a:pt x="341" y="17"/>
                      <a:pt x="339" y="16"/>
                      <a:pt x="337" y="16"/>
                    </a:cubicBezTo>
                    <a:cubicBezTo>
                      <a:pt x="337" y="16"/>
                      <a:pt x="337" y="16"/>
                      <a:pt x="337" y="16"/>
                    </a:cubicBezTo>
                    <a:cubicBezTo>
                      <a:pt x="318" y="16"/>
                      <a:pt x="275" y="32"/>
                      <a:pt x="275" y="33"/>
                    </a:cubicBezTo>
                    <a:cubicBezTo>
                      <a:pt x="275" y="33"/>
                      <a:pt x="275" y="33"/>
                      <a:pt x="275" y="33"/>
                    </a:cubicBezTo>
                    <a:cubicBezTo>
                      <a:pt x="11" y="118"/>
                      <a:pt x="11" y="118"/>
                      <a:pt x="11" y="118"/>
                    </a:cubicBezTo>
                    <a:cubicBezTo>
                      <a:pt x="7" y="120"/>
                      <a:pt x="2" y="117"/>
                      <a:pt x="1" y="113"/>
                    </a:cubicBezTo>
                    <a:cubicBezTo>
                      <a:pt x="1" y="113"/>
                      <a:pt x="1" y="113"/>
                      <a:pt x="1" y="113"/>
                    </a:cubicBezTo>
                    <a:cubicBezTo>
                      <a:pt x="0" y="109"/>
                      <a:pt x="2" y="105"/>
                      <a:pt x="6" y="103"/>
                    </a:cubicBezTo>
                    <a:cubicBezTo>
                      <a:pt x="6" y="103"/>
                      <a:pt x="6" y="103"/>
                      <a:pt x="6" y="103"/>
                    </a:cubicBezTo>
                    <a:cubicBezTo>
                      <a:pt x="270" y="18"/>
                      <a:pt x="270" y="18"/>
                      <a:pt x="270" y="18"/>
                    </a:cubicBezTo>
                    <a:cubicBezTo>
                      <a:pt x="270" y="18"/>
                      <a:pt x="312" y="1"/>
                      <a:pt x="337" y="0"/>
                    </a:cubicBezTo>
                    <a:cubicBezTo>
                      <a:pt x="337" y="0"/>
                      <a:pt x="337" y="0"/>
                      <a:pt x="337" y="0"/>
                    </a:cubicBezTo>
                    <a:cubicBezTo>
                      <a:pt x="343" y="1"/>
                      <a:pt x="350" y="1"/>
                      <a:pt x="355" y="7"/>
                    </a:cubicBezTo>
                    <a:cubicBezTo>
                      <a:pt x="355" y="7"/>
                      <a:pt x="355" y="7"/>
                      <a:pt x="355" y="7"/>
                    </a:cubicBezTo>
                    <a:cubicBezTo>
                      <a:pt x="359" y="12"/>
                      <a:pt x="364" y="25"/>
                      <a:pt x="372" y="43"/>
                    </a:cubicBezTo>
                    <a:cubicBezTo>
                      <a:pt x="372" y="43"/>
                      <a:pt x="372" y="43"/>
                      <a:pt x="372" y="43"/>
                    </a:cubicBezTo>
                    <a:cubicBezTo>
                      <a:pt x="379" y="62"/>
                      <a:pt x="388" y="85"/>
                      <a:pt x="397" y="107"/>
                    </a:cubicBezTo>
                    <a:cubicBezTo>
                      <a:pt x="397" y="107"/>
                      <a:pt x="397" y="107"/>
                      <a:pt x="397" y="107"/>
                    </a:cubicBezTo>
                    <a:cubicBezTo>
                      <a:pt x="409" y="140"/>
                      <a:pt x="421" y="172"/>
                      <a:pt x="426" y="187"/>
                    </a:cubicBezTo>
                    <a:cubicBezTo>
                      <a:pt x="426" y="187"/>
                      <a:pt x="426" y="187"/>
                      <a:pt x="426" y="187"/>
                    </a:cubicBezTo>
                    <a:cubicBezTo>
                      <a:pt x="497" y="141"/>
                      <a:pt x="497" y="141"/>
                      <a:pt x="497" y="141"/>
                    </a:cubicBezTo>
                    <a:cubicBezTo>
                      <a:pt x="500" y="138"/>
                      <a:pt x="505" y="139"/>
                      <a:pt x="508" y="143"/>
                    </a:cubicBezTo>
                    <a:cubicBezTo>
                      <a:pt x="508" y="143"/>
                      <a:pt x="508" y="143"/>
                      <a:pt x="508" y="143"/>
                    </a:cubicBezTo>
                    <a:cubicBezTo>
                      <a:pt x="510" y="146"/>
                      <a:pt x="509" y="151"/>
                      <a:pt x="505" y="154"/>
                    </a:cubicBezTo>
                    <a:cubicBezTo>
                      <a:pt x="505" y="154"/>
                      <a:pt x="505" y="154"/>
                      <a:pt x="505" y="154"/>
                    </a:cubicBezTo>
                    <a:cubicBezTo>
                      <a:pt x="418" y="211"/>
                      <a:pt x="418" y="211"/>
                      <a:pt x="418" y="211"/>
                    </a:cubicBezTo>
                    <a:cubicBezTo>
                      <a:pt x="415" y="202"/>
                      <a:pt x="415" y="202"/>
                      <a:pt x="415" y="202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1" name="Freeform 21"/>
              <p:cNvSpPr/>
              <p:nvPr>
                <p:custDataLst>
                  <p:tags r:id="rId18"/>
                </p:custDataLst>
              </p:nvPr>
            </p:nvSpPr>
            <p:spPr>
              <a:xfrm>
                <a:off x="864" y="1354"/>
                <a:ext cx="343" cy="222"/>
              </a:xfrm>
              <a:custGeom>
                <a:cxnLst>
                  <a:cxn ang="0">
                    <a:pos x="5" y="221"/>
                  </a:cxn>
                  <a:cxn ang="0">
                    <a:pos x="2" y="211"/>
                  </a:cxn>
                  <a:cxn ang="0">
                    <a:pos x="2" y="211"/>
                  </a:cxn>
                  <a:cxn ang="0">
                    <a:pos x="31" y="160"/>
                  </a:cxn>
                  <a:cxn ang="0">
                    <a:pos x="31" y="160"/>
                  </a:cxn>
                  <a:cxn ang="0">
                    <a:pos x="84" y="101"/>
                  </a:cxn>
                  <a:cxn ang="0">
                    <a:pos x="84" y="101"/>
                  </a:cxn>
                  <a:cxn ang="0">
                    <a:pos x="93" y="99"/>
                  </a:cxn>
                  <a:cxn ang="0">
                    <a:pos x="93" y="99"/>
                  </a:cxn>
                  <a:cxn ang="0">
                    <a:pos x="203" y="134"/>
                  </a:cxn>
                  <a:cxn ang="0">
                    <a:pos x="203" y="134"/>
                  </a:cxn>
                  <a:cxn ang="0">
                    <a:pos x="316" y="167"/>
                  </a:cxn>
                  <a:cxn ang="0">
                    <a:pos x="316" y="167"/>
                  </a:cxn>
                  <a:cxn ang="0">
                    <a:pos x="321" y="167"/>
                  </a:cxn>
                  <a:cxn ang="0">
                    <a:pos x="321" y="167"/>
                  </a:cxn>
                  <a:cxn ang="0">
                    <a:pos x="327" y="151"/>
                  </a:cxn>
                  <a:cxn ang="0">
                    <a:pos x="327" y="151"/>
                  </a:cxn>
                  <a:cxn ang="0">
                    <a:pos x="306" y="65"/>
                  </a:cxn>
                  <a:cxn ang="0">
                    <a:pos x="306" y="65"/>
                  </a:cxn>
                  <a:cxn ang="0">
                    <a:pos x="284" y="11"/>
                  </a:cxn>
                  <a:cxn ang="0">
                    <a:pos x="284" y="11"/>
                  </a:cxn>
                  <a:cxn ang="0">
                    <a:pos x="288" y="2"/>
                  </a:cxn>
                  <a:cxn ang="0">
                    <a:pos x="288" y="2"/>
                  </a:cxn>
                  <a:cxn ang="0">
                    <a:pos x="298" y="6"/>
                  </a:cxn>
                  <a:cxn ang="0">
                    <a:pos x="298" y="6"/>
                  </a:cxn>
                  <a:cxn ang="0">
                    <a:pos x="342" y="151"/>
                  </a:cxn>
                  <a:cxn ang="0">
                    <a:pos x="342" y="151"/>
                  </a:cxn>
                  <a:cxn ang="0">
                    <a:pos x="323" y="182"/>
                  </a:cxn>
                  <a:cxn ang="0">
                    <a:pos x="323" y="182"/>
                  </a:cxn>
                  <a:cxn ang="0">
                    <a:pos x="316" y="182"/>
                  </a:cxn>
                  <a:cxn ang="0">
                    <a:pos x="316" y="182"/>
                  </a:cxn>
                  <a:cxn ang="0">
                    <a:pos x="198" y="148"/>
                  </a:cxn>
                  <a:cxn ang="0">
                    <a:pos x="198" y="148"/>
                  </a:cxn>
                  <a:cxn ang="0">
                    <a:pos x="93" y="114"/>
                  </a:cxn>
                  <a:cxn ang="0">
                    <a:pos x="93" y="114"/>
                  </a:cxn>
                  <a:cxn ang="0">
                    <a:pos x="89" y="114"/>
                  </a:cxn>
                  <a:cxn ang="0">
                    <a:pos x="89" y="114"/>
                  </a:cxn>
                  <a:cxn ang="0">
                    <a:pos x="43" y="168"/>
                  </a:cxn>
                  <a:cxn ang="0">
                    <a:pos x="43" y="168"/>
                  </a:cxn>
                  <a:cxn ang="0">
                    <a:pos x="15" y="217"/>
                  </a:cxn>
                  <a:cxn ang="0">
                    <a:pos x="15" y="217"/>
                  </a:cxn>
                  <a:cxn ang="0">
                    <a:pos x="8" y="222"/>
                  </a:cxn>
                  <a:cxn ang="0">
                    <a:pos x="8" y="222"/>
                  </a:cxn>
                  <a:cxn ang="0">
                    <a:pos x="5" y="221"/>
                  </a:cxn>
                </a:cxnLst>
                <a:rect l="0" t="0" r="0" b="0"/>
                <a:pathLst>
                  <a:path w="366" h="236">
                    <a:moveTo>
                      <a:pt x="5" y="235"/>
                    </a:moveTo>
                    <a:cubicBezTo>
                      <a:pt x="1" y="233"/>
                      <a:pt x="0" y="228"/>
                      <a:pt x="2" y="224"/>
                    </a:cubicBezTo>
                    <a:cubicBezTo>
                      <a:pt x="2" y="224"/>
                      <a:pt x="2" y="224"/>
                      <a:pt x="2" y="224"/>
                    </a:cubicBezTo>
                    <a:cubicBezTo>
                      <a:pt x="2" y="224"/>
                      <a:pt x="16" y="198"/>
                      <a:pt x="33" y="170"/>
                    </a:cubicBezTo>
                    <a:cubicBezTo>
                      <a:pt x="33" y="170"/>
                      <a:pt x="33" y="170"/>
                      <a:pt x="33" y="170"/>
                    </a:cubicBezTo>
                    <a:cubicBezTo>
                      <a:pt x="51" y="143"/>
                      <a:pt x="71" y="114"/>
                      <a:pt x="90" y="107"/>
                    </a:cubicBezTo>
                    <a:cubicBezTo>
                      <a:pt x="90" y="107"/>
                      <a:pt x="90" y="107"/>
                      <a:pt x="90" y="107"/>
                    </a:cubicBezTo>
                    <a:cubicBezTo>
                      <a:pt x="93" y="105"/>
                      <a:pt x="96" y="105"/>
                      <a:pt x="99" y="105"/>
                    </a:cubicBezTo>
                    <a:cubicBezTo>
                      <a:pt x="99" y="105"/>
                      <a:pt x="99" y="105"/>
                      <a:pt x="99" y="105"/>
                    </a:cubicBezTo>
                    <a:cubicBezTo>
                      <a:pt x="122" y="106"/>
                      <a:pt x="168" y="124"/>
                      <a:pt x="217" y="142"/>
                    </a:cubicBezTo>
                    <a:cubicBezTo>
                      <a:pt x="217" y="142"/>
                      <a:pt x="217" y="142"/>
                      <a:pt x="217" y="142"/>
                    </a:cubicBezTo>
                    <a:cubicBezTo>
                      <a:pt x="265" y="160"/>
                      <a:pt x="315" y="178"/>
                      <a:pt x="337" y="178"/>
                    </a:cubicBezTo>
                    <a:cubicBezTo>
                      <a:pt x="337" y="178"/>
                      <a:pt x="337" y="178"/>
                      <a:pt x="337" y="178"/>
                    </a:cubicBezTo>
                    <a:cubicBezTo>
                      <a:pt x="339" y="178"/>
                      <a:pt x="341" y="178"/>
                      <a:pt x="342" y="177"/>
                    </a:cubicBezTo>
                    <a:cubicBezTo>
                      <a:pt x="342" y="177"/>
                      <a:pt x="342" y="177"/>
                      <a:pt x="342" y="177"/>
                    </a:cubicBezTo>
                    <a:cubicBezTo>
                      <a:pt x="346" y="177"/>
                      <a:pt x="349" y="173"/>
                      <a:pt x="349" y="160"/>
                    </a:cubicBezTo>
                    <a:cubicBezTo>
                      <a:pt x="349" y="160"/>
                      <a:pt x="349" y="160"/>
                      <a:pt x="349" y="160"/>
                    </a:cubicBezTo>
                    <a:cubicBezTo>
                      <a:pt x="350" y="137"/>
                      <a:pt x="338" y="100"/>
                      <a:pt x="327" y="69"/>
                    </a:cubicBezTo>
                    <a:cubicBezTo>
                      <a:pt x="327" y="69"/>
                      <a:pt x="327" y="69"/>
                      <a:pt x="327" y="69"/>
                    </a:cubicBezTo>
                    <a:cubicBezTo>
                      <a:pt x="315" y="37"/>
                      <a:pt x="304" y="12"/>
                      <a:pt x="303" y="12"/>
                    </a:cubicBezTo>
                    <a:cubicBezTo>
                      <a:pt x="303" y="12"/>
                      <a:pt x="303" y="12"/>
                      <a:pt x="303" y="12"/>
                    </a:cubicBezTo>
                    <a:cubicBezTo>
                      <a:pt x="302" y="8"/>
                      <a:pt x="303" y="4"/>
                      <a:pt x="307" y="2"/>
                    </a:cubicBezTo>
                    <a:cubicBezTo>
                      <a:pt x="307" y="2"/>
                      <a:pt x="307" y="2"/>
                      <a:pt x="307" y="2"/>
                    </a:cubicBezTo>
                    <a:cubicBezTo>
                      <a:pt x="311" y="0"/>
                      <a:pt x="316" y="2"/>
                      <a:pt x="318" y="6"/>
                    </a:cubicBezTo>
                    <a:cubicBezTo>
                      <a:pt x="318" y="6"/>
                      <a:pt x="318" y="6"/>
                      <a:pt x="318" y="6"/>
                    </a:cubicBezTo>
                    <a:cubicBezTo>
                      <a:pt x="318" y="6"/>
                      <a:pt x="365" y="107"/>
                      <a:pt x="365" y="160"/>
                    </a:cubicBezTo>
                    <a:cubicBezTo>
                      <a:pt x="365" y="160"/>
                      <a:pt x="365" y="160"/>
                      <a:pt x="365" y="160"/>
                    </a:cubicBezTo>
                    <a:cubicBezTo>
                      <a:pt x="366" y="174"/>
                      <a:pt x="361" y="190"/>
                      <a:pt x="345" y="193"/>
                    </a:cubicBezTo>
                    <a:cubicBezTo>
                      <a:pt x="345" y="193"/>
                      <a:pt x="345" y="193"/>
                      <a:pt x="345" y="193"/>
                    </a:cubicBezTo>
                    <a:cubicBezTo>
                      <a:pt x="342" y="194"/>
                      <a:pt x="340" y="194"/>
                      <a:pt x="337" y="194"/>
                    </a:cubicBezTo>
                    <a:cubicBezTo>
                      <a:pt x="337" y="194"/>
                      <a:pt x="337" y="194"/>
                      <a:pt x="337" y="194"/>
                    </a:cubicBezTo>
                    <a:cubicBezTo>
                      <a:pt x="309" y="193"/>
                      <a:pt x="260" y="175"/>
                      <a:pt x="211" y="157"/>
                    </a:cubicBezTo>
                    <a:cubicBezTo>
                      <a:pt x="211" y="157"/>
                      <a:pt x="211" y="157"/>
                      <a:pt x="211" y="157"/>
                    </a:cubicBezTo>
                    <a:cubicBezTo>
                      <a:pt x="164" y="139"/>
                      <a:pt x="115" y="121"/>
                      <a:pt x="99" y="121"/>
                    </a:cubicBezTo>
                    <a:cubicBezTo>
                      <a:pt x="99" y="121"/>
                      <a:pt x="99" y="121"/>
                      <a:pt x="99" y="121"/>
                    </a:cubicBezTo>
                    <a:cubicBezTo>
                      <a:pt x="97" y="121"/>
                      <a:pt x="96" y="121"/>
                      <a:pt x="95" y="121"/>
                    </a:cubicBezTo>
                    <a:cubicBezTo>
                      <a:pt x="95" y="121"/>
                      <a:pt x="95" y="121"/>
                      <a:pt x="95" y="121"/>
                    </a:cubicBezTo>
                    <a:cubicBezTo>
                      <a:pt x="86" y="124"/>
                      <a:pt x="63" y="152"/>
                      <a:pt x="46" y="179"/>
                    </a:cubicBezTo>
                    <a:cubicBezTo>
                      <a:pt x="46" y="179"/>
                      <a:pt x="46" y="179"/>
                      <a:pt x="46" y="179"/>
                    </a:cubicBezTo>
                    <a:cubicBezTo>
                      <a:pt x="29" y="206"/>
                      <a:pt x="16" y="231"/>
                      <a:pt x="16" y="231"/>
                    </a:cubicBezTo>
                    <a:cubicBezTo>
                      <a:pt x="16" y="231"/>
                      <a:pt x="16" y="231"/>
                      <a:pt x="16" y="231"/>
                    </a:cubicBezTo>
                    <a:cubicBezTo>
                      <a:pt x="14" y="234"/>
                      <a:pt x="12" y="236"/>
                      <a:pt x="9" y="236"/>
                    </a:cubicBezTo>
                    <a:cubicBezTo>
                      <a:pt x="9" y="236"/>
                      <a:pt x="9" y="236"/>
                      <a:pt x="9" y="236"/>
                    </a:cubicBezTo>
                    <a:cubicBezTo>
                      <a:pt x="8" y="236"/>
                      <a:pt x="6" y="235"/>
                      <a:pt x="5" y="235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2" name="Freeform 22"/>
              <p:cNvSpPr/>
              <p:nvPr>
                <p:custDataLst>
                  <p:tags r:id="rId19"/>
                </p:custDataLst>
              </p:nvPr>
            </p:nvSpPr>
            <p:spPr>
              <a:xfrm>
                <a:off x="1309" y="598"/>
                <a:ext cx="203" cy="131"/>
              </a:xfrm>
              <a:custGeom>
                <a:cxnLst>
                  <a:cxn ang="0">
                    <a:pos x="23" y="131"/>
                  </a:cxn>
                  <a:cxn ang="0">
                    <a:pos x="0" y="73"/>
                  </a:cxn>
                  <a:cxn ang="0">
                    <a:pos x="173" y="2"/>
                  </a:cxn>
                  <a:cxn ang="0">
                    <a:pos x="183" y="6"/>
                  </a:cxn>
                  <a:cxn ang="0">
                    <a:pos x="183" y="6"/>
                  </a:cxn>
                  <a:cxn ang="0">
                    <a:pos x="179" y="15"/>
                  </a:cxn>
                  <a:cxn ang="0">
                    <a:pos x="179" y="15"/>
                  </a:cxn>
                  <a:cxn ang="0">
                    <a:pos x="19" y="80"/>
                  </a:cxn>
                  <a:cxn ang="0">
                    <a:pos x="32" y="111"/>
                  </a:cxn>
                  <a:cxn ang="0">
                    <a:pos x="192" y="46"/>
                  </a:cxn>
                  <a:cxn ang="0">
                    <a:pos x="201" y="51"/>
                  </a:cxn>
                  <a:cxn ang="0">
                    <a:pos x="201" y="51"/>
                  </a:cxn>
                  <a:cxn ang="0">
                    <a:pos x="197" y="60"/>
                  </a:cxn>
                  <a:cxn ang="0">
                    <a:pos x="197" y="60"/>
                  </a:cxn>
                  <a:cxn ang="0">
                    <a:pos x="23" y="131"/>
                  </a:cxn>
                </a:cxnLst>
                <a:rect l="0" t="0" r="0" b="0"/>
                <a:pathLst>
                  <a:path w="216" h="140">
                    <a:moveTo>
                      <a:pt x="25" y="140"/>
                    </a:moveTo>
                    <a:cubicBezTo>
                      <a:pt x="0" y="78"/>
                      <a:pt x="0" y="78"/>
                      <a:pt x="0" y="78"/>
                    </a:cubicBezTo>
                    <a:cubicBezTo>
                      <a:pt x="185" y="2"/>
                      <a:pt x="185" y="2"/>
                      <a:pt x="185" y="2"/>
                    </a:cubicBezTo>
                    <a:cubicBezTo>
                      <a:pt x="189" y="0"/>
                      <a:pt x="194" y="2"/>
                      <a:pt x="196" y="6"/>
                    </a:cubicBezTo>
                    <a:cubicBezTo>
                      <a:pt x="196" y="6"/>
                      <a:pt x="196" y="6"/>
                      <a:pt x="196" y="6"/>
                    </a:cubicBezTo>
                    <a:cubicBezTo>
                      <a:pt x="197" y="10"/>
                      <a:pt x="195" y="15"/>
                      <a:pt x="191" y="16"/>
                    </a:cubicBezTo>
                    <a:cubicBezTo>
                      <a:pt x="191" y="16"/>
                      <a:pt x="191" y="16"/>
                      <a:pt x="191" y="16"/>
                    </a:cubicBezTo>
                    <a:cubicBezTo>
                      <a:pt x="20" y="86"/>
                      <a:pt x="20" y="86"/>
                      <a:pt x="20" y="86"/>
                    </a:cubicBezTo>
                    <a:cubicBezTo>
                      <a:pt x="34" y="119"/>
                      <a:pt x="34" y="119"/>
                      <a:pt x="34" y="119"/>
                    </a:cubicBezTo>
                    <a:cubicBezTo>
                      <a:pt x="205" y="49"/>
                      <a:pt x="205" y="49"/>
                      <a:pt x="205" y="49"/>
                    </a:cubicBezTo>
                    <a:cubicBezTo>
                      <a:pt x="209" y="48"/>
                      <a:pt x="214" y="50"/>
                      <a:pt x="215" y="54"/>
                    </a:cubicBezTo>
                    <a:cubicBezTo>
                      <a:pt x="215" y="54"/>
                      <a:pt x="215" y="54"/>
                      <a:pt x="215" y="54"/>
                    </a:cubicBezTo>
                    <a:cubicBezTo>
                      <a:pt x="217" y="58"/>
                      <a:pt x="215" y="62"/>
                      <a:pt x="211" y="64"/>
                    </a:cubicBezTo>
                    <a:cubicBezTo>
                      <a:pt x="211" y="64"/>
                      <a:pt x="211" y="64"/>
                      <a:pt x="211" y="64"/>
                    </a:cubicBezTo>
                    <a:cubicBezTo>
                      <a:pt x="25" y="140"/>
                      <a:pt x="25" y="140"/>
                      <a:pt x="25" y="140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3" name="Freeform 23"/>
              <p:cNvSpPr/>
              <p:nvPr>
                <p:custDataLst>
                  <p:tags r:id="rId20"/>
                </p:custDataLst>
              </p:nvPr>
            </p:nvSpPr>
            <p:spPr>
              <a:xfrm>
                <a:off x="1451" y="563"/>
                <a:ext cx="65" cy="178"/>
              </a:xfrm>
              <a:custGeom>
                <a:cxnLst>
                  <a:cxn ang="0">
                    <a:pos x="2" y="89"/>
                  </a:cxn>
                  <a:cxn ang="0">
                    <a:pos x="6" y="80"/>
                  </a:cxn>
                  <a:cxn ang="0">
                    <a:pos x="6" y="80"/>
                  </a:cxn>
                  <a:cxn ang="0">
                    <a:pos x="16" y="83"/>
                  </a:cxn>
                  <a:cxn ang="0">
                    <a:pos x="16" y="83"/>
                  </a:cxn>
                  <a:cxn ang="0">
                    <a:pos x="37" y="135"/>
                  </a:cxn>
                  <a:cxn ang="0">
                    <a:pos x="49" y="98"/>
                  </a:cxn>
                  <a:cxn ang="0">
                    <a:pos x="13" y="11"/>
                  </a:cxn>
                  <a:cxn ang="0">
                    <a:pos x="17" y="2"/>
                  </a:cxn>
                  <a:cxn ang="0">
                    <a:pos x="17" y="2"/>
                  </a:cxn>
                  <a:cxn ang="0">
                    <a:pos x="26" y="6"/>
                  </a:cxn>
                  <a:cxn ang="0">
                    <a:pos x="26" y="6"/>
                  </a:cxn>
                  <a:cxn ang="0">
                    <a:pos x="65" y="98"/>
                  </a:cxn>
                  <a:cxn ang="0">
                    <a:pos x="38" y="178"/>
                  </a:cxn>
                  <a:cxn ang="0">
                    <a:pos x="2" y="89"/>
                  </a:cxn>
                </a:cxnLst>
                <a:rect l="0" t="0" r="0" b="0"/>
                <a:pathLst>
                  <a:path w="69" h="190">
                    <a:moveTo>
                      <a:pt x="2" y="95"/>
                    </a:moveTo>
                    <a:cubicBezTo>
                      <a:pt x="0" y="91"/>
                      <a:pt x="2" y="86"/>
                      <a:pt x="6" y="85"/>
                    </a:cubicBezTo>
                    <a:cubicBezTo>
                      <a:pt x="6" y="85"/>
                      <a:pt x="6" y="85"/>
                      <a:pt x="6" y="85"/>
                    </a:cubicBezTo>
                    <a:cubicBezTo>
                      <a:pt x="10" y="83"/>
                      <a:pt x="15" y="85"/>
                      <a:pt x="17" y="89"/>
                    </a:cubicBezTo>
                    <a:cubicBezTo>
                      <a:pt x="17" y="89"/>
                      <a:pt x="17" y="89"/>
                      <a:pt x="17" y="89"/>
                    </a:cubicBezTo>
                    <a:cubicBezTo>
                      <a:pt x="39" y="144"/>
                      <a:pt x="39" y="144"/>
                      <a:pt x="39" y="144"/>
                    </a:cubicBezTo>
                    <a:cubicBezTo>
                      <a:pt x="52" y="105"/>
                      <a:pt x="52" y="105"/>
                      <a:pt x="52" y="105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2" y="8"/>
                      <a:pt x="14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2" y="0"/>
                      <a:pt x="27" y="2"/>
                      <a:pt x="28" y="6"/>
                    </a:cubicBezTo>
                    <a:cubicBezTo>
                      <a:pt x="28" y="6"/>
                      <a:pt x="28" y="6"/>
                      <a:pt x="28" y="6"/>
                    </a:cubicBezTo>
                    <a:cubicBezTo>
                      <a:pt x="69" y="105"/>
                      <a:pt x="69" y="105"/>
                      <a:pt x="69" y="105"/>
                    </a:cubicBezTo>
                    <a:cubicBezTo>
                      <a:pt x="40" y="190"/>
                      <a:pt x="40" y="190"/>
                      <a:pt x="40" y="190"/>
                    </a:cubicBezTo>
                    <a:cubicBezTo>
                      <a:pt x="2" y="95"/>
                      <a:pt x="2" y="95"/>
                      <a:pt x="2" y="95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4" name="Freeform 24"/>
              <p:cNvSpPr/>
              <p:nvPr>
                <p:custDataLst>
                  <p:tags r:id="rId21"/>
                </p:custDataLst>
              </p:nvPr>
            </p:nvSpPr>
            <p:spPr>
              <a:xfrm>
                <a:off x="1495" y="557"/>
                <a:ext cx="228" cy="103"/>
              </a:xfrm>
              <a:custGeom>
                <a:cxnLst>
                  <a:cxn ang="0">
                    <a:pos x="11" y="101"/>
                  </a:cxn>
                  <a:cxn ang="0">
                    <a:pos x="2" y="97"/>
                  </a:cxn>
                  <a:cxn ang="0">
                    <a:pos x="2" y="97"/>
                  </a:cxn>
                  <a:cxn ang="0">
                    <a:pos x="6" y="87"/>
                  </a:cxn>
                  <a:cxn ang="0">
                    <a:pos x="6" y="87"/>
                  </a:cxn>
                  <a:cxn ang="0">
                    <a:pos x="217" y="1"/>
                  </a:cxn>
                  <a:cxn ang="0">
                    <a:pos x="226" y="6"/>
                  </a:cxn>
                  <a:cxn ang="0">
                    <a:pos x="226" y="6"/>
                  </a:cxn>
                  <a:cxn ang="0">
                    <a:pos x="222" y="15"/>
                  </a:cxn>
                  <a:cxn ang="0">
                    <a:pos x="222" y="15"/>
                  </a:cxn>
                  <a:cxn ang="0">
                    <a:pos x="11" y="101"/>
                  </a:cxn>
                </a:cxnLst>
                <a:rect l="0" t="0" r="0" b="0"/>
                <a:pathLst>
                  <a:path w="243" h="110">
                    <a:moveTo>
                      <a:pt x="12" y="108"/>
                    </a:moveTo>
                    <a:cubicBezTo>
                      <a:pt x="8" y="110"/>
                      <a:pt x="3" y="108"/>
                      <a:pt x="2" y="104"/>
                    </a:cubicBezTo>
                    <a:cubicBezTo>
                      <a:pt x="2" y="104"/>
                      <a:pt x="2" y="104"/>
                      <a:pt x="2" y="104"/>
                    </a:cubicBezTo>
                    <a:cubicBezTo>
                      <a:pt x="0" y="100"/>
                      <a:pt x="2" y="95"/>
                      <a:pt x="6" y="93"/>
                    </a:cubicBezTo>
                    <a:cubicBezTo>
                      <a:pt x="6" y="93"/>
                      <a:pt x="6" y="93"/>
                      <a:pt x="6" y="93"/>
                    </a:cubicBezTo>
                    <a:cubicBezTo>
                      <a:pt x="231" y="1"/>
                      <a:pt x="231" y="1"/>
                      <a:pt x="231" y="1"/>
                    </a:cubicBezTo>
                    <a:cubicBezTo>
                      <a:pt x="235" y="0"/>
                      <a:pt x="240" y="2"/>
                      <a:pt x="241" y="6"/>
                    </a:cubicBezTo>
                    <a:cubicBezTo>
                      <a:pt x="241" y="6"/>
                      <a:pt x="241" y="6"/>
                      <a:pt x="241" y="6"/>
                    </a:cubicBezTo>
                    <a:cubicBezTo>
                      <a:pt x="243" y="10"/>
                      <a:pt x="241" y="14"/>
                      <a:pt x="237" y="16"/>
                    </a:cubicBezTo>
                    <a:cubicBezTo>
                      <a:pt x="237" y="16"/>
                      <a:pt x="237" y="16"/>
                      <a:pt x="237" y="16"/>
                    </a:cubicBezTo>
                    <a:cubicBezTo>
                      <a:pt x="12" y="108"/>
                      <a:pt x="12" y="108"/>
                      <a:pt x="12" y="108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5" name="Freeform 25"/>
              <p:cNvSpPr>
                <a:spLocks noEditPoints="1"/>
              </p:cNvSpPr>
              <p:nvPr>
                <p:custDataLst>
                  <p:tags r:id="rId22"/>
                </p:custDataLst>
              </p:nvPr>
            </p:nvSpPr>
            <p:spPr>
              <a:xfrm>
                <a:off x="1459" y="317"/>
                <a:ext cx="583" cy="310"/>
              </a:xfrm>
              <a:custGeom>
                <a:cxnLst>
                  <a:cxn ang="0">
                    <a:pos x="210" y="181"/>
                  </a:cxn>
                  <a:cxn ang="0">
                    <a:pos x="11" y="252"/>
                  </a:cxn>
                  <a:cxn ang="0">
                    <a:pos x="1" y="247"/>
                  </a:cxn>
                  <a:cxn ang="0">
                    <a:pos x="1" y="247"/>
                  </a:cxn>
                  <a:cxn ang="0">
                    <a:pos x="6" y="238"/>
                  </a:cxn>
                  <a:cxn ang="0">
                    <a:pos x="6" y="238"/>
                  </a:cxn>
                  <a:cxn ang="0">
                    <a:pos x="205" y="167"/>
                  </a:cxn>
                  <a:cxn ang="0">
                    <a:pos x="201" y="128"/>
                  </a:cxn>
                  <a:cxn ang="0">
                    <a:pos x="516" y="0"/>
                  </a:cxn>
                  <a:cxn ang="0">
                    <a:pos x="583" y="165"/>
                  </a:cxn>
                  <a:cxn ang="0">
                    <a:pos x="274" y="310"/>
                  </a:cxn>
                  <a:cxn ang="0">
                    <a:pos x="210" y="181"/>
                  </a:cxn>
                  <a:cxn ang="0">
                    <a:pos x="281" y="290"/>
                  </a:cxn>
                  <a:cxn ang="0">
                    <a:pos x="564" y="157"/>
                  </a:cxn>
                  <a:cxn ang="0">
                    <a:pos x="507" y="20"/>
                  </a:cxn>
                  <a:cxn ang="0">
                    <a:pos x="217" y="138"/>
                  </a:cxn>
                  <a:cxn ang="0">
                    <a:pos x="221" y="170"/>
                  </a:cxn>
                  <a:cxn ang="0">
                    <a:pos x="281" y="290"/>
                  </a:cxn>
                </a:cxnLst>
                <a:rect l="0" t="0" r="0" b="0"/>
                <a:pathLst>
                  <a:path w="622" h="331">
                    <a:moveTo>
                      <a:pt x="224" y="193"/>
                    </a:moveTo>
                    <a:cubicBezTo>
                      <a:pt x="12" y="269"/>
                      <a:pt x="12" y="269"/>
                      <a:pt x="12" y="269"/>
                    </a:cubicBezTo>
                    <a:cubicBezTo>
                      <a:pt x="7" y="270"/>
                      <a:pt x="3" y="268"/>
                      <a:pt x="1" y="264"/>
                    </a:cubicBezTo>
                    <a:cubicBezTo>
                      <a:pt x="1" y="264"/>
                      <a:pt x="1" y="264"/>
                      <a:pt x="1" y="264"/>
                    </a:cubicBezTo>
                    <a:cubicBezTo>
                      <a:pt x="0" y="260"/>
                      <a:pt x="2" y="255"/>
                      <a:pt x="6" y="254"/>
                    </a:cubicBezTo>
                    <a:cubicBezTo>
                      <a:pt x="6" y="254"/>
                      <a:pt x="6" y="254"/>
                      <a:pt x="6" y="254"/>
                    </a:cubicBezTo>
                    <a:cubicBezTo>
                      <a:pt x="219" y="178"/>
                      <a:pt x="219" y="178"/>
                      <a:pt x="219" y="178"/>
                    </a:cubicBezTo>
                    <a:cubicBezTo>
                      <a:pt x="214" y="137"/>
                      <a:pt x="214" y="137"/>
                      <a:pt x="214" y="137"/>
                    </a:cubicBezTo>
                    <a:cubicBezTo>
                      <a:pt x="550" y="0"/>
                      <a:pt x="550" y="0"/>
                      <a:pt x="550" y="0"/>
                    </a:cubicBezTo>
                    <a:cubicBezTo>
                      <a:pt x="622" y="176"/>
                      <a:pt x="622" y="176"/>
                      <a:pt x="622" y="176"/>
                    </a:cubicBezTo>
                    <a:cubicBezTo>
                      <a:pt x="292" y="331"/>
                      <a:pt x="292" y="331"/>
                      <a:pt x="292" y="331"/>
                    </a:cubicBezTo>
                    <a:cubicBezTo>
                      <a:pt x="224" y="193"/>
                      <a:pt x="224" y="193"/>
                      <a:pt x="224" y="193"/>
                    </a:cubicBezTo>
                    <a:close/>
                    <a:moveTo>
                      <a:pt x="300" y="310"/>
                    </a:moveTo>
                    <a:cubicBezTo>
                      <a:pt x="602" y="168"/>
                      <a:pt x="602" y="168"/>
                      <a:pt x="602" y="168"/>
                    </a:cubicBezTo>
                    <a:cubicBezTo>
                      <a:pt x="541" y="21"/>
                      <a:pt x="541" y="21"/>
                      <a:pt x="541" y="21"/>
                    </a:cubicBezTo>
                    <a:cubicBezTo>
                      <a:pt x="232" y="147"/>
                      <a:pt x="232" y="147"/>
                      <a:pt x="232" y="147"/>
                    </a:cubicBezTo>
                    <a:cubicBezTo>
                      <a:pt x="236" y="181"/>
                      <a:pt x="236" y="181"/>
                      <a:pt x="236" y="181"/>
                    </a:cubicBezTo>
                    <a:cubicBezTo>
                      <a:pt x="300" y="310"/>
                      <a:pt x="300" y="310"/>
                      <a:pt x="300" y="310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6" name="Freeform 26"/>
              <p:cNvSpPr/>
              <p:nvPr>
                <p:custDataLst>
                  <p:tags r:id="rId23"/>
                </p:custDataLst>
              </p:nvPr>
            </p:nvSpPr>
            <p:spPr>
              <a:xfrm>
                <a:off x="1905" y="341"/>
                <a:ext cx="79" cy="172"/>
              </a:xfrm>
              <a:custGeom>
                <a:cxnLst>
                  <a:cxn ang="0">
                    <a:pos x="64" y="166"/>
                  </a:cxn>
                  <a:cxn ang="0">
                    <a:pos x="1" y="11"/>
                  </a:cxn>
                  <a:cxn ang="0">
                    <a:pos x="6" y="2"/>
                  </a:cxn>
                  <a:cxn ang="0">
                    <a:pos x="6" y="2"/>
                  </a:cxn>
                  <a:cxn ang="0">
                    <a:pos x="15" y="6"/>
                  </a:cxn>
                  <a:cxn ang="0">
                    <a:pos x="15" y="6"/>
                  </a:cxn>
                  <a:cxn ang="0">
                    <a:pos x="77" y="161"/>
                  </a:cxn>
                  <a:cxn ang="0">
                    <a:pos x="73" y="170"/>
                  </a:cxn>
                  <a:cxn ang="0">
                    <a:pos x="73" y="170"/>
                  </a:cxn>
                  <a:cxn ang="0">
                    <a:pos x="64" y="166"/>
                  </a:cxn>
                </a:cxnLst>
                <a:rect l="0" t="0" r="0" b="0"/>
                <a:pathLst>
                  <a:path w="85" h="183">
                    <a:moveTo>
                      <a:pt x="69" y="177"/>
                    </a:moveTo>
                    <a:cubicBezTo>
                      <a:pt x="1" y="12"/>
                      <a:pt x="1" y="12"/>
                      <a:pt x="1" y="12"/>
                    </a:cubicBezTo>
                    <a:cubicBezTo>
                      <a:pt x="0" y="8"/>
                      <a:pt x="2" y="4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10" y="0"/>
                      <a:pt x="14" y="2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83" y="171"/>
                      <a:pt x="83" y="171"/>
                      <a:pt x="83" y="171"/>
                    </a:cubicBezTo>
                    <a:cubicBezTo>
                      <a:pt x="85" y="175"/>
                      <a:pt x="83" y="180"/>
                      <a:pt x="79" y="181"/>
                    </a:cubicBezTo>
                    <a:cubicBezTo>
                      <a:pt x="79" y="181"/>
                      <a:pt x="79" y="181"/>
                      <a:pt x="79" y="181"/>
                    </a:cubicBezTo>
                    <a:cubicBezTo>
                      <a:pt x="75" y="183"/>
                      <a:pt x="70" y="181"/>
                      <a:pt x="69" y="177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7" name="Freeform 27"/>
              <p:cNvSpPr/>
              <p:nvPr>
                <p:custDataLst>
                  <p:tags r:id="rId24"/>
                </p:custDataLst>
              </p:nvPr>
            </p:nvSpPr>
            <p:spPr>
              <a:xfrm>
                <a:off x="683" y="1208"/>
                <a:ext cx="124" cy="112"/>
              </a:xfrm>
              <a:custGeom>
                <a:cxnLst>
                  <a:cxn ang="0">
                    <a:pos x="98" y="107"/>
                  </a:cxn>
                  <a:cxn ang="0">
                    <a:pos x="124" y="49"/>
                  </a:cxn>
                  <a:cxn ang="0">
                    <a:pos x="33" y="0"/>
                  </a:cxn>
                  <a:cxn ang="0">
                    <a:pos x="3" y="42"/>
                  </a:cxn>
                  <a:cxn ang="0">
                    <a:pos x="4" y="52"/>
                  </a:cxn>
                  <a:cxn ang="0">
                    <a:pos x="4" y="52"/>
                  </a:cxn>
                  <a:cxn ang="0">
                    <a:pos x="13" y="50"/>
                  </a:cxn>
                  <a:cxn ang="0">
                    <a:pos x="13" y="50"/>
                  </a:cxn>
                  <a:cxn ang="0">
                    <a:pos x="36" y="16"/>
                  </a:cxn>
                  <a:cxn ang="0">
                    <a:pos x="107" y="55"/>
                  </a:cxn>
                  <a:cxn ang="0">
                    <a:pos x="87" y="103"/>
                  </a:cxn>
                  <a:cxn ang="0">
                    <a:pos x="90" y="111"/>
                  </a:cxn>
                  <a:cxn ang="0">
                    <a:pos x="90" y="111"/>
                  </a:cxn>
                  <a:cxn ang="0">
                    <a:pos x="91" y="111"/>
                  </a:cxn>
                  <a:cxn ang="0">
                    <a:pos x="91" y="111"/>
                  </a:cxn>
                  <a:cxn ang="0">
                    <a:pos x="98" y="107"/>
                  </a:cxn>
                </a:cxnLst>
                <a:rect l="0" t="0" r="0" b="0"/>
                <a:pathLst>
                  <a:path w="133" h="119">
                    <a:moveTo>
                      <a:pt x="105" y="114"/>
                    </a:moveTo>
                    <a:cubicBezTo>
                      <a:pt x="133" y="52"/>
                      <a:pt x="133" y="52"/>
                      <a:pt x="133" y="52"/>
                    </a:cubicBezTo>
                    <a:cubicBezTo>
                      <a:pt x="35" y="0"/>
                      <a:pt x="35" y="0"/>
                      <a:pt x="35" y="0"/>
                    </a:cubicBezTo>
                    <a:cubicBezTo>
                      <a:pt x="3" y="45"/>
                      <a:pt x="3" y="45"/>
                      <a:pt x="3" y="45"/>
                    </a:cubicBezTo>
                    <a:cubicBezTo>
                      <a:pt x="0" y="48"/>
                      <a:pt x="1" y="52"/>
                      <a:pt x="4" y="55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7" y="57"/>
                      <a:pt x="11" y="56"/>
                      <a:pt x="14" y="53"/>
                    </a:cubicBezTo>
                    <a:cubicBezTo>
                      <a:pt x="14" y="53"/>
                      <a:pt x="14" y="53"/>
                      <a:pt x="14" y="53"/>
                    </a:cubicBezTo>
                    <a:cubicBezTo>
                      <a:pt x="39" y="17"/>
                      <a:pt x="39" y="17"/>
                      <a:pt x="39" y="17"/>
                    </a:cubicBezTo>
                    <a:cubicBezTo>
                      <a:pt x="115" y="58"/>
                      <a:pt x="115" y="58"/>
                      <a:pt x="115" y="58"/>
                    </a:cubicBezTo>
                    <a:cubicBezTo>
                      <a:pt x="93" y="109"/>
                      <a:pt x="93" y="109"/>
                      <a:pt x="93" y="109"/>
                    </a:cubicBezTo>
                    <a:cubicBezTo>
                      <a:pt x="91" y="112"/>
                      <a:pt x="93" y="116"/>
                      <a:pt x="96" y="118"/>
                    </a:cubicBezTo>
                    <a:cubicBezTo>
                      <a:pt x="96" y="118"/>
                      <a:pt x="96" y="118"/>
                      <a:pt x="96" y="118"/>
                    </a:cubicBezTo>
                    <a:cubicBezTo>
                      <a:pt x="97" y="118"/>
                      <a:pt x="97" y="118"/>
                      <a:pt x="98" y="118"/>
                    </a:cubicBezTo>
                    <a:cubicBezTo>
                      <a:pt x="98" y="118"/>
                      <a:pt x="98" y="118"/>
                      <a:pt x="98" y="118"/>
                    </a:cubicBezTo>
                    <a:cubicBezTo>
                      <a:pt x="101" y="119"/>
                      <a:pt x="104" y="117"/>
                      <a:pt x="105" y="114"/>
                    </a:cubicBez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68" name="Freeform 28"/>
              <p:cNvSpPr>
                <a:spLocks noEditPoints="1"/>
              </p:cNvSpPr>
              <p:nvPr>
                <p:custDataLst>
                  <p:tags r:id="rId25"/>
                </p:custDataLst>
              </p:nvPr>
            </p:nvSpPr>
            <p:spPr>
              <a:xfrm>
                <a:off x="452" y="1211"/>
                <a:ext cx="383" cy="409"/>
              </a:xfrm>
              <a:custGeom>
                <a:cxnLst>
                  <a:cxn ang="0">
                    <a:pos x="219" y="409"/>
                  </a:cxn>
                  <a:cxn ang="0">
                    <a:pos x="190" y="403"/>
                  </a:cxn>
                  <a:cxn ang="0">
                    <a:pos x="0" y="276"/>
                  </a:cxn>
                  <a:cxn ang="0">
                    <a:pos x="7" y="239"/>
                  </a:cxn>
                  <a:cxn ang="0">
                    <a:pos x="137" y="6"/>
                  </a:cxn>
                  <a:cxn ang="0">
                    <a:pos x="169" y="0"/>
                  </a:cxn>
                  <a:cxn ang="0">
                    <a:pos x="375" y="133"/>
                  </a:cxn>
                  <a:cxn ang="0">
                    <a:pos x="383" y="163"/>
                  </a:cxn>
                  <a:cxn ang="0">
                    <a:pos x="382" y="166"/>
                  </a:cxn>
                  <a:cxn ang="0">
                    <a:pos x="219" y="409"/>
                  </a:cxn>
                  <a:cxn ang="0">
                    <a:pos x="219" y="409"/>
                  </a:cxn>
                  <a:cxn ang="0">
                    <a:pos x="214" y="395"/>
                  </a:cxn>
                  <a:cxn ang="0">
                    <a:pos x="369" y="161"/>
                  </a:cxn>
                  <a:cxn ang="0">
                    <a:pos x="365" y="141"/>
                  </a:cxn>
                  <a:cxn ang="0">
                    <a:pos x="166" y="13"/>
                  </a:cxn>
                  <a:cxn ang="0">
                    <a:pos x="145" y="17"/>
                  </a:cxn>
                  <a:cxn ang="0">
                    <a:pos x="19" y="244"/>
                  </a:cxn>
                  <a:cxn ang="0">
                    <a:pos x="14" y="269"/>
                  </a:cxn>
                  <a:cxn ang="0">
                    <a:pos x="195" y="391"/>
                  </a:cxn>
                  <a:cxn ang="0">
                    <a:pos x="214" y="395"/>
                  </a:cxn>
                  <a:cxn ang="0">
                    <a:pos x="214" y="395"/>
                  </a:cxn>
                </a:cxnLst>
                <a:rect l="0" t="0" r="0" b="0"/>
                <a:pathLst>
                  <a:path w="383" h="409">
                    <a:moveTo>
                      <a:pt x="219" y="409"/>
                    </a:moveTo>
                    <a:lnTo>
                      <a:pt x="190" y="403"/>
                    </a:lnTo>
                    <a:lnTo>
                      <a:pt x="0" y="276"/>
                    </a:lnTo>
                    <a:lnTo>
                      <a:pt x="7" y="239"/>
                    </a:lnTo>
                    <a:lnTo>
                      <a:pt x="137" y="6"/>
                    </a:lnTo>
                    <a:lnTo>
                      <a:pt x="169" y="0"/>
                    </a:lnTo>
                    <a:lnTo>
                      <a:pt x="375" y="133"/>
                    </a:lnTo>
                    <a:lnTo>
                      <a:pt x="383" y="163"/>
                    </a:lnTo>
                    <a:lnTo>
                      <a:pt x="382" y="166"/>
                    </a:lnTo>
                    <a:lnTo>
                      <a:pt x="219" y="409"/>
                    </a:lnTo>
                    <a:close/>
                    <a:moveTo>
                      <a:pt x="214" y="395"/>
                    </a:moveTo>
                    <a:lnTo>
                      <a:pt x="369" y="161"/>
                    </a:lnTo>
                    <a:lnTo>
                      <a:pt x="365" y="141"/>
                    </a:lnTo>
                    <a:lnTo>
                      <a:pt x="166" y="13"/>
                    </a:lnTo>
                    <a:lnTo>
                      <a:pt x="145" y="17"/>
                    </a:lnTo>
                    <a:lnTo>
                      <a:pt x="19" y="244"/>
                    </a:lnTo>
                    <a:lnTo>
                      <a:pt x="14" y="269"/>
                    </a:lnTo>
                    <a:lnTo>
                      <a:pt x="195" y="391"/>
                    </a:lnTo>
                    <a:lnTo>
                      <a:pt x="214" y="395"/>
                    </a:lnTo>
                    <a:close/>
                  </a:path>
                </a:pathLst>
              </a:custGeom>
              <a:solidFill>
                <a:srgbClr val="FFFFFF">
                  <a:alpha val="100000"/>
                </a:srgbClr>
              </a:solidFill>
              <a:ln w="19050" cap="flat" cmpd="sng">
                <a:solidFill>
                  <a:schemeClr val="accent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6627" name="组合 69"/>
          <p:cNvGrpSpPr/>
          <p:nvPr/>
        </p:nvGrpSpPr>
        <p:grpSpPr>
          <a:xfrm>
            <a:off x="3694113" y="844550"/>
            <a:ext cx="3836987" cy="831850"/>
            <a:chOff x="3300178" y="139962"/>
            <a:chExt cx="4973086" cy="832457"/>
          </a:xfrm>
        </p:grpSpPr>
        <p:sp>
          <p:nvSpPr>
            <p:cNvPr id="67" name="任意多边形: 形状 66"/>
            <p:cNvSpPr/>
            <p:nvPr>
              <p:custDataLst>
                <p:tags r:id="rId26"/>
              </p:custDataLst>
            </p:nvPr>
          </p:nvSpPr>
          <p:spPr>
            <a:xfrm>
              <a:off x="3384537" y="921582"/>
              <a:ext cx="4888727" cy="50837"/>
            </a:xfrm>
            <a:custGeom>
              <a:gdLst>
                <a:gd name="connsiteX0" fmla="*/ 0 w 4889500"/>
                <a:gd name="connsiteY0" fmla="*/ 50800 h 50800"/>
                <a:gd name="connsiteX1" fmla="*/ 292100 w 4889500"/>
                <a:gd name="connsiteY1" fmla="*/ 38100 h 50800"/>
                <a:gd name="connsiteX2" fmla="*/ 381000 w 4889500"/>
                <a:gd name="connsiteY2" fmla="*/ 25400 h 50800"/>
                <a:gd name="connsiteX3" fmla="*/ 4889500 w 4889500"/>
                <a:gd name="connsiteY3" fmla="*/ 0 h 50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89500" h="50800">
                  <a:moveTo>
                    <a:pt x="0" y="50800"/>
                  </a:moveTo>
                  <a:cubicBezTo>
                    <a:pt x="97367" y="46567"/>
                    <a:pt x="194857" y="44583"/>
                    <a:pt x="292100" y="38100"/>
                  </a:cubicBezTo>
                  <a:cubicBezTo>
                    <a:pt x="321968" y="36109"/>
                    <a:pt x="351068" y="25785"/>
                    <a:pt x="381000" y="25400"/>
                  </a:cubicBezTo>
                  <a:lnTo>
                    <a:pt x="4889500" y="0"/>
                  </a:lnTo>
                </a:path>
              </a:pathLst>
            </a:custGeom>
            <a:noFill/>
            <a:ln w="28575"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8" name="任意多边形: 形状 67"/>
            <p:cNvSpPr/>
            <p:nvPr>
              <p:custDataLst>
                <p:tags r:id="rId27"/>
              </p:custDataLst>
            </p:nvPr>
          </p:nvSpPr>
          <p:spPr>
            <a:xfrm>
              <a:off x="3300178" y="139962"/>
              <a:ext cx="4888727" cy="50837"/>
            </a:xfrm>
            <a:custGeom>
              <a:gdLst>
                <a:gd name="connsiteX0" fmla="*/ 0 w 4889500"/>
                <a:gd name="connsiteY0" fmla="*/ 50800 h 50800"/>
                <a:gd name="connsiteX1" fmla="*/ 292100 w 4889500"/>
                <a:gd name="connsiteY1" fmla="*/ 38100 h 50800"/>
                <a:gd name="connsiteX2" fmla="*/ 381000 w 4889500"/>
                <a:gd name="connsiteY2" fmla="*/ 25400 h 50800"/>
                <a:gd name="connsiteX3" fmla="*/ 4889500 w 4889500"/>
                <a:gd name="connsiteY3" fmla="*/ 0 h 50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89500" h="50800">
                  <a:moveTo>
                    <a:pt x="0" y="50800"/>
                  </a:moveTo>
                  <a:cubicBezTo>
                    <a:pt x="97367" y="46567"/>
                    <a:pt x="194857" y="44583"/>
                    <a:pt x="292100" y="38100"/>
                  </a:cubicBezTo>
                  <a:cubicBezTo>
                    <a:pt x="321968" y="36109"/>
                    <a:pt x="351068" y="25785"/>
                    <a:pt x="381000" y="25400"/>
                  </a:cubicBezTo>
                  <a:lnTo>
                    <a:pt x="4889500" y="0"/>
                  </a:lnTo>
                </a:path>
              </a:pathLst>
            </a:custGeom>
            <a:noFill/>
            <a:ln w="28575">
              <a:solidFill>
                <a:schemeClr val="accent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72" name="任意多边形: 形状 71"/>
          <p:cNvSpPr/>
          <p:nvPr>
            <p:custDataLst>
              <p:tags r:id="rId28"/>
            </p:custDataLst>
          </p:nvPr>
        </p:nvSpPr>
        <p:spPr>
          <a:xfrm>
            <a:off x="1208088" y="2932113"/>
            <a:ext cx="1339850" cy="811213"/>
          </a:xfrm>
          <a:custGeom>
            <a:gdLst>
              <a:gd name="connsiteX0" fmla="*/ 1209168 w 1312975"/>
              <a:gd name="connsiteY0" fmla="*/ 289430 h 883425"/>
              <a:gd name="connsiteX1" fmla="*/ 1124326 w 1312975"/>
              <a:gd name="connsiteY1" fmla="*/ 110321 h 883425"/>
              <a:gd name="connsiteX2" fmla="*/ 341902 w 1312975"/>
              <a:gd name="connsiteY2" fmla="*/ 6626 h 883425"/>
              <a:gd name="connsiteX3" fmla="*/ 11963 w 1312975"/>
              <a:gd name="connsiteY3" fmla="*/ 298857 h 883425"/>
              <a:gd name="connsiteX4" fmla="*/ 181646 w 1312975"/>
              <a:gd name="connsiteY4" fmla="*/ 864465 h 883425"/>
              <a:gd name="connsiteX5" fmla="*/ 1171460 w 1312975"/>
              <a:gd name="connsiteY5" fmla="*/ 741917 h 883425"/>
              <a:gd name="connsiteX6" fmla="*/ 1284582 w 1312975"/>
              <a:gd name="connsiteY6" fmla="*/ 666503 h 883425"/>
              <a:gd name="connsiteX0-1" fmla="*/ 1209168 w 1275935"/>
              <a:gd name="connsiteY0-2" fmla="*/ 289430 h 886323"/>
              <a:gd name="connsiteX1-3" fmla="*/ 1124326 w 1275935"/>
              <a:gd name="connsiteY1-4" fmla="*/ 110321 h 886323"/>
              <a:gd name="connsiteX2-5" fmla="*/ 341902 w 1275935"/>
              <a:gd name="connsiteY2-6" fmla="*/ 6626 h 886323"/>
              <a:gd name="connsiteX3-7" fmla="*/ 11963 w 1275935"/>
              <a:gd name="connsiteY3-8" fmla="*/ 298857 h 886323"/>
              <a:gd name="connsiteX4-9" fmla="*/ 181646 w 1275935"/>
              <a:gd name="connsiteY4-10" fmla="*/ 864465 h 886323"/>
              <a:gd name="connsiteX5-11" fmla="*/ 1171460 w 1275935"/>
              <a:gd name="connsiteY5-12" fmla="*/ 741917 h 886323"/>
              <a:gd name="connsiteX6-13" fmla="*/ 1222669 w 1275935"/>
              <a:gd name="connsiteY6-14" fmla="*/ 476003 h 886323"/>
              <a:gd name="connsiteX0-15" fmla="*/ 1261555 w 1275935"/>
              <a:gd name="connsiteY0-16" fmla="*/ 299042 h 886410"/>
              <a:gd name="connsiteX1-17" fmla="*/ 1124326 w 1275935"/>
              <a:gd name="connsiteY1-18" fmla="*/ 110408 h 886410"/>
              <a:gd name="connsiteX2-19" fmla="*/ 341902 w 1275935"/>
              <a:gd name="connsiteY2-20" fmla="*/ 6713 h 886410"/>
              <a:gd name="connsiteX3-21" fmla="*/ 11963 w 1275935"/>
              <a:gd name="connsiteY3-22" fmla="*/ 298944 h 886410"/>
              <a:gd name="connsiteX4-23" fmla="*/ 181646 w 1275935"/>
              <a:gd name="connsiteY4-24" fmla="*/ 864552 h 886410"/>
              <a:gd name="connsiteX5-25" fmla="*/ 1171460 w 1275935"/>
              <a:gd name="connsiteY5-26" fmla="*/ 742004 h 886410"/>
              <a:gd name="connsiteX6-27" fmla="*/ 1222669 w 1275935"/>
              <a:gd name="connsiteY6-28" fmla="*/ 476090 h 886410"/>
              <a:gd name="connsiteX0-29" fmla="*/ 1261555 w 1275935"/>
              <a:gd name="connsiteY0-30" fmla="*/ 299042 h 886410"/>
              <a:gd name="connsiteX1-31" fmla="*/ 1124326 w 1275935"/>
              <a:gd name="connsiteY1-32" fmla="*/ 110408 h 886410"/>
              <a:gd name="connsiteX2-33" fmla="*/ 341902 w 1275935"/>
              <a:gd name="connsiteY2-34" fmla="*/ 6713 h 886410"/>
              <a:gd name="connsiteX3-35" fmla="*/ 11963 w 1275935"/>
              <a:gd name="connsiteY3-36" fmla="*/ 298944 h 886410"/>
              <a:gd name="connsiteX4-37" fmla="*/ 181646 w 1275935"/>
              <a:gd name="connsiteY4-38" fmla="*/ 864552 h 886410"/>
              <a:gd name="connsiteX5-39" fmla="*/ 1171460 w 1275935"/>
              <a:gd name="connsiteY5-40" fmla="*/ 742004 h 886410"/>
              <a:gd name="connsiteX6-41" fmla="*/ 1222669 w 1275935"/>
              <a:gd name="connsiteY6-42" fmla="*/ 476090 h 886410"/>
              <a:gd name="connsiteX0-43" fmla="*/ 1261555 w 1306507"/>
              <a:gd name="connsiteY0-44" fmla="*/ 299042 h 886007"/>
              <a:gd name="connsiteX1-45" fmla="*/ 1124326 w 1306507"/>
              <a:gd name="connsiteY1-46" fmla="*/ 110408 h 886007"/>
              <a:gd name="connsiteX2-47" fmla="*/ 341902 w 1306507"/>
              <a:gd name="connsiteY2-48" fmla="*/ 6713 h 886007"/>
              <a:gd name="connsiteX3-49" fmla="*/ 11963 w 1306507"/>
              <a:gd name="connsiteY3-50" fmla="*/ 298944 h 886007"/>
              <a:gd name="connsiteX4-51" fmla="*/ 181646 w 1306507"/>
              <a:gd name="connsiteY4-52" fmla="*/ 864552 h 886007"/>
              <a:gd name="connsiteX5-53" fmla="*/ 1171460 w 1306507"/>
              <a:gd name="connsiteY5-54" fmla="*/ 742004 h 886007"/>
              <a:gd name="connsiteX6-55" fmla="*/ 1275056 w 1306507"/>
              <a:gd name="connsiteY6-56" fmla="*/ 499902 h 886007"/>
              <a:gd name="connsiteX0-57" fmla="*/ 1257570 w 1301542"/>
              <a:gd name="connsiteY0-58" fmla="*/ 299042 h 794604"/>
              <a:gd name="connsiteX1-59" fmla="*/ 1120341 w 1301542"/>
              <a:gd name="connsiteY1-60" fmla="*/ 110408 h 794604"/>
              <a:gd name="connsiteX2-61" fmla="*/ 337917 w 1301542"/>
              <a:gd name="connsiteY2-62" fmla="*/ 6713 h 794604"/>
              <a:gd name="connsiteX3-63" fmla="*/ 7978 w 1301542"/>
              <a:gd name="connsiteY3-64" fmla="*/ 298944 h 794604"/>
              <a:gd name="connsiteX4-65" fmla="*/ 196711 w 1301542"/>
              <a:gd name="connsiteY4-66" fmla="*/ 755015 h 794604"/>
              <a:gd name="connsiteX5-67" fmla="*/ 1167475 w 1301542"/>
              <a:gd name="connsiteY5-68" fmla="*/ 742004 h 794604"/>
              <a:gd name="connsiteX6-69" fmla="*/ 1271071 w 1301542"/>
              <a:gd name="connsiteY6-70" fmla="*/ 499902 h 794604"/>
              <a:gd name="connsiteX0-71" fmla="*/ 1252609 w 1296581"/>
              <a:gd name="connsiteY0-72" fmla="*/ 299042 h 794604"/>
              <a:gd name="connsiteX1-73" fmla="*/ 1115380 w 1296581"/>
              <a:gd name="connsiteY1-74" fmla="*/ 110408 h 794604"/>
              <a:gd name="connsiteX2-75" fmla="*/ 332956 w 1296581"/>
              <a:gd name="connsiteY2-76" fmla="*/ 6713 h 794604"/>
              <a:gd name="connsiteX3-77" fmla="*/ 3017 w 1296581"/>
              <a:gd name="connsiteY3-78" fmla="*/ 298944 h 794604"/>
              <a:gd name="connsiteX4-79" fmla="*/ 191750 w 1296581"/>
              <a:gd name="connsiteY4-80" fmla="*/ 755015 h 794604"/>
              <a:gd name="connsiteX5-81" fmla="*/ 1162514 w 1296581"/>
              <a:gd name="connsiteY5-82" fmla="*/ 742004 h 794604"/>
              <a:gd name="connsiteX6-83" fmla="*/ 1266110 w 1296581"/>
              <a:gd name="connsiteY6-84" fmla="*/ 499902 h 794604"/>
              <a:gd name="connsiteX0-85" fmla="*/ 1254447 w 1298419"/>
              <a:gd name="connsiteY0-86" fmla="*/ 299042 h 794604"/>
              <a:gd name="connsiteX1-87" fmla="*/ 1117218 w 1298419"/>
              <a:gd name="connsiteY1-88" fmla="*/ 110408 h 794604"/>
              <a:gd name="connsiteX2-89" fmla="*/ 334794 w 1298419"/>
              <a:gd name="connsiteY2-90" fmla="*/ 6713 h 794604"/>
              <a:gd name="connsiteX3-91" fmla="*/ 4855 w 1298419"/>
              <a:gd name="connsiteY3-92" fmla="*/ 298944 h 794604"/>
              <a:gd name="connsiteX4-93" fmla="*/ 193588 w 1298419"/>
              <a:gd name="connsiteY4-94" fmla="*/ 755015 h 794604"/>
              <a:gd name="connsiteX5-95" fmla="*/ 1164352 w 1298419"/>
              <a:gd name="connsiteY5-96" fmla="*/ 742004 h 794604"/>
              <a:gd name="connsiteX6-97" fmla="*/ 1267948 w 1298419"/>
              <a:gd name="connsiteY6-98" fmla="*/ 499902 h 794604"/>
              <a:gd name="connsiteX0-99" fmla="*/ 1254447 w 1275140"/>
              <a:gd name="connsiteY0-100" fmla="*/ 299042 h 789530"/>
              <a:gd name="connsiteX1-101" fmla="*/ 1117218 w 1275140"/>
              <a:gd name="connsiteY1-102" fmla="*/ 110408 h 789530"/>
              <a:gd name="connsiteX2-103" fmla="*/ 334794 w 1275140"/>
              <a:gd name="connsiteY2-104" fmla="*/ 6713 h 789530"/>
              <a:gd name="connsiteX3-105" fmla="*/ 4855 w 1275140"/>
              <a:gd name="connsiteY3-106" fmla="*/ 298944 h 789530"/>
              <a:gd name="connsiteX4-107" fmla="*/ 193588 w 1275140"/>
              <a:gd name="connsiteY4-108" fmla="*/ 755015 h 789530"/>
              <a:gd name="connsiteX5-109" fmla="*/ 1164352 w 1275140"/>
              <a:gd name="connsiteY5-110" fmla="*/ 742004 h 789530"/>
              <a:gd name="connsiteX6-111" fmla="*/ 1229848 w 1275140"/>
              <a:gd name="connsiteY6-112" fmla="*/ 618965 h 789530"/>
              <a:gd name="connsiteX0-113" fmla="*/ 1254447 w 1287910"/>
              <a:gd name="connsiteY0-114" fmla="*/ 299042 h 789530"/>
              <a:gd name="connsiteX1-115" fmla="*/ 1117218 w 1287910"/>
              <a:gd name="connsiteY1-116" fmla="*/ 110408 h 789530"/>
              <a:gd name="connsiteX2-117" fmla="*/ 334794 w 1287910"/>
              <a:gd name="connsiteY2-118" fmla="*/ 6713 h 789530"/>
              <a:gd name="connsiteX3-119" fmla="*/ 4855 w 1287910"/>
              <a:gd name="connsiteY3-120" fmla="*/ 298944 h 789530"/>
              <a:gd name="connsiteX4-121" fmla="*/ 193588 w 1287910"/>
              <a:gd name="connsiteY4-122" fmla="*/ 755015 h 789530"/>
              <a:gd name="connsiteX5-123" fmla="*/ 1164352 w 1287910"/>
              <a:gd name="connsiteY5-124" fmla="*/ 742004 h 789530"/>
              <a:gd name="connsiteX6-125" fmla="*/ 1229848 w 1287910"/>
              <a:gd name="connsiteY6-126" fmla="*/ 618965 h 789530"/>
              <a:gd name="connsiteX0-127" fmla="*/ 1254447 w 1330058"/>
              <a:gd name="connsiteY0-128" fmla="*/ 299042 h 789716"/>
              <a:gd name="connsiteX1-129" fmla="*/ 1117218 w 1330058"/>
              <a:gd name="connsiteY1-130" fmla="*/ 110408 h 789716"/>
              <a:gd name="connsiteX2-131" fmla="*/ 334794 w 1330058"/>
              <a:gd name="connsiteY2-132" fmla="*/ 6713 h 789716"/>
              <a:gd name="connsiteX3-133" fmla="*/ 4855 w 1330058"/>
              <a:gd name="connsiteY3-134" fmla="*/ 298944 h 789716"/>
              <a:gd name="connsiteX4-135" fmla="*/ 193588 w 1330058"/>
              <a:gd name="connsiteY4-136" fmla="*/ 755015 h 789716"/>
              <a:gd name="connsiteX5-137" fmla="*/ 1164352 w 1330058"/>
              <a:gd name="connsiteY5-138" fmla="*/ 742004 h 789716"/>
              <a:gd name="connsiteX6-139" fmla="*/ 1291760 w 1330058"/>
              <a:gd name="connsiteY6-140" fmla="*/ 614203 h 789716"/>
              <a:gd name="connsiteX0-141" fmla="*/ 1254447 w 1292269"/>
              <a:gd name="connsiteY0-142" fmla="*/ 299042 h 789716"/>
              <a:gd name="connsiteX1-143" fmla="*/ 1117218 w 1292269"/>
              <a:gd name="connsiteY1-144" fmla="*/ 110408 h 789716"/>
              <a:gd name="connsiteX2-145" fmla="*/ 334794 w 1292269"/>
              <a:gd name="connsiteY2-146" fmla="*/ 6713 h 789716"/>
              <a:gd name="connsiteX3-147" fmla="*/ 4855 w 1292269"/>
              <a:gd name="connsiteY3-148" fmla="*/ 298944 h 789716"/>
              <a:gd name="connsiteX4-149" fmla="*/ 193588 w 1292269"/>
              <a:gd name="connsiteY4-150" fmla="*/ 755015 h 789716"/>
              <a:gd name="connsiteX5-151" fmla="*/ 1164352 w 1292269"/>
              <a:gd name="connsiteY5-152" fmla="*/ 742004 h 789716"/>
              <a:gd name="connsiteX6-153" fmla="*/ 1291760 w 1292269"/>
              <a:gd name="connsiteY6-154" fmla="*/ 614203 h 789716"/>
              <a:gd name="connsiteX0-155" fmla="*/ 1254447 w 1291760"/>
              <a:gd name="connsiteY0-156" fmla="*/ 299042 h 789716"/>
              <a:gd name="connsiteX1-157" fmla="*/ 1117218 w 1291760"/>
              <a:gd name="connsiteY1-158" fmla="*/ 110408 h 789716"/>
              <a:gd name="connsiteX2-159" fmla="*/ 334794 w 1291760"/>
              <a:gd name="connsiteY2-160" fmla="*/ 6713 h 789716"/>
              <a:gd name="connsiteX3-161" fmla="*/ 4855 w 1291760"/>
              <a:gd name="connsiteY3-162" fmla="*/ 298944 h 789716"/>
              <a:gd name="connsiteX4-163" fmla="*/ 193588 w 1291760"/>
              <a:gd name="connsiteY4-164" fmla="*/ 755015 h 789716"/>
              <a:gd name="connsiteX5-165" fmla="*/ 1164352 w 1291760"/>
              <a:gd name="connsiteY5-166" fmla="*/ 742004 h 789716"/>
              <a:gd name="connsiteX6-167" fmla="*/ 1291760 w 1291760"/>
              <a:gd name="connsiteY6-168" fmla="*/ 614203 h 789716"/>
              <a:gd name="connsiteX0-169" fmla="*/ 1254447 w 1325097"/>
              <a:gd name="connsiteY0-170" fmla="*/ 299042 h 789345"/>
              <a:gd name="connsiteX1-171" fmla="*/ 1117218 w 1325097"/>
              <a:gd name="connsiteY1-172" fmla="*/ 110408 h 789345"/>
              <a:gd name="connsiteX2-173" fmla="*/ 334794 w 1325097"/>
              <a:gd name="connsiteY2-174" fmla="*/ 6713 h 789345"/>
              <a:gd name="connsiteX3-175" fmla="*/ 4855 w 1325097"/>
              <a:gd name="connsiteY3-176" fmla="*/ 298944 h 789345"/>
              <a:gd name="connsiteX4-177" fmla="*/ 193588 w 1325097"/>
              <a:gd name="connsiteY4-178" fmla="*/ 755015 h 789345"/>
              <a:gd name="connsiteX5-179" fmla="*/ 1164352 w 1325097"/>
              <a:gd name="connsiteY5-180" fmla="*/ 742004 h 789345"/>
              <a:gd name="connsiteX6-181" fmla="*/ 1325097 w 1325097"/>
              <a:gd name="connsiteY6-182" fmla="*/ 623728 h 789345"/>
              <a:gd name="connsiteX0-183" fmla="*/ 1254447 w 1339384"/>
              <a:gd name="connsiteY0-184" fmla="*/ 299042 h 807777"/>
              <a:gd name="connsiteX1-185" fmla="*/ 1117218 w 1339384"/>
              <a:gd name="connsiteY1-186" fmla="*/ 110408 h 807777"/>
              <a:gd name="connsiteX2-187" fmla="*/ 334794 w 1339384"/>
              <a:gd name="connsiteY2-188" fmla="*/ 6713 h 807777"/>
              <a:gd name="connsiteX3-189" fmla="*/ 4855 w 1339384"/>
              <a:gd name="connsiteY3-190" fmla="*/ 298944 h 807777"/>
              <a:gd name="connsiteX4-191" fmla="*/ 193588 w 1339384"/>
              <a:gd name="connsiteY4-192" fmla="*/ 755015 h 807777"/>
              <a:gd name="connsiteX5-193" fmla="*/ 1164352 w 1339384"/>
              <a:gd name="connsiteY5-194" fmla="*/ 742004 h 807777"/>
              <a:gd name="connsiteX6-195" fmla="*/ 1339384 w 1339384"/>
              <a:gd name="connsiteY6-196" fmla="*/ 252253 h 807777"/>
              <a:gd name="connsiteX0-197" fmla="*/ 1263972 w 1339384"/>
              <a:gd name="connsiteY0-198" fmla="*/ 516033 h 810455"/>
              <a:gd name="connsiteX1-199" fmla="*/ 1117218 w 1339384"/>
              <a:gd name="connsiteY1-200" fmla="*/ 113086 h 810455"/>
              <a:gd name="connsiteX2-201" fmla="*/ 334794 w 1339384"/>
              <a:gd name="connsiteY2-202" fmla="*/ 9391 h 810455"/>
              <a:gd name="connsiteX3-203" fmla="*/ 4855 w 1339384"/>
              <a:gd name="connsiteY3-204" fmla="*/ 301622 h 810455"/>
              <a:gd name="connsiteX4-205" fmla="*/ 193588 w 1339384"/>
              <a:gd name="connsiteY4-206" fmla="*/ 757693 h 810455"/>
              <a:gd name="connsiteX5-207" fmla="*/ 1164352 w 1339384"/>
              <a:gd name="connsiteY5-208" fmla="*/ 744682 h 810455"/>
              <a:gd name="connsiteX6-209" fmla="*/ 1339384 w 1339384"/>
              <a:gd name="connsiteY6-210" fmla="*/ 254931 h 810455"/>
              <a:gd name="connsiteX0-211" fmla="*/ 1263972 w 1339384"/>
              <a:gd name="connsiteY0-212" fmla="*/ 516033 h 810455"/>
              <a:gd name="connsiteX1-213" fmla="*/ 1117218 w 1339384"/>
              <a:gd name="connsiteY1-214" fmla="*/ 113086 h 810455"/>
              <a:gd name="connsiteX2-215" fmla="*/ 334794 w 1339384"/>
              <a:gd name="connsiteY2-216" fmla="*/ 9391 h 810455"/>
              <a:gd name="connsiteX3-217" fmla="*/ 4855 w 1339384"/>
              <a:gd name="connsiteY3-218" fmla="*/ 301622 h 810455"/>
              <a:gd name="connsiteX4-219" fmla="*/ 193588 w 1339384"/>
              <a:gd name="connsiteY4-220" fmla="*/ 757693 h 810455"/>
              <a:gd name="connsiteX5-221" fmla="*/ 1164352 w 1339384"/>
              <a:gd name="connsiteY5-222" fmla="*/ 744682 h 810455"/>
              <a:gd name="connsiteX6-223" fmla="*/ 1339384 w 1339384"/>
              <a:gd name="connsiteY6-224" fmla="*/ 254931 h 810455"/>
              <a:gd name="connsiteX0-225" fmla="*/ 1263972 w 1339384"/>
              <a:gd name="connsiteY0-226" fmla="*/ 516033 h 810455"/>
              <a:gd name="connsiteX1-227" fmla="*/ 1117218 w 1339384"/>
              <a:gd name="connsiteY1-228" fmla="*/ 113086 h 810455"/>
              <a:gd name="connsiteX2-229" fmla="*/ 334794 w 1339384"/>
              <a:gd name="connsiteY2-230" fmla="*/ 9391 h 810455"/>
              <a:gd name="connsiteX3-231" fmla="*/ 4855 w 1339384"/>
              <a:gd name="connsiteY3-232" fmla="*/ 301622 h 810455"/>
              <a:gd name="connsiteX4-233" fmla="*/ 193588 w 1339384"/>
              <a:gd name="connsiteY4-234" fmla="*/ 757693 h 810455"/>
              <a:gd name="connsiteX5-235" fmla="*/ 1164352 w 1339384"/>
              <a:gd name="connsiteY5-236" fmla="*/ 744682 h 810455"/>
              <a:gd name="connsiteX6-237" fmla="*/ 1339384 w 1339384"/>
              <a:gd name="connsiteY6-238" fmla="*/ 254931 h 8104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1339384" h="810455">
                <a:moveTo>
                  <a:pt x="1263972" y="516033"/>
                </a:moveTo>
                <a:cubicBezTo>
                  <a:pt x="1279536" y="278595"/>
                  <a:pt x="1272081" y="197526"/>
                  <a:pt x="1117218" y="113086"/>
                </a:cubicBezTo>
                <a:cubicBezTo>
                  <a:pt x="962355" y="28646"/>
                  <a:pt x="520188" y="-22032"/>
                  <a:pt x="334794" y="9391"/>
                </a:cubicBezTo>
                <a:cubicBezTo>
                  <a:pt x="149400" y="40814"/>
                  <a:pt x="28389" y="176905"/>
                  <a:pt x="4855" y="301622"/>
                </a:cubicBezTo>
                <a:cubicBezTo>
                  <a:pt x="-18679" y="426339"/>
                  <a:pt x="43201" y="683850"/>
                  <a:pt x="193588" y="757693"/>
                </a:cubicBezTo>
                <a:cubicBezTo>
                  <a:pt x="343975" y="831536"/>
                  <a:pt x="973386" y="828476"/>
                  <a:pt x="1164352" y="744682"/>
                </a:cubicBezTo>
                <a:cubicBezTo>
                  <a:pt x="1355318" y="660888"/>
                  <a:pt x="1312822" y="266616"/>
                  <a:pt x="1339384" y="254931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3" name="任意多边形: 形状 72"/>
          <p:cNvSpPr/>
          <p:nvPr>
            <p:custDataLst>
              <p:tags r:id="rId29"/>
            </p:custDataLst>
          </p:nvPr>
        </p:nvSpPr>
        <p:spPr>
          <a:xfrm>
            <a:off x="1182688" y="4060825"/>
            <a:ext cx="1338263" cy="811213"/>
          </a:xfrm>
          <a:custGeom>
            <a:gdLst>
              <a:gd name="connsiteX0" fmla="*/ 1209168 w 1312975"/>
              <a:gd name="connsiteY0" fmla="*/ 289430 h 883425"/>
              <a:gd name="connsiteX1" fmla="*/ 1124326 w 1312975"/>
              <a:gd name="connsiteY1" fmla="*/ 110321 h 883425"/>
              <a:gd name="connsiteX2" fmla="*/ 341902 w 1312975"/>
              <a:gd name="connsiteY2" fmla="*/ 6626 h 883425"/>
              <a:gd name="connsiteX3" fmla="*/ 11963 w 1312975"/>
              <a:gd name="connsiteY3" fmla="*/ 298857 h 883425"/>
              <a:gd name="connsiteX4" fmla="*/ 181646 w 1312975"/>
              <a:gd name="connsiteY4" fmla="*/ 864465 h 883425"/>
              <a:gd name="connsiteX5" fmla="*/ 1171460 w 1312975"/>
              <a:gd name="connsiteY5" fmla="*/ 741917 h 883425"/>
              <a:gd name="connsiteX6" fmla="*/ 1284582 w 1312975"/>
              <a:gd name="connsiteY6" fmla="*/ 666503 h 883425"/>
              <a:gd name="connsiteX0-1" fmla="*/ 1209168 w 1275935"/>
              <a:gd name="connsiteY0-2" fmla="*/ 289430 h 886323"/>
              <a:gd name="connsiteX1-3" fmla="*/ 1124326 w 1275935"/>
              <a:gd name="connsiteY1-4" fmla="*/ 110321 h 886323"/>
              <a:gd name="connsiteX2-5" fmla="*/ 341902 w 1275935"/>
              <a:gd name="connsiteY2-6" fmla="*/ 6626 h 886323"/>
              <a:gd name="connsiteX3-7" fmla="*/ 11963 w 1275935"/>
              <a:gd name="connsiteY3-8" fmla="*/ 298857 h 886323"/>
              <a:gd name="connsiteX4-9" fmla="*/ 181646 w 1275935"/>
              <a:gd name="connsiteY4-10" fmla="*/ 864465 h 886323"/>
              <a:gd name="connsiteX5-11" fmla="*/ 1171460 w 1275935"/>
              <a:gd name="connsiteY5-12" fmla="*/ 741917 h 886323"/>
              <a:gd name="connsiteX6-13" fmla="*/ 1222669 w 1275935"/>
              <a:gd name="connsiteY6-14" fmla="*/ 476003 h 886323"/>
              <a:gd name="connsiteX0-15" fmla="*/ 1261555 w 1275935"/>
              <a:gd name="connsiteY0-16" fmla="*/ 299042 h 886410"/>
              <a:gd name="connsiteX1-17" fmla="*/ 1124326 w 1275935"/>
              <a:gd name="connsiteY1-18" fmla="*/ 110408 h 886410"/>
              <a:gd name="connsiteX2-19" fmla="*/ 341902 w 1275935"/>
              <a:gd name="connsiteY2-20" fmla="*/ 6713 h 886410"/>
              <a:gd name="connsiteX3-21" fmla="*/ 11963 w 1275935"/>
              <a:gd name="connsiteY3-22" fmla="*/ 298944 h 886410"/>
              <a:gd name="connsiteX4-23" fmla="*/ 181646 w 1275935"/>
              <a:gd name="connsiteY4-24" fmla="*/ 864552 h 886410"/>
              <a:gd name="connsiteX5-25" fmla="*/ 1171460 w 1275935"/>
              <a:gd name="connsiteY5-26" fmla="*/ 742004 h 886410"/>
              <a:gd name="connsiteX6-27" fmla="*/ 1222669 w 1275935"/>
              <a:gd name="connsiteY6-28" fmla="*/ 476090 h 886410"/>
              <a:gd name="connsiteX0-29" fmla="*/ 1261555 w 1275935"/>
              <a:gd name="connsiteY0-30" fmla="*/ 299042 h 886410"/>
              <a:gd name="connsiteX1-31" fmla="*/ 1124326 w 1275935"/>
              <a:gd name="connsiteY1-32" fmla="*/ 110408 h 886410"/>
              <a:gd name="connsiteX2-33" fmla="*/ 341902 w 1275935"/>
              <a:gd name="connsiteY2-34" fmla="*/ 6713 h 886410"/>
              <a:gd name="connsiteX3-35" fmla="*/ 11963 w 1275935"/>
              <a:gd name="connsiteY3-36" fmla="*/ 298944 h 886410"/>
              <a:gd name="connsiteX4-37" fmla="*/ 181646 w 1275935"/>
              <a:gd name="connsiteY4-38" fmla="*/ 864552 h 886410"/>
              <a:gd name="connsiteX5-39" fmla="*/ 1171460 w 1275935"/>
              <a:gd name="connsiteY5-40" fmla="*/ 742004 h 886410"/>
              <a:gd name="connsiteX6-41" fmla="*/ 1222669 w 1275935"/>
              <a:gd name="connsiteY6-42" fmla="*/ 476090 h 886410"/>
              <a:gd name="connsiteX0-43" fmla="*/ 1261555 w 1306507"/>
              <a:gd name="connsiteY0-44" fmla="*/ 299042 h 886007"/>
              <a:gd name="connsiteX1-45" fmla="*/ 1124326 w 1306507"/>
              <a:gd name="connsiteY1-46" fmla="*/ 110408 h 886007"/>
              <a:gd name="connsiteX2-47" fmla="*/ 341902 w 1306507"/>
              <a:gd name="connsiteY2-48" fmla="*/ 6713 h 886007"/>
              <a:gd name="connsiteX3-49" fmla="*/ 11963 w 1306507"/>
              <a:gd name="connsiteY3-50" fmla="*/ 298944 h 886007"/>
              <a:gd name="connsiteX4-51" fmla="*/ 181646 w 1306507"/>
              <a:gd name="connsiteY4-52" fmla="*/ 864552 h 886007"/>
              <a:gd name="connsiteX5-53" fmla="*/ 1171460 w 1306507"/>
              <a:gd name="connsiteY5-54" fmla="*/ 742004 h 886007"/>
              <a:gd name="connsiteX6-55" fmla="*/ 1275056 w 1306507"/>
              <a:gd name="connsiteY6-56" fmla="*/ 499902 h 886007"/>
              <a:gd name="connsiteX0-57" fmla="*/ 1257570 w 1301542"/>
              <a:gd name="connsiteY0-58" fmla="*/ 299042 h 794604"/>
              <a:gd name="connsiteX1-59" fmla="*/ 1120341 w 1301542"/>
              <a:gd name="connsiteY1-60" fmla="*/ 110408 h 794604"/>
              <a:gd name="connsiteX2-61" fmla="*/ 337917 w 1301542"/>
              <a:gd name="connsiteY2-62" fmla="*/ 6713 h 794604"/>
              <a:gd name="connsiteX3-63" fmla="*/ 7978 w 1301542"/>
              <a:gd name="connsiteY3-64" fmla="*/ 298944 h 794604"/>
              <a:gd name="connsiteX4-65" fmla="*/ 196711 w 1301542"/>
              <a:gd name="connsiteY4-66" fmla="*/ 755015 h 794604"/>
              <a:gd name="connsiteX5-67" fmla="*/ 1167475 w 1301542"/>
              <a:gd name="connsiteY5-68" fmla="*/ 742004 h 794604"/>
              <a:gd name="connsiteX6-69" fmla="*/ 1271071 w 1301542"/>
              <a:gd name="connsiteY6-70" fmla="*/ 499902 h 794604"/>
              <a:gd name="connsiteX0-71" fmla="*/ 1252609 w 1296581"/>
              <a:gd name="connsiteY0-72" fmla="*/ 299042 h 794604"/>
              <a:gd name="connsiteX1-73" fmla="*/ 1115380 w 1296581"/>
              <a:gd name="connsiteY1-74" fmla="*/ 110408 h 794604"/>
              <a:gd name="connsiteX2-75" fmla="*/ 332956 w 1296581"/>
              <a:gd name="connsiteY2-76" fmla="*/ 6713 h 794604"/>
              <a:gd name="connsiteX3-77" fmla="*/ 3017 w 1296581"/>
              <a:gd name="connsiteY3-78" fmla="*/ 298944 h 794604"/>
              <a:gd name="connsiteX4-79" fmla="*/ 191750 w 1296581"/>
              <a:gd name="connsiteY4-80" fmla="*/ 755015 h 794604"/>
              <a:gd name="connsiteX5-81" fmla="*/ 1162514 w 1296581"/>
              <a:gd name="connsiteY5-82" fmla="*/ 742004 h 794604"/>
              <a:gd name="connsiteX6-83" fmla="*/ 1266110 w 1296581"/>
              <a:gd name="connsiteY6-84" fmla="*/ 499902 h 794604"/>
              <a:gd name="connsiteX0-85" fmla="*/ 1254447 w 1298419"/>
              <a:gd name="connsiteY0-86" fmla="*/ 299042 h 794604"/>
              <a:gd name="connsiteX1-87" fmla="*/ 1117218 w 1298419"/>
              <a:gd name="connsiteY1-88" fmla="*/ 110408 h 794604"/>
              <a:gd name="connsiteX2-89" fmla="*/ 334794 w 1298419"/>
              <a:gd name="connsiteY2-90" fmla="*/ 6713 h 794604"/>
              <a:gd name="connsiteX3-91" fmla="*/ 4855 w 1298419"/>
              <a:gd name="connsiteY3-92" fmla="*/ 298944 h 794604"/>
              <a:gd name="connsiteX4-93" fmla="*/ 193588 w 1298419"/>
              <a:gd name="connsiteY4-94" fmla="*/ 755015 h 794604"/>
              <a:gd name="connsiteX5-95" fmla="*/ 1164352 w 1298419"/>
              <a:gd name="connsiteY5-96" fmla="*/ 742004 h 794604"/>
              <a:gd name="connsiteX6-97" fmla="*/ 1267948 w 1298419"/>
              <a:gd name="connsiteY6-98" fmla="*/ 499902 h 794604"/>
              <a:gd name="connsiteX0-99" fmla="*/ 1254447 w 1275140"/>
              <a:gd name="connsiteY0-100" fmla="*/ 299042 h 789530"/>
              <a:gd name="connsiteX1-101" fmla="*/ 1117218 w 1275140"/>
              <a:gd name="connsiteY1-102" fmla="*/ 110408 h 789530"/>
              <a:gd name="connsiteX2-103" fmla="*/ 334794 w 1275140"/>
              <a:gd name="connsiteY2-104" fmla="*/ 6713 h 789530"/>
              <a:gd name="connsiteX3-105" fmla="*/ 4855 w 1275140"/>
              <a:gd name="connsiteY3-106" fmla="*/ 298944 h 789530"/>
              <a:gd name="connsiteX4-107" fmla="*/ 193588 w 1275140"/>
              <a:gd name="connsiteY4-108" fmla="*/ 755015 h 789530"/>
              <a:gd name="connsiteX5-109" fmla="*/ 1164352 w 1275140"/>
              <a:gd name="connsiteY5-110" fmla="*/ 742004 h 789530"/>
              <a:gd name="connsiteX6-111" fmla="*/ 1229848 w 1275140"/>
              <a:gd name="connsiteY6-112" fmla="*/ 618965 h 789530"/>
              <a:gd name="connsiteX0-113" fmla="*/ 1254447 w 1287910"/>
              <a:gd name="connsiteY0-114" fmla="*/ 299042 h 789530"/>
              <a:gd name="connsiteX1-115" fmla="*/ 1117218 w 1287910"/>
              <a:gd name="connsiteY1-116" fmla="*/ 110408 h 789530"/>
              <a:gd name="connsiteX2-117" fmla="*/ 334794 w 1287910"/>
              <a:gd name="connsiteY2-118" fmla="*/ 6713 h 789530"/>
              <a:gd name="connsiteX3-119" fmla="*/ 4855 w 1287910"/>
              <a:gd name="connsiteY3-120" fmla="*/ 298944 h 789530"/>
              <a:gd name="connsiteX4-121" fmla="*/ 193588 w 1287910"/>
              <a:gd name="connsiteY4-122" fmla="*/ 755015 h 789530"/>
              <a:gd name="connsiteX5-123" fmla="*/ 1164352 w 1287910"/>
              <a:gd name="connsiteY5-124" fmla="*/ 742004 h 789530"/>
              <a:gd name="connsiteX6-125" fmla="*/ 1229848 w 1287910"/>
              <a:gd name="connsiteY6-126" fmla="*/ 618965 h 789530"/>
              <a:gd name="connsiteX0-127" fmla="*/ 1254447 w 1330058"/>
              <a:gd name="connsiteY0-128" fmla="*/ 299042 h 789716"/>
              <a:gd name="connsiteX1-129" fmla="*/ 1117218 w 1330058"/>
              <a:gd name="connsiteY1-130" fmla="*/ 110408 h 789716"/>
              <a:gd name="connsiteX2-131" fmla="*/ 334794 w 1330058"/>
              <a:gd name="connsiteY2-132" fmla="*/ 6713 h 789716"/>
              <a:gd name="connsiteX3-133" fmla="*/ 4855 w 1330058"/>
              <a:gd name="connsiteY3-134" fmla="*/ 298944 h 789716"/>
              <a:gd name="connsiteX4-135" fmla="*/ 193588 w 1330058"/>
              <a:gd name="connsiteY4-136" fmla="*/ 755015 h 789716"/>
              <a:gd name="connsiteX5-137" fmla="*/ 1164352 w 1330058"/>
              <a:gd name="connsiteY5-138" fmla="*/ 742004 h 789716"/>
              <a:gd name="connsiteX6-139" fmla="*/ 1291760 w 1330058"/>
              <a:gd name="connsiteY6-140" fmla="*/ 614203 h 789716"/>
              <a:gd name="connsiteX0-141" fmla="*/ 1254447 w 1292269"/>
              <a:gd name="connsiteY0-142" fmla="*/ 299042 h 789716"/>
              <a:gd name="connsiteX1-143" fmla="*/ 1117218 w 1292269"/>
              <a:gd name="connsiteY1-144" fmla="*/ 110408 h 789716"/>
              <a:gd name="connsiteX2-145" fmla="*/ 334794 w 1292269"/>
              <a:gd name="connsiteY2-146" fmla="*/ 6713 h 789716"/>
              <a:gd name="connsiteX3-147" fmla="*/ 4855 w 1292269"/>
              <a:gd name="connsiteY3-148" fmla="*/ 298944 h 789716"/>
              <a:gd name="connsiteX4-149" fmla="*/ 193588 w 1292269"/>
              <a:gd name="connsiteY4-150" fmla="*/ 755015 h 789716"/>
              <a:gd name="connsiteX5-151" fmla="*/ 1164352 w 1292269"/>
              <a:gd name="connsiteY5-152" fmla="*/ 742004 h 789716"/>
              <a:gd name="connsiteX6-153" fmla="*/ 1291760 w 1292269"/>
              <a:gd name="connsiteY6-154" fmla="*/ 614203 h 789716"/>
              <a:gd name="connsiteX0-155" fmla="*/ 1254447 w 1291760"/>
              <a:gd name="connsiteY0-156" fmla="*/ 299042 h 789716"/>
              <a:gd name="connsiteX1-157" fmla="*/ 1117218 w 1291760"/>
              <a:gd name="connsiteY1-158" fmla="*/ 110408 h 789716"/>
              <a:gd name="connsiteX2-159" fmla="*/ 334794 w 1291760"/>
              <a:gd name="connsiteY2-160" fmla="*/ 6713 h 789716"/>
              <a:gd name="connsiteX3-161" fmla="*/ 4855 w 1291760"/>
              <a:gd name="connsiteY3-162" fmla="*/ 298944 h 789716"/>
              <a:gd name="connsiteX4-163" fmla="*/ 193588 w 1291760"/>
              <a:gd name="connsiteY4-164" fmla="*/ 755015 h 789716"/>
              <a:gd name="connsiteX5-165" fmla="*/ 1164352 w 1291760"/>
              <a:gd name="connsiteY5-166" fmla="*/ 742004 h 789716"/>
              <a:gd name="connsiteX6-167" fmla="*/ 1291760 w 1291760"/>
              <a:gd name="connsiteY6-168" fmla="*/ 614203 h 789716"/>
              <a:gd name="connsiteX0-169" fmla="*/ 1254447 w 1325097"/>
              <a:gd name="connsiteY0-170" fmla="*/ 299042 h 789345"/>
              <a:gd name="connsiteX1-171" fmla="*/ 1117218 w 1325097"/>
              <a:gd name="connsiteY1-172" fmla="*/ 110408 h 789345"/>
              <a:gd name="connsiteX2-173" fmla="*/ 334794 w 1325097"/>
              <a:gd name="connsiteY2-174" fmla="*/ 6713 h 789345"/>
              <a:gd name="connsiteX3-175" fmla="*/ 4855 w 1325097"/>
              <a:gd name="connsiteY3-176" fmla="*/ 298944 h 789345"/>
              <a:gd name="connsiteX4-177" fmla="*/ 193588 w 1325097"/>
              <a:gd name="connsiteY4-178" fmla="*/ 755015 h 789345"/>
              <a:gd name="connsiteX5-179" fmla="*/ 1164352 w 1325097"/>
              <a:gd name="connsiteY5-180" fmla="*/ 742004 h 789345"/>
              <a:gd name="connsiteX6-181" fmla="*/ 1325097 w 1325097"/>
              <a:gd name="connsiteY6-182" fmla="*/ 623728 h 789345"/>
              <a:gd name="connsiteX0-183" fmla="*/ 1254447 w 1339384"/>
              <a:gd name="connsiteY0-184" fmla="*/ 299042 h 807777"/>
              <a:gd name="connsiteX1-185" fmla="*/ 1117218 w 1339384"/>
              <a:gd name="connsiteY1-186" fmla="*/ 110408 h 807777"/>
              <a:gd name="connsiteX2-187" fmla="*/ 334794 w 1339384"/>
              <a:gd name="connsiteY2-188" fmla="*/ 6713 h 807777"/>
              <a:gd name="connsiteX3-189" fmla="*/ 4855 w 1339384"/>
              <a:gd name="connsiteY3-190" fmla="*/ 298944 h 807777"/>
              <a:gd name="connsiteX4-191" fmla="*/ 193588 w 1339384"/>
              <a:gd name="connsiteY4-192" fmla="*/ 755015 h 807777"/>
              <a:gd name="connsiteX5-193" fmla="*/ 1164352 w 1339384"/>
              <a:gd name="connsiteY5-194" fmla="*/ 742004 h 807777"/>
              <a:gd name="connsiteX6-195" fmla="*/ 1339384 w 1339384"/>
              <a:gd name="connsiteY6-196" fmla="*/ 252253 h 807777"/>
              <a:gd name="connsiteX0-197" fmla="*/ 1263972 w 1339384"/>
              <a:gd name="connsiteY0-198" fmla="*/ 516033 h 810455"/>
              <a:gd name="connsiteX1-199" fmla="*/ 1117218 w 1339384"/>
              <a:gd name="connsiteY1-200" fmla="*/ 113086 h 810455"/>
              <a:gd name="connsiteX2-201" fmla="*/ 334794 w 1339384"/>
              <a:gd name="connsiteY2-202" fmla="*/ 9391 h 810455"/>
              <a:gd name="connsiteX3-203" fmla="*/ 4855 w 1339384"/>
              <a:gd name="connsiteY3-204" fmla="*/ 301622 h 810455"/>
              <a:gd name="connsiteX4-205" fmla="*/ 193588 w 1339384"/>
              <a:gd name="connsiteY4-206" fmla="*/ 757693 h 810455"/>
              <a:gd name="connsiteX5-207" fmla="*/ 1164352 w 1339384"/>
              <a:gd name="connsiteY5-208" fmla="*/ 744682 h 810455"/>
              <a:gd name="connsiteX6-209" fmla="*/ 1339384 w 1339384"/>
              <a:gd name="connsiteY6-210" fmla="*/ 254931 h 810455"/>
              <a:gd name="connsiteX0-211" fmla="*/ 1263972 w 1339384"/>
              <a:gd name="connsiteY0-212" fmla="*/ 516033 h 810455"/>
              <a:gd name="connsiteX1-213" fmla="*/ 1117218 w 1339384"/>
              <a:gd name="connsiteY1-214" fmla="*/ 113086 h 810455"/>
              <a:gd name="connsiteX2-215" fmla="*/ 334794 w 1339384"/>
              <a:gd name="connsiteY2-216" fmla="*/ 9391 h 810455"/>
              <a:gd name="connsiteX3-217" fmla="*/ 4855 w 1339384"/>
              <a:gd name="connsiteY3-218" fmla="*/ 301622 h 810455"/>
              <a:gd name="connsiteX4-219" fmla="*/ 193588 w 1339384"/>
              <a:gd name="connsiteY4-220" fmla="*/ 757693 h 810455"/>
              <a:gd name="connsiteX5-221" fmla="*/ 1164352 w 1339384"/>
              <a:gd name="connsiteY5-222" fmla="*/ 744682 h 810455"/>
              <a:gd name="connsiteX6-223" fmla="*/ 1339384 w 1339384"/>
              <a:gd name="connsiteY6-224" fmla="*/ 254931 h 810455"/>
              <a:gd name="connsiteX0-225" fmla="*/ 1263972 w 1339384"/>
              <a:gd name="connsiteY0-226" fmla="*/ 516033 h 810455"/>
              <a:gd name="connsiteX1-227" fmla="*/ 1117218 w 1339384"/>
              <a:gd name="connsiteY1-228" fmla="*/ 113086 h 810455"/>
              <a:gd name="connsiteX2-229" fmla="*/ 334794 w 1339384"/>
              <a:gd name="connsiteY2-230" fmla="*/ 9391 h 810455"/>
              <a:gd name="connsiteX3-231" fmla="*/ 4855 w 1339384"/>
              <a:gd name="connsiteY3-232" fmla="*/ 301622 h 810455"/>
              <a:gd name="connsiteX4-233" fmla="*/ 193588 w 1339384"/>
              <a:gd name="connsiteY4-234" fmla="*/ 757693 h 810455"/>
              <a:gd name="connsiteX5-235" fmla="*/ 1164352 w 1339384"/>
              <a:gd name="connsiteY5-236" fmla="*/ 744682 h 810455"/>
              <a:gd name="connsiteX6-237" fmla="*/ 1339384 w 1339384"/>
              <a:gd name="connsiteY6-238" fmla="*/ 254931 h 8104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1339384" h="810455">
                <a:moveTo>
                  <a:pt x="1263972" y="516033"/>
                </a:moveTo>
                <a:cubicBezTo>
                  <a:pt x="1279536" y="278595"/>
                  <a:pt x="1272081" y="197526"/>
                  <a:pt x="1117218" y="113086"/>
                </a:cubicBezTo>
                <a:cubicBezTo>
                  <a:pt x="962355" y="28646"/>
                  <a:pt x="520188" y="-22032"/>
                  <a:pt x="334794" y="9391"/>
                </a:cubicBezTo>
                <a:cubicBezTo>
                  <a:pt x="149400" y="40814"/>
                  <a:pt x="28389" y="176905"/>
                  <a:pt x="4855" y="301622"/>
                </a:cubicBezTo>
                <a:cubicBezTo>
                  <a:pt x="-18679" y="426339"/>
                  <a:pt x="43201" y="683850"/>
                  <a:pt x="193588" y="757693"/>
                </a:cubicBezTo>
                <a:cubicBezTo>
                  <a:pt x="343975" y="831536"/>
                  <a:pt x="973386" y="828476"/>
                  <a:pt x="1164352" y="744682"/>
                </a:cubicBezTo>
                <a:cubicBezTo>
                  <a:pt x="1355318" y="660888"/>
                  <a:pt x="1312822" y="266616"/>
                  <a:pt x="1339384" y="254931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4" name="任意多边形: 形状 73"/>
          <p:cNvSpPr/>
          <p:nvPr>
            <p:custDataLst>
              <p:tags r:id="rId30"/>
            </p:custDataLst>
          </p:nvPr>
        </p:nvSpPr>
        <p:spPr>
          <a:xfrm>
            <a:off x="1176338" y="5103813"/>
            <a:ext cx="1339850" cy="809625"/>
          </a:xfrm>
          <a:custGeom>
            <a:gdLst>
              <a:gd name="connsiteX0" fmla="*/ 1209168 w 1312975"/>
              <a:gd name="connsiteY0" fmla="*/ 289430 h 883425"/>
              <a:gd name="connsiteX1" fmla="*/ 1124326 w 1312975"/>
              <a:gd name="connsiteY1" fmla="*/ 110321 h 883425"/>
              <a:gd name="connsiteX2" fmla="*/ 341902 w 1312975"/>
              <a:gd name="connsiteY2" fmla="*/ 6626 h 883425"/>
              <a:gd name="connsiteX3" fmla="*/ 11963 w 1312975"/>
              <a:gd name="connsiteY3" fmla="*/ 298857 h 883425"/>
              <a:gd name="connsiteX4" fmla="*/ 181646 w 1312975"/>
              <a:gd name="connsiteY4" fmla="*/ 864465 h 883425"/>
              <a:gd name="connsiteX5" fmla="*/ 1171460 w 1312975"/>
              <a:gd name="connsiteY5" fmla="*/ 741917 h 883425"/>
              <a:gd name="connsiteX6" fmla="*/ 1284582 w 1312975"/>
              <a:gd name="connsiteY6" fmla="*/ 666503 h 883425"/>
              <a:gd name="connsiteX0-1" fmla="*/ 1209168 w 1275935"/>
              <a:gd name="connsiteY0-2" fmla="*/ 289430 h 886323"/>
              <a:gd name="connsiteX1-3" fmla="*/ 1124326 w 1275935"/>
              <a:gd name="connsiteY1-4" fmla="*/ 110321 h 886323"/>
              <a:gd name="connsiteX2-5" fmla="*/ 341902 w 1275935"/>
              <a:gd name="connsiteY2-6" fmla="*/ 6626 h 886323"/>
              <a:gd name="connsiteX3-7" fmla="*/ 11963 w 1275935"/>
              <a:gd name="connsiteY3-8" fmla="*/ 298857 h 886323"/>
              <a:gd name="connsiteX4-9" fmla="*/ 181646 w 1275935"/>
              <a:gd name="connsiteY4-10" fmla="*/ 864465 h 886323"/>
              <a:gd name="connsiteX5-11" fmla="*/ 1171460 w 1275935"/>
              <a:gd name="connsiteY5-12" fmla="*/ 741917 h 886323"/>
              <a:gd name="connsiteX6-13" fmla="*/ 1222669 w 1275935"/>
              <a:gd name="connsiteY6-14" fmla="*/ 476003 h 886323"/>
              <a:gd name="connsiteX0-15" fmla="*/ 1261555 w 1275935"/>
              <a:gd name="connsiteY0-16" fmla="*/ 299042 h 886410"/>
              <a:gd name="connsiteX1-17" fmla="*/ 1124326 w 1275935"/>
              <a:gd name="connsiteY1-18" fmla="*/ 110408 h 886410"/>
              <a:gd name="connsiteX2-19" fmla="*/ 341902 w 1275935"/>
              <a:gd name="connsiteY2-20" fmla="*/ 6713 h 886410"/>
              <a:gd name="connsiteX3-21" fmla="*/ 11963 w 1275935"/>
              <a:gd name="connsiteY3-22" fmla="*/ 298944 h 886410"/>
              <a:gd name="connsiteX4-23" fmla="*/ 181646 w 1275935"/>
              <a:gd name="connsiteY4-24" fmla="*/ 864552 h 886410"/>
              <a:gd name="connsiteX5-25" fmla="*/ 1171460 w 1275935"/>
              <a:gd name="connsiteY5-26" fmla="*/ 742004 h 886410"/>
              <a:gd name="connsiteX6-27" fmla="*/ 1222669 w 1275935"/>
              <a:gd name="connsiteY6-28" fmla="*/ 476090 h 886410"/>
              <a:gd name="connsiteX0-29" fmla="*/ 1261555 w 1275935"/>
              <a:gd name="connsiteY0-30" fmla="*/ 299042 h 886410"/>
              <a:gd name="connsiteX1-31" fmla="*/ 1124326 w 1275935"/>
              <a:gd name="connsiteY1-32" fmla="*/ 110408 h 886410"/>
              <a:gd name="connsiteX2-33" fmla="*/ 341902 w 1275935"/>
              <a:gd name="connsiteY2-34" fmla="*/ 6713 h 886410"/>
              <a:gd name="connsiteX3-35" fmla="*/ 11963 w 1275935"/>
              <a:gd name="connsiteY3-36" fmla="*/ 298944 h 886410"/>
              <a:gd name="connsiteX4-37" fmla="*/ 181646 w 1275935"/>
              <a:gd name="connsiteY4-38" fmla="*/ 864552 h 886410"/>
              <a:gd name="connsiteX5-39" fmla="*/ 1171460 w 1275935"/>
              <a:gd name="connsiteY5-40" fmla="*/ 742004 h 886410"/>
              <a:gd name="connsiteX6-41" fmla="*/ 1222669 w 1275935"/>
              <a:gd name="connsiteY6-42" fmla="*/ 476090 h 886410"/>
              <a:gd name="connsiteX0-43" fmla="*/ 1261555 w 1306507"/>
              <a:gd name="connsiteY0-44" fmla="*/ 299042 h 886007"/>
              <a:gd name="connsiteX1-45" fmla="*/ 1124326 w 1306507"/>
              <a:gd name="connsiteY1-46" fmla="*/ 110408 h 886007"/>
              <a:gd name="connsiteX2-47" fmla="*/ 341902 w 1306507"/>
              <a:gd name="connsiteY2-48" fmla="*/ 6713 h 886007"/>
              <a:gd name="connsiteX3-49" fmla="*/ 11963 w 1306507"/>
              <a:gd name="connsiteY3-50" fmla="*/ 298944 h 886007"/>
              <a:gd name="connsiteX4-51" fmla="*/ 181646 w 1306507"/>
              <a:gd name="connsiteY4-52" fmla="*/ 864552 h 886007"/>
              <a:gd name="connsiteX5-53" fmla="*/ 1171460 w 1306507"/>
              <a:gd name="connsiteY5-54" fmla="*/ 742004 h 886007"/>
              <a:gd name="connsiteX6-55" fmla="*/ 1275056 w 1306507"/>
              <a:gd name="connsiteY6-56" fmla="*/ 499902 h 886007"/>
              <a:gd name="connsiteX0-57" fmla="*/ 1257570 w 1301542"/>
              <a:gd name="connsiteY0-58" fmla="*/ 299042 h 794604"/>
              <a:gd name="connsiteX1-59" fmla="*/ 1120341 w 1301542"/>
              <a:gd name="connsiteY1-60" fmla="*/ 110408 h 794604"/>
              <a:gd name="connsiteX2-61" fmla="*/ 337917 w 1301542"/>
              <a:gd name="connsiteY2-62" fmla="*/ 6713 h 794604"/>
              <a:gd name="connsiteX3-63" fmla="*/ 7978 w 1301542"/>
              <a:gd name="connsiteY3-64" fmla="*/ 298944 h 794604"/>
              <a:gd name="connsiteX4-65" fmla="*/ 196711 w 1301542"/>
              <a:gd name="connsiteY4-66" fmla="*/ 755015 h 794604"/>
              <a:gd name="connsiteX5-67" fmla="*/ 1167475 w 1301542"/>
              <a:gd name="connsiteY5-68" fmla="*/ 742004 h 794604"/>
              <a:gd name="connsiteX6-69" fmla="*/ 1271071 w 1301542"/>
              <a:gd name="connsiteY6-70" fmla="*/ 499902 h 794604"/>
              <a:gd name="connsiteX0-71" fmla="*/ 1252609 w 1296581"/>
              <a:gd name="connsiteY0-72" fmla="*/ 299042 h 794604"/>
              <a:gd name="connsiteX1-73" fmla="*/ 1115380 w 1296581"/>
              <a:gd name="connsiteY1-74" fmla="*/ 110408 h 794604"/>
              <a:gd name="connsiteX2-75" fmla="*/ 332956 w 1296581"/>
              <a:gd name="connsiteY2-76" fmla="*/ 6713 h 794604"/>
              <a:gd name="connsiteX3-77" fmla="*/ 3017 w 1296581"/>
              <a:gd name="connsiteY3-78" fmla="*/ 298944 h 794604"/>
              <a:gd name="connsiteX4-79" fmla="*/ 191750 w 1296581"/>
              <a:gd name="connsiteY4-80" fmla="*/ 755015 h 794604"/>
              <a:gd name="connsiteX5-81" fmla="*/ 1162514 w 1296581"/>
              <a:gd name="connsiteY5-82" fmla="*/ 742004 h 794604"/>
              <a:gd name="connsiteX6-83" fmla="*/ 1266110 w 1296581"/>
              <a:gd name="connsiteY6-84" fmla="*/ 499902 h 794604"/>
              <a:gd name="connsiteX0-85" fmla="*/ 1254447 w 1298419"/>
              <a:gd name="connsiteY0-86" fmla="*/ 299042 h 794604"/>
              <a:gd name="connsiteX1-87" fmla="*/ 1117218 w 1298419"/>
              <a:gd name="connsiteY1-88" fmla="*/ 110408 h 794604"/>
              <a:gd name="connsiteX2-89" fmla="*/ 334794 w 1298419"/>
              <a:gd name="connsiteY2-90" fmla="*/ 6713 h 794604"/>
              <a:gd name="connsiteX3-91" fmla="*/ 4855 w 1298419"/>
              <a:gd name="connsiteY3-92" fmla="*/ 298944 h 794604"/>
              <a:gd name="connsiteX4-93" fmla="*/ 193588 w 1298419"/>
              <a:gd name="connsiteY4-94" fmla="*/ 755015 h 794604"/>
              <a:gd name="connsiteX5-95" fmla="*/ 1164352 w 1298419"/>
              <a:gd name="connsiteY5-96" fmla="*/ 742004 h 794604"/>
              <a:gd name="connsiteX6-97" fmla="*/ 1267948 w 1298419"/>
              <a:gd name="connsiteY6-98" fmla="*/ 499902 h 794604"/>
              <a:gd name="connsiteX0-99" fmla="*/ 1254447 w 1275140"/>
              <a:gd name="connsiteY0-100" fmla="*/ 299042 h 789530"/>
              <a:gd name="connsiteX1-101" fmla="*/ 1117218 w 1275140"/>
              <a:gd name="connsiteY1-102" fmla="*/ 110408 h 789530"/>
              <a:gd name="connsiteX2-103" fmla="*/ 334794 w 1275140"/>
              <a:gd name="connsiteY2-104" fmla="*/ 6713 h 789530"/>
              <a:gd name="connsiteX3-105" fmla="*/ 4855 w 1275140"/>
              <a:gd name="connsiteY3-106" fmla="*/ 298944 h 789530"/>
              <a:gd name="connsiteX4-107" fmla="*/ 193588 w 1275140"/>
              <a:gd name="connsiteY4-108" fmla="*/ 755015 h 789530"/>
              <a:gd name="connsiteX5-109" fmla="*/ 1164352 w 1275140"/>
              <a:gd name="connsiteY5-110" fmla="*/ 742004 h 789530"/>
              <a:gd name="connsiteX6-111" fmla="*/ 1229848 w 1275140"/>
              <a:gd name="connsiteY6-112" fmla="*/ 618965 h 789530"/>
              <a:gd name="connsiteX0-113" fmla="*/ 1254447 w 1287910"/>
              <a:gd name="connsiteY0-114" fmla="*/ 299042 h 789530"/>
              <a:gd name="connsiteX1-115" fmla="*/ 1117218 w 1287910"/>
              <a:gd name="connsiteY1-116" fmla="*/ 110408 h 789530"/>
              <a:gd name="connsiteX2-117" fmla="*/ 334794 w 1287910"/>
              <a:gd name="connsiteY2-118" fmla="*/ 6713 h 789530"/>
              <a:gd name="connsiteX3-119" fmla="*/ 4855 w 1287910"/>
              <a:gd name="connsiteY3-120" fmla="*/ 298944 h 789530"/>
              <a:gd name="connsiteX4-121" fmla="*/ 193588 w 1287910"/>
              <a:gd name="connsiteY4-122" fmla="*/ 755015 h 789530"/>
              <a:gd name="connsiteX5-123" fmla="*/ 1164352 w 1287910"/>
              <a:gd name="connsiteY5-124" fmla="*/ 742004 h 789530"/>
              <a:gd name="connsiteX6-125" fmla="*/ 1229848 w 1287910"/>
              <a:gd name="connsiteY6-126" fmla="*/ 618965 h 789530"/>
              <a:gd name="connsiteX0-127" fmla="*/ 1254447 w 1330058"/>
              <a:gd name="connsiteY0-128" fmla="*/ 299042 h 789716"/>
              <a:gd name="connsiteX1-129" fmla="*/ 1117218 w 1330058"/>
              <a:gd name="connsiteY1-130" fmla="*/ 110408 h 789716"/>
              <a:gd name="connsiteX2-131" fmla="*/ 334794 w 1330058"/>
              <a:gd name="connsiteY2-132" fmla="*/ 6713 h 789716"/>
              <a:gd name="connsiteX3-133" fmla="*/ 4855 w 1330058"/>
              <a:gd name="connsiteY3-134" fmla="*/ 298944 h 789716"/>
              <a:gd name="connsiteX4-135" fmla="*/ 193588 w 1330058"/>
              <a:gd name="connsiteY4-136" fmla="*/ 755015 h 789716"/>
              <a:gd name="connsiteX5-137" fmla="*/ 1164352 w 1330058"/>
              <a:gd name="connsiteY5-138" fmla="*/ 742004 h 789716"/>
              <a:gd name="connsiteX6-139" fmla="*/ 1291760 w 1330058"/>
              <a:gd name="connsiteY6-140" fmla="*/ 614203 h 789716"/>
              <a:gd name="connsiteX0-141" fmla="*/ 1254447 w 1292269"/>
              <a:gd name="connsiteY0-142" fmla="*/ 299042 h 789716"/>
              <a:gd name="connsiteX1-143" fmla="*/ 1117218 w 1292269"/>
              <a:gd name="connsiteY1-144" fmla="*/ 110408 h 789716"/>
              <a:gd name="connsiteX2-145" fmla="*/ 334794 w 1292269"/>
              <a:gd name="connsiteY2-146" fmla="*/ 6713 h 789716"/>
              <a:gd name="connsiteX3-147" fmla="*/ 4855 w 1292269"/>
              <a:gd name="connsiteY3-148" fmla="*/ 298944 h 789716"/>
              <a:gd name="connsiteX4-149" fmla="*/ 193588 w 1292269"/>
              <a:gd name="connsiteY4-150" fmla="*/ 755015 h 789716"/>
              <a:gd name="connsiteX5-151" fmla="*/ 1164352 w 1292269"/>
              <a:gd name="connsiteY5-152" fmla="*/ 742004 h 789716"/>
              <a:gd name="connsiteX6-153" fmla="*/ 1291760 w 1292269"/>
              <a:gd name="connsiteY6-154" fmla="*/ 614203 h 789716"/>
              <a:gd name="connsiteX0-155" fmla="*/ 1254447 w 1291760"/>
              <a:gd name="connsiteY0-156" fmla="*/ 299042 h 789716"/>
              <a:gd name="connsiteX1-157" fmla="*/ 1117218 w 1291760"/>
              <a:gd name="connsiteY1-158" fmla="*/ 110408 h 789716"/>
              <a:gd name="connsiteX2-159" fmla="*/ 334794 w 1291760"/>
              <a:gd name="connsiteY2-160" fmla="*/ 6713 h 789716"/>
              <a:gd name="connsiteX3-161" fmla="*/ 4855 w 1291760"/>
              <a:gd name="connsiteY3-162" fmla="*/ 298944 h 789716"/>
              <a:gd name="connsiteX4-163" fmla="*/ 193588 w 1291760"/>
              <a:gd name="connsiteY4-164" fmla="*/ 755015 h 789716"/>
              <a:gd name="connsiteX5-165" fmla="*/ 1164352 w 1291760"/>
              <a:gd name="connsiteY5-166" fmla="*/ 742004 h 789716"/>
              <a:gd name="connsiteX6-167" fmla="*/ 1291760 w 1291760"/>
              <a:gd name="connsiteY6-168" fmla="*/ 614203 h 789716"/>
              <a:gd name="connsiteX0-169" fmla="*/ 1254447 w 1325097"/>
              <a:gd name="connsiteY0-170" fmla="*/ 299042 h 789345"/>
              <a:gd name="connsiteX1-171" fmla="*/ 1117218 w 1325097"/>
              <a:gd name="connsiteY1-172" fmla="*/ 110408 h 789345"/>
              <a:gd name="connsiteX2-173" fmla="*/ 334794 w 1325097"/>
              <a:gd name="connsiteY2-174" fmla="*/ 6713 h 789345"/>
              <a:gd name="connsiteX3-175" fmla="*/ 4855 w 1325097"/>
              <a:gd name="connsiteY3-176" fmla="*/ 298944 h 789345"/>
              <a:gd name="connsiteX4-177" fmla="*/ 193588 w 1325097"/>
              <a:gd name="connsiteY4-178" fmla="*/ 755015 h 789345"/>
              <a:gd name="connsiteX5-179" fmla="*/ 1164352 w 1325097"/>
              <a:gd name="connsiteY5-180" fmla="*/ 742004 h 789345"/>
              <a:gd name="connsiteX6-181" fmla="*/ 1325097 w 1325097"/>
              <a:gd name="connsiteY6-182" fmla="*/ 623728 h 789345"/>
              <a:gd name="connsiteX0-183" fmla="*/ 1254447 w 1339384"/>
              <a:gd name="connsiteY0-184" fmla="*/ 299042 h 807777"/>
              <a:gd name="connsiteX1-185" fmla="*/ 1117218 w 1339384"/>
              <a:gd name="connsiteY1-186" fmla="*/ 110408 h 807777"/>
              <a:gd name="connsiteX2-187" fmla="*/ 334794 w 1339384"/>
              <a:gd name="connsiteY2-188" fmla="*/ 6713 h 807777"/>
              <a:gd name="connsiteX3-189" fmla="*/ 4855 w 1339384"/>
              <a:gd name="connsiteY3-190" fmla="*/ 298944 h 807777"/>
              <a:gd name="connsiteX4-191" fmla="*/ 193588 w 1339384"/>
              <a:gd name="connsiteY4-192" fmla="*/ 755015 h 807777"/>
              <a:gd name="connsiteX5-193" fmla="*/ 1164352 w 1339384"/>
              <a:gd name="connsiteY5-194" fmla="*/ 742004 h 807777"/>
              <a:gd name="connsiteX6-195" fmla="*/ 1339384 w 1339384"/>
              <a:gd name="connsiteY6-196" fmla="*/ 252253 h 807777"/>
              <a:gd name="connsiteX0-197" fmla="*/ 1263972 w 1339384"/>
              <a:gd name="connsiteY0-198" fmla="*/ 516033 h 810455"/>
              <a:gd name="connsiteX1-199" fmla="*/ 1117218 w 1339384"/>
              <a:gd name="connsiteY1-200" fmla="*/ 113086 h 810455"/>
              <a:gd name="connsiteX2-201" fmla="*/ 334794 w 1339384"/>
              <a:gd name="connsiteY2-202" fmla="*/ 9391 h 810455"/>
              <a:gd name="connsiteX3-203" fmla="*/ 4855 w 1339384"/>
              <a:gd name="connsiteY3-204" fmla="*/ 301622 h 810455"/>
              <a:gd name="connsiteX4-205" fmla="*/ 193588 w 1339384"/>
              <a:gd name="connsiteY4-206" fmla="*/ 757693 h 810455"/>
              <a:gd name="connsiteX5-207" fmla="*/ 1164352 w 1339384"/>
              <a:gd name="connsiteY5-208" fmla="*/ 744682 h 810455"/>
              <a:gd name="connsiteX6-209" fmla="*/ 1339384 w 1339384"/>
              <a:gd name="connsiteY6-210" fmla="*/ 254931 h 810455"/>
              <a:gd name="connsiteX0-211" fmla="*/ 1263972 w 1339384"/>
              <a:gd name="connsiteY0-212" fmla="*/ 516033 h 810455"/>
              <a:gd name="connsiteX1-213" fmla="*/ 1117218 w 1339384"/>
              <a:gd name="connsiteY1-214" fmla="*/ 113086 h 810455"/>
              <a:gd name="connsiteX2-215" fmla="*/ 334794 w 1339384"/>
              <a:gd name="connsiteY2-216" fmla="*/ 9391 h 810455"/>
              <a:gd name="connsiteX3-217" fmla="*/ 4855 w 1339384"/>
              <a:gd name="connsiteY3-218" fmla="*/ 301622 h 810455"/>
              <a:gd name="connsiteX4-219" fmla="*/ 193588 w 1339384"/>
              <a:gd name="connsiteY4-220" fmla="*/ 757693 h 810455"/>
              <a:gd name="connsiteX5-221" fmla="*/ 1164352 w 1339384"/>
              <a:gd name="connsiteY5-222" fmla="*/ 744682 h 810455"/>
              <a:gd name="connsiteX6-223" fmla="*/ 1339384 w 1339384"/>
              <a:gd name="connsiteY6-224" fmla="*/ 254931 h 810455"/>
              <a:gd name="connsiteX0-225" fmla="*/ 1263972 w 1339384"/>
              <a:gd name="connsiteY0-226" fmla="*/ 516033 h 810455"/>
              <a:gd name="connsiteX1-227" fmla="*/ 1117218 w 1339384"/>
              <a:gd name="connsiteY1-228" fmla="*/ 113086 h 810455"/>
              <a:gd name="connsiteX2-229" fmla="*/ 334794 w 1339384"/>
              <a:gd name="connsiteY2-230" fmla="*/ 9391 h 810455"/>
              <a:gd name="connsiteX3-231" fmla="*/ 4855 w 1339384"/>
              <a:gd name="connsiteY3-232" fmla="*/ 301622 h 810455"/>
              <a:gd name="connsiteX4-233" fmla="*/ 193588 w 1339384"/>
              <a:gd name="connsiteY4-234" fmla="*/ 757693 h 810455"/>
              <a:gd name="connsiteX5-235" fmla="*/ 1164352 w 1339384"/>
              <a:gd name="connsiteY5-236" fmla="*/ 744682 h 810455"/>
              <a:gd name="connsiteX6-237" fmla="*/ 1339384 w 1339384"/>
              <a:gd name="connsiteY6-238" fmla="*/ 254931 h 8104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1339384" h="810455">
                <a:moveTo>
                  <a:pt x="1263972" y="516033"/>
                </a:moveTo>
                <a:cubicBezTo>
                  <a:pt x="1279536" y="278595"/>
                  <a:pt x="1272081" y="197526"/>
                  <a:pt x="1117218" y="113086"/>
                </a:cubicBezTo>
                <a:cubicBezTo>
                  <a:pt x="962355" y="28646"/>
                  <a:pt x="520188" y="-22032"/>
                  <a:pt x="334794" y="9391"/>
                </a:cubicBezTo>
                <a:cubicBezTo>
                  <a:pt x="149400" y="40814"/>
                  <a:pt x="28389" y="176905"/>
                  <a:pt x="4855" y="301622"/>
                </a:cubicBezTo>
                <a:cubicBezTo>
                  <a:pt x="-18679" y="426339"/>
                  <a:pt x="43201" y="683850"/>
                  <a:pt x="193588" y="757693"/>
                </a:cubicBezTo>
                <a:cubicBezTo>
                  <a:pt x="343975" y="831536"/>
                  <a:pt x="973386" y="828476"/>
                  <a:pt x="1164352" y="744682"/>
                </a:cubicBezTo>
                <a:cubicBezTo>
                  <a:pt x="1355318" y="660888"/>
                  <a:pt x="1312822" y="266616"/>
                  <a:pt x="1339384" y="254931"/>
                </a:cubicBez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631" name="文本框 46"/>
          <p:cNvSpPr txBox="1"/>
          <p:nvPr>
            <p:custDataLst>
              <p:tags r:id="rId31"/>
            </p:custDataLst>
          </p:nvPr>
        </p:nvSpPr>
        <p:spPr>
          <a:xfrm>
            <a:off x="2982913" y="1035050"/>
            <a:ext cx="5205412" cy="590550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b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zh-CN" altLang="en-US" sz="4000" b="1">
                <a:latin typeface="Arial" pitchFamily="34" charset="0"/>
              </a:rPr>
              <a:t>预防运动损伤的要求</a:t>
            </a:r>
          </a:p>
        </p:txBody>
      </p:sp>
      <p:sp>
        <p:nvSpPr>
          <p:cNvPr id="26632" name="文本框 47"/>
          <p:cNvSpPr txBox="1"/>
          <p:nvPr>
            <p:custDataLst>
              <p:tags r:id="rId32"/>
            </p:custDataLst>
          </p:nvPr>
        </p:nvSpPr>
        <p:spPr>
          <a:xfrm>
            <a:off x="2760663" y="3194050"/>
            <a:ext cx="3924300" cy="442913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Arial" pitchFamily="34" charset="0"/>
              </a:rPr>
              <a:t>运动前</a:t>
            </a:r>
          </a:p>
        </p:txBody>
      </p:sp>
      <p:sp>
        <p:nvSpPr>
          <p:cNvPr id="26633" name="文本框 49"/>
          <p:cNvSpPr txBox="1"/>
          <p:nvPr>
            <p:custDataLst>
              <p:tags r:id="rId33"/>
            </p:custDataLst>
          </p:nvPr>
        </p:nvSpPr>
        <p:spPr>
          <a:xfrm>
            <a:off x="2760663" y="4264025"/>
            <a:ext cx="3924300" cy="441325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Arial" pitchFamily="34" charset="0"/>
              </a:rPr>
              <a:t>运动中</a:t>
            </a:r>
          </a:p>
        </p:txBody>
      </p:sp>
      <p:sp>
        <p:nvSpPr>
          <p:cNvPr id="26634" name="文本框 56"/>
          <p:cNvSpPr txBox="1"/>
          <p:nvPr>
            <p:custDataLst>
              <p:tags r:id="rId34"/>
            </p:custDataLst>
          </p:nvPr>
        </p:nvSpPr>
        <p:spPr>
          <a:xfrm>
            <a:off x="2760663" y="5303838"/>
            <a:ext cx="3924300" cy="441325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Arial" pitchFamily="34" charset="0"/>
              </a:rPr>
              <a:t>运动后</a:t>
            </a:r>
          </a:p>
        </p:txBody>
      </p:sp>
      <p:sp>
        <p:nvSpPr>
          <p:cNvPr id="26635" name="文本框 60"/>
          <p:cNvSpPr txBox="1"/>
          <p:nvPr>
            <p:custDataLst>
              <p:tags r:id="rId35"/>
            </p:custDataLst>
          </p:nvPr>
        </p:nvSpPr>
        <p:spPr>
          <a:xfrm>
            <a:off x="1336675" y="3092450"/>
            <a:ext cx="1081088" cy="461963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Arial" pitchFamily="34" charset="0"/>
              </a:rPr>
              <a:t>step1</a:t>
            </a:r>
          </a:p>
        </p:txBody>
      </p:sp>
      <p:sp>
        <p:nvSpPr>
          <p:cNvPr id="26636" name="文本框 61"/>
          <p:cNvSpPr txBox="1"/>
          <p:nvPr>
            <p:custDataLst>
              <p:tags r:id="rId36"/>
            </p:custDataLst>
          </p:nvPr>
        </p:nvSpPr>
        <p:spPr>
          <a:xfrm>
            <a:off x="1336675" y="4243388"/>
            <a:ext cx="1082675" cy="461962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Arial" pitchFamily="34" charset="0"/>
              </a:rPr>
              <a:t>step2</a:t>
            </a:r>
          </a:p>
        </p:txBody>
      </p:sp>
      <p:sp>
        <p:nvSpPr>
          <p:cNvPr id="26637" name="文本框 62"/>
          <p:cNvSpPr txBox="1"/>
          <p:nvPr>
            <p:custDataLst>
              <p:tags r:id="rId37"/>
            </p:custDataLst>
          </p:nvPr>
        </p:nvSpPr>
        <p:spPr>
          <a:xfrm>
            <a:off x="1335088" y="5241925"/>
            <a:ext cx="1082675" cy="461963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Arial" pitchFamily="34" charset="0"/>
              </a:rPr>
              <a:t>step3</a:t>
            </a:r>
          </a:p>
        </p:txBody>
      </p:sp>
      <p:sp>
        <p:nvSpPr>
          <p:cNvPr id="26638" name="文本框 2"/>
          <p:cNvSpPr txBox="1"/>
          <p:nvPr/>
        </p:nvSpPr>
        <p:spPr>
          <a:xfrm>
            <a:off x="293688" y="2076450"/>
            <a:ext cx="7069137" cy="6445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Arial" pitchFamily="34" charset="0"/>
                <a:sym typeface="黑体" panose="02010609060101010101" pitchFamily="49" charset="-122"/>
              </a:rPr>
              <a:t>小组讨论，记录员记录学习卡片。</a:t>
            </a:r>
          </a:p>
        </p:txBody>
      </p:sp>
      <p:sp>
        <p:nvSpPr>
          <p:cNvPr id="35" name="任意多边形 54"/>
          <p:cNvSpPr/>
          <p:nvPr>
            <p:custDataLst>
              <p:tags r:id="rId38"/>
            </p:custDataLst>
          </p:nvPr>
        </p:nvSpPr>
        <p:spPr>
          <a:xfrm>
            <a:off x="4024313" y="3536950"/>
            <a:ext cx="3240088" cy="17463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任意多边形 54"/>
          <p:cNvSpPr/>
          <p:nvPr>
            <p:custDataLst>
              <p:tags r:id="rId39"/>
            </p:custDataLst>
          </p:nvPr>
        </p:nvSpPr>
        <p:spPr>
          <a:xfrm>
            <a:off x="4024313" y="4543425"/>
            <a:ext cx="3240088" cy="17463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7" name="任意多边形 54"/>
          <p:cNvSpPr/>
          <p:nvPr>
            <p:custDataLst>
              <p:tags r:id="rId40"/>
            </p:custDataLst>
          </p:nvPr>
        </p:nvSpPr>
        <p:spPr>
          <a:xfrm>
            <a:off x="4024313" y="5703888"/>
            <a:ext cx="3240088" cy="17463"/>
          </a:xfrm>
          <a:custGeom>
            <a:gdLst>
              <a:gd name="connsiteX0" fmla="*/ 0 w 3513221"/>
              <a:gd name="connsiteY0" fmla="*/ 32084 h 64281"/>
              <a:gd name="connsiteX1" fmla="*/ 930442 w 3513221"/>
              <a:gd name="connsiteY1" fmla="*/ 16042 h 64281"/>
              <a:gd name="connsiteX2" fmla="*/ 1892968 w 3513221"/>
              <a:gd name="connsiteY2" fmla="*/ 64168 h 64281"/>
              <a:gd name="connsiteX3" fmla="*/ 3513221 w 3513221"/>
              <a:gd name="connsiteY3" fmla="*/ 0 h 64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13221" h="64281">
                <a:moveTo>
                  <a:pt x="0" y="32084"/>
                </a:moveTo>
                <a:cubicBezTo>
                  <a:pt x="307473" y="21389"/>
                  <a:pt x="614947" y="10695"/>
                  <a:pt x="930442" y="16042"/>
                </a:cubicBezTo>
                <a:cubicBezTo>
                  <a:pt x="1245937" y="21389"/>
                  <a:pt x="1462505" y="66842"/>
                  <a:pt x="1892968" y="64168"/>
                </a:cubicBezTo>
                <a:cubicBezTo>
                  <a:pt x="2323431" y="61494"/>
                  <a:pt x="2918326" y="30747"/>
                  <a:pt x="3513221" y="0"/>
                </a:cubicBezTo>
              </a:path>
            </a:pathLst>
          </a:custGeom>
          <a:noFill/>
          <a:ln w="28575" cap="rnd">
            <a:solidFill>
              <a:schemeClr val="accent1"/>
            </a:solidFill>
            <a:prstDash val="lgDash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6642" name="图片 21"/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8910638" y="12700"/>
            <a:ext cx="3290887" cy="16446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2"/>
    </p:custDataLst>
  </p:cSld>
  <p:clrMapOvr>
    <a:masterClrMapping/>
  </p:clrMapOvr>
  <p:transition spd="slow">
    <p:pull dir="r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>
            <p:custDataLst>
              <p:tags r:id="rId2"/>
            </p:custDataLst>
          </p:nvPr>
        </p:nvSpPr>
        <p:spPr>
          <a:xfrm>
            <a:off x="687388" y="758825"/>
            <a:ext cx="4170362" cy="592138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b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zh-CN" altLang="en-US" sz="3600" b="1">
                <a:latin typeface="Arial" pitchFamily="34" charset="0"/>
              </a:rPr>
              <a:t>运动前的预防措施</a:t>
            </a: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457200" y="3651250"/>
            <a:ext cx="4918075" cy="590550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b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endParaRPr lang="zh-CN" altLang="en-US" sz="3600" b="1">
              <a:latin typeface="Arial" pitchFamily="34" charset="0"/>
            </a:endParaRPr>
          </a:p>
          <a:p>
            <a:pPr algn="ctr" eaLnBrk="1" hangingPunct="1">
              <a:lnSpc>
                <a:spcPct val="90000"/>
              </a:lnSpc>
            </a:pPr>
            <a:r>
              <a:rPr lang="zh-CN" altLang="en-US" sz="3600" b="1">
                <a:latin typeface="Arial" pitchFamily="34" charset="0"/>
              </a:rPr>
              <a:t>选择安全运动环境</a:t>
            </a:r>
          </a:p>
        </p:txBody>
      </p:sp>
      <p:sp>
        <p:nvSpPr>
          <p:cNvPr id="10" name="椭圆 31"/>
          <p:cNvSpPr/>
          <p:nvPr>
            <p:custDataLst>
              <p:tags r:id="rId4"/>
            </p:custDataLst>
          </p:nvPr>
        </p:nvSpPr>
        <p:spPr>
          <a:xfrm>
            <a:off x="8250238" y="1863725"/>
            <a:ext cx="3060700" cy="1525588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591" y="connsiteY0-592"/>
              </a:cxn>
              <a:cxn ang="0">
                <a:pos x="connsiteX1-593" y="connsiteY1-594"/>
              </a:cxn>
              <a:cxn ang="0">
                <a:pos x="connsiteX2-595" y="connsiteY2-596"/>
              </a:cxn>
              <a:cxn ang="0">
                <a:pos x="connsiteX3-597" y="connsiteY3-598"/>
              </a:cxn>
              <a:cxn ang="0">
                <a:pos x="connsiteX4-599" y="connsiteY4-60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noFill/>
          <a:ln w="25400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0385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08077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2052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160905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701290" lvl="5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3241675" lvl="6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782060" lvl="7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4322445" lvl="8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lt"/>
            </a:endParaRPr>
          </a:p>
        </p:txBody>
      </p:sp>
      <p:sp>
        <p:nvSpPr>
          <p:cNvPr id="11" name="椭圆 31"/>
          <p:cNvSpPr/>
          <p:nvPr>
            <p:custDataLst>
              <p:tags r:id="rId5"/>
            </p:custDataLst>
          </p:nvPr>
        </p:nvSpPr>
        <p:spPr>
          <a:xfrm>
            <a:off x="4737100" y="1960563"/>
            <a:ext cx="2760663" cy="1408113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591" y="connsiteY0-592"/>
              </a:cxn>
              <a:cxn ang="0">
                <a:pos x="connsiteX1-593" y="connsiteY1-594"/>
              </a:cxn>
              <a:cxn ang="0">
                <a:pos x="connsiteX2-595" y="connsiteY2-596"/>
              </a:cxn>
              <a:cxn ang="0">
                <a:pos x="connsiteX3-597" y="connsiteY3-598"/>
              </a:cxn>
              <a:cxn ang="0">
                <a:pos x="connsiteX4-599" y="connsiteY4-60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noFill/>
          <a:ln w="25400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0385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08077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2052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160905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701290" lvl="5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3241675" lvl="6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782060" lvl="7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4322445" lvl="8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743450" y="2249488"/>
            <a:ext cx="2540000" cy="830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实事求是客观评价自己</a:t>
            </a:r>
            <a:r>
              <a:rPr lang="zh-CN" altLang="en-US">
                <a:latin typeface="Arial" pitchFamily="34" charset="0"/>
              </a:rPr>
              <a:t>。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8380413" y="1971675"/>
            <a:ext cx="2795587" cy="1198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  <a:sym typeface="黑体" panose="02010609060101010101" pitchFamily="49" charset="-122"/>
              </a:rPr>
              <a:t>注重学习并掌握有关运动损伤的紧急处理方法。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12" name="椭圆 31"/>
          <p:cNvSpPr/>
          <p:nvPr>
            <p:custDataLst>
              <p:tags r:id="rId6"/>
            </p:custDataLst>
          </p:nvPr>
        </p:nvSpPr>
        <p:spPr>
          <a:xfrm>
            <a:off x="1041400" y="1971675"/>
            <a:ext cx="3024188" cy="1417638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591" y="connsiteY0-592"/>
              </a:cxn>
              <a:cxn ang="0">
                <a:pos x="connsiteX1-593" y="connsiteY1-594"/>
              </a:cxn>
              <a:cxn ang="0">
                <a:pos x="connsiteX2-595" y="connsiteY2-596"/>
              </a:cxn>
              <a:cxn ang="0">
                <a:pos x="connsiteX3-597" y="connsiteY3-598"/>
              </a:cxn>
              <a:cxn ang="0">
                <a:pos x="connsiteX4-599" y="connsiteY4-60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noFill/>
          <a:ln w="25400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0385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08077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2052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160905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701290" lvl="5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3241675" lvl="6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782060" lvl="7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4322445" lvl="8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171575" y="2170113"/>
            <a:ext cx="2760663" cy="11985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着装合理，根据运动项目正确佩戴护具。</a:t>
            </a:r>
          </a:p>
        </p:txBody>
      </p:sp>
      <p:sp>
        <p:nvSpPr>
          <p:cNvPr id="16" name="椭圆 31"/>
          <p:cNvSpPr/>
          <p:nvPr>
            <p:custDataLst>
              <p:tags r:id="rId7"/>
            </p:custDataLst>
          </p:nvPr>
        </p:nvSpPr>
        <p:spPr>
          <a:xfrm>
            <a:off x="8491538" y="4443413"/>
            <a:ext cx="3076575" cy="1438275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591" y="connsiteY0-592"/>
              </a:cxn>
              <a:cxn ang="0">
                <a:pos x="connsiteX1-593" y="connsiteY1-594"/>
              </a:cxn>
              <a:cxn ang="0">
                <a:pos x="connsiteX2-595" y="connsiteY2-596"/>
              </a:cxn>
              <a:cxn ang="0">
                <a:pos x="connsiteX3-597" y="connsiteY3-598"/>
              </a:cxn>
              <a:cxn ang="0">
                <a:pos x="connsiteX4-599" y="connsiteY4-60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noFill/>
          <a:ln w="25400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0385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08077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2052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160905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701290" lvl="5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3241675" lvl="6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782060" lvl="7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4322445" lvl="8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lt"/>
            </a:endParaRPr>
          </a:p>
        </p:txBody>
      </p:sp>
      <p:sp>
        <p:nvSpPr>
          <p:cNvPr id="17" name="椭圆 31"/>
          <p:cNvSpPr/>
          <p:nvPr>
            <p:custDataLst>
              <p:tags r:id="rId8"/>
            </p:custDataLst>
          </p:nvPr>
        </p:nvSpPr>
        <p:spPr>
          <a:xfrm>
            <a:off x="4729163" y="4502150"/>
            <a:ext cx="2776538" cy="1320800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591" y="connsiteY0-592"/>
              </a:cxn>
              <a:cxn ang="0">
                <a:pos x="connsiteX1-593" y="connsiteY1-594"/>
              </a:cxn>
              <a:cxn ang="0">
                <a:pos x="connsiteX2-595" y="connsiteY2-596"/>
              </a:cxn>
              <a:cxn ang="0">
                <a:pos x="connsiteX3-597" y="connsiteY3-598"/>
              </a:cxn>
              <a:cxn ang="0">
                <a:pos x="connsiteX4-599" y="connsiteY4-60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noFill/>
          <a:ln w="25400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0385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08077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2052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160905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701290" lvl="5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3241675" lvl="6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782060" lvl="7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4322445" lvl="8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lt"/>
            </a:endParaRPr>
          </a:p>
        </p:txBody>
      </p:sp>
      <p:sp>
        <p:nvSpPr>
          <p:cNvPr id="18" name="椭圆 31"/>
          <p:cNvSpPr/>
          <p:nvPr>
            <p:custDataLst>
              <p:tags r:id="rId9"/>
            </p:custDataLst>
          </p:nvPr>
        </p:nvSpPr>
        <p:spPr>
          <a:xfrm>
            <a:off x="884238" y="4522788"/>
            <a:ext cx="2838450" cy="1335088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</a:gdLst>
            <a:cxnLst>
              <a:cxn ang="0">
                <a:pos x="connsiteX0-591" y="connsiteY0-592"/>
              </a:cxn>
              <a:cxn ang="0">
                <a:pos x="connsiteX1-593" y="connsiteY1-594"/>
              </a:cxn>
              <a:cxn ang="0">
                <a:pos x="connsiteX2-595" y="connsiteY2-596"/>
              </a:cxn>
              <a:cxn ang="0">
                <a:pos x="connsiteX3-597" y="connsiteY3-598"/>
              </a:cxn>
              <a:cxn ang="0">
                <a:pos x="connsiteX4-599" y="connsiteY4-600"/>
              </a:cxn>
            </a:cxnLst>
            <a:rect l="l" t="t" r="r" b="b"/>
            <a:pathLst>
              <a:path w="648099" h="565791">
                <a:moveTo>
                  <a:pt x="51067" y="18182"/>
                </a:moveTo>
                <a:cubicBezTo>
                  <a:pt x="281003" y="7261"/>
                  <a:pt x="591945" y="-22893"/>
                  <a:pt x="617005" y="31700"/>
                </a:cubicBezTo>
                <a:cubicBezTo>
                  <a:pt x="642065" y="86293"/>
                  <a:pt x="669922" y="489239"/>
                  <a:pt x="621713" y="535349"/>
                </a:cubicBezTo>
                <a:cubicBezTo>
                  <a:pt x="573504" y="581459"/>
                  <a:pt x="32838" y="579874"/>
                  <a:pt x="12537" y="497972"/>
                </a:cubicBezTo>
                <a:cubicBezTo>
                  <a:pt x="992" y="378148"/>
                  <a:pt x="-4426" y="189998"/>
                  <a:pt x="4334" y="81348"/>
                </a:cubicBezTo>
              </a:path>
            </a:pathLst>
          </a:custGeom>
          <a:noFill/>
          <a:ln w="25400" cap="rnd">
            <a:solidFill>
              <a:schemeClr val="accent1"/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0385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08077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2052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160905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701290" lvl="5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3241675" lvl="6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782060" lvl="7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4322445" lvl="8" indent="0" algn="l" defTabSz="108013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lt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035050" y="4706938"/>
            <a:ext cx="2538413" cy="830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检查体育场地是否存在安全隐患。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4813300" y="4522788"/>
            <a:ext cx="2640013" cy="11985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检查体育设施和运动器械是否完好无损、结实可靠。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8562975" y="4706938"/>
            <a:ext cx="3005138" cy="830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避免在受污染的环境或恶劣天气中运动。</a:t>
            </a:r>
          </a:p>
        </p:txBody>
      </p:sp>
      <p:pic>
        <p:nvPicPr>
          <p:cNvPr id="28688" name="图片 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72688" y="52388"/>
            <a:ext cx="2055812" cy="10271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8689" name="图片 2" descr="74w58PICsHW_102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213" y="5554663"/>
            <a:ext cx="1782762" cy="1300162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2"/>
    </p:custData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" grpId="0"/>
      <p:bldP spid="14" grpId="0"/>
      <p:bldP spid="15" grpId="0"/>
      <p:bldP spid="13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698" name="组合 80"/>
          <p:cNvGrpSpPr/>
          <p:nvPr/>
        </p:nvGrpSpPr>
        <p:grpSpPr>
          <a:xfrm>
            <a:off x="4924425" y="1795463"/>
            <a:ext cx="1192213" cy="1947862"/>
            <a:chOff x="5009022" y="1118079"/>
            <a:chExt cx="1590675" cy="2597150"/>
          </a:xfrm>
        </p:grpSpPr>
        <p:sp>
          <p:nvSpPr>
            <p:cNvPr id="82" name="Freeform 2"/>
            <p:cNvSpPr/>
            <p:nvPr/>
          </p:nvSpPr>
          <p:spPr>
            <a:xfrm>
              <a:off x="5009022" y="1118079"/>
              <a:ext cx="1590675" cy="2597150"/>
            </a:xfrm>
            <a:custGeom>
              <a:gdLst>
                <a:gd name="connsiteX0" fmla="*/ 590550 w 1276350"/>
                <a:gd name="connsiteY0" fmla="*/ 2349500 h 2349500"/>
                <a:gd name="connsiteX1" fmla="*/ 406400 w 1276350"/>
                <a:gd name="connsiteY1" fmla="*/ 1358900 h 2349500"/>
                <a:gd name="connsiteX2" fmla="*/ 0 w 1276350"/>
                <a:gd name="connsiteY2" fmla="*/ 958850 h 2349500"/>
                <a:gd name="connsiteX3" fmla="*/ 12700 w 1276350"/>
                <a:gd name="connsiteY3" fmla="*/ 50800 h 2349500"/>
                <a:gd name="connsiteX4" fmla="*/ 1130300 w 1276350"/>
                <a:gd name="connsiteY4" fmla="*/ 0 h 2349500"/>
                <a:gd name="connsiteX5" fmla="*/ 1276350 w 1276350"/>
                <a:gd name="connsiteY5" fmla="*/ 1073150 h 2349500"/>
                <a:gd name="connsiteX6" fmla="*/ 590550 w 1276350"/>
                <a:gd name="connsiteY6" fmla="*/ 2349500 h 2349500"/>
                <a:gd name="connsiteX0-1" fmla="*/ 590550 w 1276350"/>
                <a:gd name="connsiteY0-2" fmla="*/ 2349500 h 2349500"/>
                <a:gd name="connsiteX1-3" fmla="*/ 394494 w 1276350"/>
                <a:gd name="connsiteY1-4" fmla="*/ 1397000 h 2349500"/>
                <a:gd name="connsiteX2-5" fmla="*/ 0 w 1276350"/>
                <a:gd name="connsiteY2-6" fmla="*/ 958850 h 2349500"/>
                <a:gd name="connsiteX3-7" fmla="*/ 12700 w 1276350"/>
                <a:gd name="connsiteY3-8" fmla="*/ 50800 h 2349500"/>
                <a:gd name="connsiteX4-9" fmla="*/ 1130300 w 1276350"/>
                <a:gd name="connsiteY4-10" fmla="*/ 0 h 2349500"/>
                <a:gd name="connsiteX5-11" fmla="*/ 1276350 w 1276350"/>
                <a:gd name="connsiteY5-12" fmla="*/ 1073150 h 2349500"/>
                <a:gd name="connsiteX6-13" fmla="*/ 590550 w 1276350"/>
                <a:gd name="connsiteY6-14" fmla="*/ 2349500 h 2349500"/>
                <a:gd name="connsiteX0-15" fmla="*/ 673893 w 1359693"/>
                <a:gd name="connsiteY0-16" fmla="*/ 2349500 h 2349500"/>
                <a:gd name="connsiteX1-17" fmla="*/ 477837 w 1359693"/>
                <a:gd name="connsiteY1-18" fmla="*/ 1397000 h 2349500"/>
                <a:gd name="connsiteX2-19" fmla="*/ 0 w 1359693"/>
                <a:gd name="connsiteY2-20" fmla="*/ 908844 h 2349500"/>
                <a:gd name="connsiteX3-21" fmla="*/ 96043 w 1359693"/>
                <a:gd name="connsiteY3-22" fmla="*/ 50800 h 2349500"/>
                <a:gd name="connsiteX4-23" fmla="*/ 1213643 w 1359693"/>
                <a:gd name="connsiteY4-24" fmla="*/ 0 h 2349500"/>
                <a:gd name="connsiteX5-25" fmla="*/ 1359693 w 1359693"/>
                <a:gd name="connsiteY5-26" fmla="*/ 1073150 h 2349500"/>
                <a:gd name="connsiteX6-27" fmla="*/ 673893 w 1359693"/>
                <a:gd name="connsiteY6-28" fmla="*/ 2349500 h 2349500"/>
                <a:gd name="connsiteX0-29" fmla="*/ 673893 w 1359693"/>
                <a:gd name="connsiteY0-30" fmla="*/ 2349500 h 2349500"/>
                <a:gd name="connsiteX1-31" fmla="*/ 477837 w 1359693"/>
                <a:gd name="connsiteY1-32" fmla="*/ 1397000 h 2349500"/>
                <a:gd name="connsiteX2-33" fmla="*/ 0 w 1359693"/>
                <a:gd name="connsiteY2-34" fmla="*/ 908844 h 2349500"/>
                <a:gd name="connsiteX3-35" fmla="*/ 96043 w 1359693"/>
                <a:gd name="connsiteY3-36" fmla="*/ 50800 h 2349500"/>
                <a:gd name="connsiteX4-37" fmla="*/ 1213643 w 1359693"/>
                <a:gd name="connsiteY4-38" fmla="*/ 0 h 2349500"/>
                <a:gd name="connsiteX5-39" fmla="*/ 1359693 w 1359693"/>
                <a:gd name="connsiteY5-40" fmla="*/ 1073150 h 2349500"/>
                <a:gd name="connsiteX6-41" fmla="*/ 673893 w 1359693"/>
                <a:gd name="connsiteY6-42" fmla="*/ 2349500 h 2349500"/>
                <a:gd name="connsiteX0-43" fmla="*/ 673893 w 1359693"/>
                <a:gd name="connsiteY0-44" fmla="*/ 2349500 h 2349500"/>
                <a:gd name="connsiteX1-45" fmla="*/ 477837 w 1359693"/>
                <a:gd name="connsiteY1-46" fmla="*/ 1397000 h 2349500"/>
                <a:gd name="connsiteX2-47" fmla="*/ 0 w 1359693"/>
                <a:gd name="connsiteY2-48" fmla="*/ 908844 h 2349500"/>
                <a:gd name="connsiteX3-49" fmla="*/ 96043 w 1359693"/>
                <a:gd name="connsiteY3-50" fmla="*/ 50800 h 2349500"/>
                <a:gd name="connsiteX4-51" fmla="*/ 1213643 w 1359693"/>
                <a:gd name="connsiteY4-52" fmla="*/ 0 h 2349500"/>
                <a:gd name="connsiteX5-53" fmla="*/ 1359693 w 1359693"/>
                <a:gd name="connsiteY5-54" fmla="*/ 1073150 h 2349500"/>
                <a:gd name="connsiteX6-55" fmla="*/ 673893 w 1359693"/>
                <a:gd name="connsiteY6-56" fmla="*/ 2349500 h 2349500"/>
                <a:gd name="connsiteX0-57" fmla="*/ 673893 w 1359693"/>
                <a:gd name="connsiteY0-58" fmla="*/ 2349500 h 2349500"/>
                <a:gd name="connsiteX1-59" fmla="*/ 477837 w 1359693"/>
                <a:gd name="connsiteY1-60" fmla="*/ 1397000 h 2349500"/>
                <a:gd name="connsiteX2-61" fmla="*/ 0 w 1359693"/>
                <a:gd name="connsiteY2-62" fmla="*/ 908844 h 2349500"/>
                <a:gd name="connsiteX3-63" fmla="*/ 96043 w 1359693"/>
                <a:gd name="connsiteY3-64" fmla="*/ 50800 h 2349500"/>
                <a:gd name="connsiteX4-65" fmla="*/ 1213643 w 1359693"/>
                <a:gd name="connsiteY4-66" fmla="*/ 0 h 2349500"/>
                <a:gd name="connsiteX5-67" fmla="*/ 1359693 w 1359693"/>
                <a:gd name="connsiteY5-68" fmla="*/ 1073150 h 2349500"/>
                <a:gd name="connsiteX6-69" fmla="*/ 673893 w 1359693"/>
                <a:gd name="connsiteY6-70" fmla="*/ 2349500 h 2349500"/>
                <a:gd name="connsiteX0-71" fmla="*/ 685800 w 1359693"/>
                <a:gd name="connsiteY0-72" fmla="*/ 2356644 h 2356644"/>
                <a:gd name="connsiteX1-73" fmla="*/ 477837 w 1359693"/>
                <a:gd name="connsiteY1-74" fmla="*/ 1397000 h 2356644"/>
                <a:gd name="connsiteX2-75" fmla="*/ 0 w 1359693"/>
                <a:gd name="connsiteY2-76" fmla="*/ 908844 h 2356644"/>
                <a:gd name="connsiteX3-77" fmla="*/ 96043 w 1359693"/>
                <a:gd name="connsiteY3-78" fmla="*/ 50800 h 2356644"/>
                <a:gd name="connsiteX4-79" fmla="*/ 1213643 w 1359693"/>
                <a:gd name="connsiteY4-80" fmla="*/ 0 h 2356644"/>
                <a:gd name="connsiteX5-81" fmla="*/ 1359693 w 1359693"/>
                <a:gd name="connsiteY5-82" fmla="*/ 1073150 h 2356644"/>
                <a:gd name="connsiteX6-83" fmla="*/ 685800 w 1359693"/>
                <a:gd name="connsiteY6-84" fmla="*/ 2356644 h 2356644"/>
                <a:gd name="connsiteX0-85" fmla="*/ 685800 w 1359693"/>
                <a:gd name="connsiteY0-86" fmla="*/ 2356644 h 2356644"/>
                <a:gd name="connsiteX1-87" fmla="*/ 477837 w 1359693"/>
                <a:gd name="connsiteY1-88" fmla="*/ 1397000 h 2356644"/>
                <a:gd name="connsiteX2-89" fmla="*/ 0 w 1359693"/>
                <a:gd name="connsiteY2-90" fmla="*/ 908844 h 2356644"/>
                <a:gd name="connsiteX3-91" fmla="*/ 96043 w 1359693"/>
                <a:gd name="connsiteY3-92" fmla="*/ 50800 h 2356644"/>
                <a:gd name="connsiteX4-93" fmla="*/ 1213643 w 1359693"/>
                <a:gd name="connsiteY4-94" fmla="*/ 0 h 2356644"/>
                <a:gd name="connsiteX5-95" fmla="*/ 1359693 w 1359693"/>
                <a:gd name="connsiteY5-96" fmla="*/ 1073150 h 2356644"/>
                <a:gd name="connsiteX6-97" fmla="*/ 685800 w 1359693"/>
                <a:gd name="connsiteY6-98" fmla="*/ 2356644 h 2356644"/>
                <a:gd name="connsiteX0-99" fmla="*/ 685800 w 1359693"/>
                <a:gd name="connsiteY0-100" fmla="*/ 2356644 h 2356644"/>
                <a:gd name="connsiteX1-101" fmla="*/ 477837 w 1359693"/>
                <a:gd name="connsiteY1-102" fmla="*/ 1397000 h 2356644"/>
                <a:gd name="connsiteX2-103" fmla="*/ 0 w 1359693"/>
                <a:gd name="connsiteY2-104" fmla="*/ 908844 h 2356644"/>
                <a:gd name="connsiteX3-105" fmla="*/ 96043 w 1359693"/>
                <a:gd name="connsiteY3-106" fmla="*/ 50800 h 2356644"/>
                <a:gd name="connsiteX4-107" fmla="*/ 1213643 w 1359693"/>
                <a:gd name="connsiteY4-108" fmla="*/ 0 h 2356644"/>
                <a:gd name="connsiteX5-109" fmla="*/ 1359693 w 1359693"/>
                <a:gd name="connsiteY5-110" fmla="*/ 1073150 h 2356644"/>
                <a:gd name="connsiteX6-111" fmla="*/ 685800 w 1359693"/>
                <a:gd name="connsiteY6-112" fmla="*/ 2356644 h 2356644"/>
                <a:gd name="connsiteX0-113" fmla="*/ 685800 w 1359693"/>
                <a:gd name="connsiteY0-114" fmla="*/ 2356644 h 2356644"/>
                <a:gd name="connsiteX1-115" fmla="*/ 477837 w 1359693"/>
                <a:gd name="connsiteY1-116" fmla="*/ 1397000 h 2356644"/>
                <a:gd name="connsiteX2-117" fmla="*/ 0 w 1359693"/>
                <a:gd name="connsiteY2-118" fmla="*/ 908844 h 2356644"/>
                <a:gd name="connsiteX3-119" fmla="*/ 96043 w 1359693"/>
                <a:gd name="connsiteY3-120" fmla="*/ 50800 h 2356644"/>
                <a:gd name="connsiteX4-121" fmla="*/ 1213643 w 1359693"/>
                <a:gd name="connsiteY4-122" fmla="*/ 0 h 2356644"/>
                <a:gd name="connsiteX5-123" fmla="*/ 1359693 w 1359693"/>
                <a:gd name="connsiteY5-124" fmla="*/ 1073150 h 2356644"/>
                <a:gd name="connsiteX6-125" fmla="*/ 685800 w 1359693"/>
                <a:gd name="connsiteY6-126" fmla="*/ 2356644 h 2356644"/>
                <a:gd name="connsiteX0-127" fmla="*/ 685800 w 1404066"/>
                <a:gd name="connsiteY0-128" fmla="*/ 2356644 h 2356644"/>
                <a:gd name="connsiteX1-129" fmla="*/ 477837 w 1404066"/>
                <a:gd name="connsiteY1-130" fmla="*/ 1397000 h 2356644"/>
                <a:gd name="connsiteX2-131" fmla="*/ 0 w 1404066"/>
                <a:gd name="connsiteY2-132" fmla="*/ 908844 h 2356644"/>
                <a:gd name="connsiteX3-133" fmla="*/ 96043 w 1404066"/>
                <a:gd name="connsiteY3-134" fmla="*/ 50800 h 2356644"/>
                <a:gd name="connsiteX4-135" fmla="*/ 1213643 w 1404066"/>
                <a:gd name="connsiteY4-136" fmla="*/ 0 h 2356644"/>
                <a:gd name="connsiteX5-137" fmla="*/ 1359693 w 1404066"/>
                <a:gd name="connsiteY5-138" fmla="*/ 1073150 h 2356644"/>
                <a:gd name="connsiteX6-139" fmla="*/ 685800 w 1404066"/>
                <a:gd name="connsiteY6-140" fmla="*/ 2356644 h 2356644"/>
                <a:gd name="connsiteX0-141" fmla="*/ 685800 w 1444658"/>
                <a:gd name="connsiteY0-142" fmla="*/ 2356644 h 2356644"/>
                <a:gd name="connsiteX1-143" fmla="*/ 477837 w 1444658"/>
                <a:gd name="connsiteY1-144" fmla="*/ 1397000 h 2356644"/>
                <a:gd name="connsiteX2-145" fmla="*/ 0 w 1444658"/>
                <a:gd name="connsiteY2-146" fmla="*/ 908844 h 2356644"/>
                <a:gd name="connsiteX3-147" fmla="*/ 96043 w 1444658"/>
                <a:gd name="connsiteY3-148" fmla="*/ 50800 h 2356644"/>
                <a:gd name="connsiteX4-149" fmla="*/ 1213643 w 1444658"/>
                <a:gd name="connsiteY4-150" fmla="*/ 0 h 2356644"/>
                <a:gd name="connsiteX5-151" fmla="*/ 1359693 w 1444658"/>
                <a:gd name="connsiteY5-152" fmla="*/ 1073150 h 2356644"/>
                <a:gd name="connsiteX6-153" fmla="*/ 685800 w 1444658"/>
                <a:gd name="connsiteY6-154" fmla="*/ 2356644 h 2356644"/>
                <a:gd name="connsiteX0-155" fmla="*/ 685800 w 1458167"/>
                <a:gd name="connsiteY0-156" fmla="*/ 2356644 h 2356644"/>
                <a:gd name="connsiteX1-157" fmla="*/ 477837 w 1458167"/>
                <a:gd name="connsiteY1-158" fmla="*/ 1397000 h 2356644"/>
                <a:gd name="connsiteX2-159" fmla="*/ 0 w 1458167"/>
                <a:gd name="connsiteY2-160" fmla="*/ 908844 h 2356644"/>
                <a:gd name="connsiteX3-161" fmla="*/ 96043 w 1458167"/>
                <a:gd name="connsiteY3-162" fmla="*/ 50800 h 2356644"/>
                <a:gd name="connsiteX4-163" fmla="*/ 1213643 w 1458167"/>
                <a:gd name="connsiteY4-164" fmla="*/ 0 h 2356644"/>
                <a:gd name="connsiteX5-165" fmla="*/ 1359693 w 1458167"/>
                <a:gd name="connsiteY5-166" fmla="*/ 1073150 h 2356644"/>
                <a:gd name="connsiteX6-167" fmla="*/ 685800 w 1458167"/>
                <a:gd name="connsiteY6-168" fmla="*/ 2356644 h 2356644"/>
                <a:gd name="connsiteX0-169" fmla="*/ 685800 w 1458167"/>
                <a:gd name="connsiteY0-170" fmla="*/ 2484291 h 2484291"/>
                <a:gd name="connsiteX1-171" fmla="*/ 477837 w 1458167"/>
                <a:gd name="connsiteY1-172" fmla="*/ 1524647 h 2484291"/>
                <a:gd name="connsiteX2-173" fmla="*/ 0 w 1458167"/>
                <a:gd name="connsiteY2-174" fmla="*/ 1036491 h 2484291"/>
                <a:gd name="connsiteX3-175" fmla="*/ 96043 w 1458167"/>
                <a:gd name="connsiteY3-176" fmla="*/ 178447 h 2484291"/>
                <a:gd name="connsiteX4-177" fmla="*/ 1213643 w 1458167"/>
                <a:gd name="connsiteY4-178" fmla="*/ 127647 h 2484291"/>
                <a:gd name="connsiteX5-179" fmla="*/ 1359693 w 1458167"/>
                <a:gd name="connsiteY5-180" fmla="*/ 1200797 h 2484291"/>
                <a:gd name="connsiteX6-181" fmla="*/ 685800 w 1458167"/>
                <a:gd name="connsiteY6-182" fmla="*/ 2484291 h 2484291"/>
                <a:gd name="connsiteX0-183" fmla="*/ 685800 w 1458167"/>
                <a:gd name="connsiteY0-184" fmla="*/ 2484832 h 2484832"/>
                <a:gd name="connsiteX1-185" fmla="*/ 477837 w 1458167"/>
                <a:gd name="connsiteY1-186" fmla="*/ 1525188 h 2484832"/>
                <a:gd name="connsiteX2-187" fmla="*/ 0 w 1458167"/>
                <a:gd name="connsiteY2-188" fmla="*/ 1037032 h 2484832"/>
                <a:gd name="connsiteX3-189" fmla="*/ 76993 w 1458167"/>
                <a:gd name="connsiteY3-190" fmla="*/ 176607 h 2484832"/>
                <a:gd name="connsiteX4-191" fmla="*/ 1213643 w 1458167"/>
                <a:gd name="connsiteY4-192" fmla="*/ 128188 h 2484832"/>
                <a:gd name="connsiteX5-193" fmla="*/ 1359693 w 1458167"/>
                <a:gd name="connsiteY5-194" fmla="*/ 1201338 h 2484832"/>
                <a:gd name="connsiteX6-195" fmla="*/ 685800 w 1458167"/>
                <a:gd name="connsiteY6-196" fmla="*/ 2484832 h 2484832"/>
                <a:gd name="connsiteX0-197" fmla="*/ 685800 w 1458167"/>
                <a:gd name="connsiteY0-198" fmla="*/ 2598539 h 2598539"/>
                <a:gd name="connsiteX1-199" fmla="*/ 477837 w 1458167"/>
                <a:gd name="connsiteY1-200" fmla="*/ 1638895 h 2598539"/>
                <a:gd name="connsiteX2-201" fmla="*/ 0 w 1458167"/>
                <a:gd name="connsiteY2-202" fmla="*/ 1150739 h 2598539"/>
                <a:gd name="connsiteX3-203" fmla="*/ 76993 w 1458167"/>
                <a:gd name="connsiteY3-204" fmla="*/ 290314 h 2598539"/>
                <a:gd name="connsiteX4-205" fmla="*/ 1213643 w 1458167"/>
                <a:gd name="connsiteY4-206" fmla="*/ 241895 h 2598539"/>
                <a:gd name="connsiteX5-207" fmla="*/ 1359693 w 1458167"/>
                <a:gd name="connsiteY5-208" fmla="*/ 1315045 h 2598539"/>
                <a:gd name="connsiteX6-209" fmla="*/ 685800 w 1458167"/>
                <a:gd name="connsiteY6-210" fmla="*/ 2598539 h 2598539"/>
                <a:gd name="connsiteX0-211" fmla="*/ 761202 w 1533569"/>
                <a:gd name="connsiteY0-212" fmla="*/ 2598539 h 2598539"/>
                <a:gd name="connsiteX1-213" fmla="*/ 553239 w 1533569"/>
                <a:gd name="connsiteY1-214" fmla="*/ 1638895 h 2598539"/>
                <a:gd name="connsiteX2-215" fmla="*/ 75402 w 1533569"/>
                <a:gd name="connsiteY2-216" fmla="*/ 1150739 h 2598539"/>
                <a:gd name="connsiteX3-217" fmla="*/ 152395 w 1533569"/>
                <a:gd name="connsiteY3-218" fmla="*/ 290314 h 2598539"/>
                <a:gd name="connsiteX4-219" fmla="*/ 1289045 w 1533569"/>
                <a:gd name="connsiteY4-220" fmla="*/ 241895 h 2598539"/>
                <a:gd name="connsiteX5-221" fmla="*/ 1435095 w 1533569"/>
                <a:gd name="connsiteY5-222" fmla="*/ 1315045 h 2598539"/>
                <a:gd name="connsiteX6-223" fmla="*/ 761202 w 1533569"/>
                <a:gd name="connsiteY6-224" fmla="*/ 2598539 h 2598539"/>
                <a:gd name="connsiteX0-225" fmla="*/ 825046 w 1597413"/>
                <a:gd name="connsiteY0-226" fmla="*/ 2598539 h 2598539"/>
                <a:gd name="connsiteX1-227" fmla="*/ 617083 w 1597413"/>
                <a:gd name="connsiteY1-228" fmla="*/ 1638895 h 2598539"/>
                <a:gd name="connsiteX2-229" fmla="*/ 139246 w 1597413"/>
                <a:gd name="connsiteY2-230" fmla="*/ 1150739 h 2598539"/>
                <a:gd name="connsiteX3-231" fmla="*/ 216239 w 1597413"/>
                <a:gd name="connsiteY3-232" fmla="*/ 290314 h 2598539"/>
                <a:gd name="connsiteX4-233" fmla="*/ 1352889 w 1597413"/>
                <a:gd name="connsiteY4-234" fmla="*/ 241895 h 2598539"/>
                <a:gd name="connsiteX5-235" fmla="*/ 1498939 w 1597413"/>
                <a:gd name="connsiteY5-236" fmla="*/ 1315045 h 2598539"/>
                <a:gd name="connsiteX6-237" fmla="*/ 825046 w 1597413"/>
                <a:gd name="connsiteY6-238" fmla="*/ 2598539 h 2598539"/>
                <a:gd name="connsiteX0-239" fmla="*/ 818095 w 1590462"/>
                <a:gd name="connsiteY0-240" fmla="*/ 2598539 h 2598539"/>
                <a:gd name="connsiteX1-241" fmla="*/ 610132 w 1590462"/>
                <a:gd name="connsiteY1-242" fmla="*/ 1638895 h 2598539"/>
                <a:gd name="connsiteX2-243" fmla="*/ 132295 w 1590462"/>
                <a:gd name="connsiteY2-244" fmla="*/ 1150739 h 2598539"/>
                <a:gd name="connsiteX3-245" fmla="*/ 209288 w 1590462"/>
                <a:gd name="connsiteY3-246" fmla="*/ 290314 h 2598539"/>
                <a:gd name="connsiteX4-247" fmla="*/ 1345938 w 1590462"/>
                <a:gd name="connsiteY4-248" fmla="*/ 241895 h 2598539"/>
                <a:gd name="connsiteX5-249" fmla="*/ 1491988 w 1590462"/>
                <a:gd name="connsiteY5-250" fmla="*/ 1315045 h 2598539"/>
                <a:gd name="connsiteX6-251" fmla="*/ 818095 w 1590462"/>
                <a:gd name="connsiteY6-252" fmla="*/ 2598539 h 25985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590462" h="2598539">
                  <a:moveTo>
                    <a:pt x="818095" y="2598539"/>
                  </a:moveTo>
                  <a:cubicBezTo>
                    <a:pt x="771793" y="2281039"/>
                    <a:pt x="789784" y="1984970"/>
                    <a:pt x="610132" y="1638895"/>
                  </a:cubicBezTo>
                  <a:cubicBezTo>
                    <a:pt x="484191" y="1469032"/>
                    <a:pt x="324911" y="1322983"/>
                    <a:pt x="132295" y="1150739"/>
                  </a:cubicBezTo>
                  <a:cubicBezTo>
                    <a:pt x="-34922" y="997281"/>
                    <a:pt x="-78313" y="672372"/>
                    <a:pt x="209288" y="290314"/>
                  </a:cubicBezTo>
                  <a:cubicBezTo>
                    <a:pt x="560390" y="-112382"/>
                    <a:pt x="1037699" y="-65022"/>
                    <a:pt x="1345938" y="241895"/>
                  </a:cubicBezTo>
                  <a:cubicBezTo>
                    <a:pt x="1606553" y="511506"/>
                    <a:pt x="1664761" y="864458"/>
                    <a:pt x="1491988" y="1315045"/>
                  </a:cubicBezTo>
                  <a:cubicBezTo>
                    <a:pt x="1293551" y="1783357"/>
                    <a:pt x="1073682" y="2189758"/>
                    <a:pt x="818095" y="2598539"/>
                  </a:cubicBezTo>
                  <a:close/>
                </a:path>
              </a:pathLst>
            </a:custGeom>
            <a:solidFill>
              <a:srgbClr val="00B050"/>
            </a:solidFill>
            <a:ln w="762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3" name="Freeform 251"/>
            <p:cNvSpPr>
              <a:spLocks noEditPoints="1"/>
            </p:cNvSpPr>
            <p:nvPr/>
          </p:nvSpPr>
          <p:spPr bwMode="auto">
            <a:xfrm>
              <a:off x="5538541" y="1575279"/>
              <a:ext cx="658722" cy="651934"/>
            </a:xfrm>
            <a:custGeom>
              <a:gdLst>
                <a:gd name="T0" fmla="*/ 51 w 51"/>
                <a:gd name="T1" fmla="*/ 10 h 48"/>
                <a:gd name="T2" fmla="*/ 51 w 51"/>
                <a:gd name="T3" fmla="*/ 14 h 48"/>
                <a:gd name="T4" fmla="*/ 48 w 51"/>
                <a:gd name="T5" fmla="*/ 14 h 48"/>
                <a:gd name="T6" fmla="*/ 46 w 51"/>
                <a:gd name="T7" fmla="*/ 15 h 48"/>
                <a:gd name="T8" fmla="*/ 5 w 51"/>
                <a:gd name="T9" fmla="*/ 15 h 48"/>
                <a:gd name="T10" fmla="*/ 3 w 51"/>
                <a:gd name="T11" fmla="*/ 14 h 48"/>
                <a:gd name="T12" fmla="*/ 0 w 51"/>
                <a:gd name="T13" fmla="*/ 14 h 48"/>
                <a:gd name="T14" fmla="*/ 0 w 51"/>
                <a:gd name="T15" fmla="*/ 10 h 48"/>
                <a:gd name="T16" fmla="*/ 26 w 51"/>
                <a:gd name="T17" fmla="*/ 0 h 48"/>
                <a:gd name="T18" fmla="*/ 51 w 51"/>
                <a:gd name="T19" fmla="*/ 10 h 48"/>
                <a:gd name="T20" fmla="*/ 51 w 51"/>
                <a:gd name="T21" fmla="*/ 44 h 48"/>
                <a:gd name="T22" fmla="*/ 51 w 51"/>
                <a:gd name="T23" fmla="*/ 48 h 48"/>
                <a:gd name="T24" fmla="*/ 0 w 51"/>
                <a:gd name="T25" fmla="*/ 48 h 48"/>
                <a:gd name="T26" fmla="*/ 0 w 51"/>
                <a:gd name="T27" fmla="*/ 44 h 48"/>
                <a:gd name="T28" fmla="*/ 2 w 51"/>
                <a:gd name="T29" fmla="*/ 43 h 48"/>
                <a:gd name="T30" fmla="*/ 50 w 51"/>
                <a:gd name="T31" fmla="*/ 43 h 48"/>
                <a:gd name="T32" fmla="*/ 51 w 51"/>
                <a:gd name="T33" fmla="*/ 44 h 48"/>
                <a:gd name="T34" fmla="*/ 14 w 51"/>
                <a:gd name="T35" fmla="*/ 17 h 48"/>
                <a:gd name="T36" fmla="*/ 14 w 51"/>
                <a:gd name="T37" fmla="*/ 38 h 48"/>
                <a:gd name="T38" fmla="*/ 17 w 51"/>
                <a:gd name="T39" fmla="*/ 38 h 48"/>
                <a:gd name="T40" fmla="*/ 17 w 51"/>
                <a:gd name="T41" fmla="*/ 17 h 48"/>
                <a:gd name="T42" fmla="*/ 24 w 51"/>
                <a:gd name="T43" fmla="*/ 17 h 48"/>
                <a:gd name="T44" fmla="*/ 24 w 51"/>
                <a:gd name="T45" fmla="*/ 38 h 48"/>
                <a:gd name="T46" fmla="*/ 27 w 51"/>
                <a:gd name="T47" fmla="*/ 38 h 48"/>
                <a:gd name="T48" fmla="*/ 27 w 51"/>
                <a:gd name="T49" fmla="*/ 17 h 48"/>
                <a:gd name="T50" fmla="*/ 34 w 51"/>
                <a:gd name="T51" fmla="*/ 17 h 48"/>
                <a:gd name="T52" fmla="*/ 34 w 51"/>
                <a:gd name="T53" fmla="*/ 38 h 48"/>
                <a:gd name="T54" fmla="*/ 38 w 51"/>
                <a:gd name="T55" fmla="*/ 38 h 48"/>
                <a:gd name="T56" fmla="*/ 38 w 51"/>
                <a:gd name="T57" fmla="*/ 17 h 48"/>
                <a:gd name="T58" fmla="*/ 45 w 51"/>
                <a:gd name="T59" fmla="*/ 17 h 48"/>
                <a:gd name="T60" fmla="*/ 45 w 51"/>
                <a:gd name="T61" fmla="*/ 38 h 48"/>
                <a:gd name="T62" fmla="*/ 46 w 51"/>
                <a:gd name="T63" fmla="*/ 38 h 48"/>
                <a:gd name="T64" fmla="*/ 48 w 51"/>
                <a:gd name="T65" fmla="*/ 39 h 48"/>
                <a:gd name="T66" fmla="*/ 48 w 51"/>
                <a:gd name="T67" fmla="*/ 41 h 48"/>
                <a:gd name="T68" fmla="*/ 3 w 51"/>
                <a:gd name="T69" fmla="*/ 41 h 48"/>
                <a:gd name="T70" fmla="*/ 3 w 51"/>
                <a:gd name="T71" fmla="*/ 39 h 48"/>
                <a:gd name="T72" fmla="*/ 5 w 51"/>
                <a:gd name="T73" fmla="*/ 38 h 48"/>
                <a:gd name="T74" fmla="*/ 7 w 51"/>
                <a:gd name="T75" fmla="*/ 38 h 48"/>
                <a:gd name="T76" fmla="*/ 7 w 51"/>
                <a:gd name="T77" fmla="*/ 17 h 48"/>
                <a:gd name="T78" fmla="*/ 14 w 51"/>
                <a:gd name="T79" fmla="*/ 17 h 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" h="48">
                  <a:moveTo>
                    <a:pt x="51" y="10"/>
                  </a:moveTo>
                  <a:cubicBezTo>
                    <a:pt x="51" y="14"/>
                    <a:pt x="51" y="14"/>
                    <a:pt x="51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5"/>
                    <a:pt x="47" y="15"/>
                    <a:pt x="46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3" y="15"/>
                    <a:pt x="3" y="1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26" y="0"/>
                    <a:pt x="26" y="0"/>
                    <a:pt x="26" y="0"/>
                  </a:cubicBezTo>
                  <a:lnTo>
                    <a:pt x="51" y="10"/>
                  </a:lnTo>
                  <a:close/>
                  <a:moveTo>
                    <a:pt x="51" y="44"/>
                  </a:moveTo>
                  <a:cubicBezTo>
                    <a:pt x="51" y="48"/>
                    <a:pt x="51" y="48"/>
                    <a:pt x="51" y="48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3"/>
                    <a:pt x="1" y="43"/>
                    <a:pt x="2" y="43"/>
                  </a:cubicBezTo>
                  <a:cubicBezTo>
                    <a:pt x="50" y="43"/>
                    <a:pt x="50" y="43"/>
                    <a:pt x="50" y="43"/>
                  </a:cubicBezTo>
                  <a:cubicBezTo>
                    <a:pt x="51" y="43"/>
                    <a:pt x="51" y="43"/>
                    <a:pt x="51" y="44"/>
                  </a:cubicBezTo>
                  <a:close/>
                  <a:moveTo>
                    <a:pt x="14" y="17"/>
                  </a:moveTo>
                  <a:cubicBezTo>
                    <a:pt x="14" y="38"/>
                    <a:pt x="14" y="38"/>
                    <a:pt x="14" y="38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7" y="17"/>
                    <a:pt x="27" y="17"/>
                    <a:pt x="27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38"/>
                    <a:pt x="34" y="38"/>
                    <a:pt x="34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38" y="17"/>
                    <a:pt x="38" y="17"/>
                    <a:pt x="38" y="17"/>
                  </a:cubicBezTo>
                  <a:cubicBezTo>
                    <a:pt x="45" y="17"/>
                    <a:pt x="45" y="17"/>
                    <a:pt x="45" y="17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7" y="38"/>
                    <a:pt x="48" y="38"/>
                    <a:pt x="48" y="39"/>
                  </a:cubicBezTo>
                  <a:cubicBezTo>
                    <a:pt x="48" y="41"/>
                    <a:pt x="48" y="41"/>
                    <a:pt x="48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3" y="39"/>
                    <a:pt x="3" y="39"/>
                    <a:pt x="3" y="39"/>
                  </a:cubicBezTo>
                  <a:cubicBezTo>
                    <a:pt x="3" y="38"/>
                    <a:pt x="4" y="38"/>
                    <a:pt x="5" y="38"/>
                  </a:cubicBezTo>
                  <a:cubicBezTo>
                    <a:pt x="7" y="38"/>
                    <a:pt x="7" y="38"/>
                    <a:pt x="7" y="38"/>
                  </a:cubicBezTo>
                  <a:cubicBezTo>
                    <a:pt x="7" y="17"/>
                    <a:pt x="7" y="17"/>
                    <a:pt x="7" y="17"/>
                  </a:cubicBezTo>
                  <a:lnTo>
                    <a:pt x="14" y="17"/>
                  </a:ln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9699" name="组合 83"/>
          <p:cNvGrpSpPr/>
          <p:nvPr/>
        </p:nvGrpSpPr>
        <p:grpSpPr>
          <a:xfrm>
            <a:off x="5405438" y="2705100"/>
            <a:ext cx="1949450" cy="1192213"/>
            <a:chOff x="5650473" y="2330450"/>
            <a:chExt cx="2598738" cy="1590675"/>
          </a:xfrm>
        </p:grpSpPr>
        <p:sp>
          <p:nvSpPr>
            <p:cNvPr id="85" name="Freeform 4"/>
            <p:cNvSpPr/>
            <p:nvPr/>
          </p:nvSpPr>
          <p:spPr>
            <a:xfrm rot="14441698" flipH="1" flipV="1">
              <a:off x="6154505" y="1826419"/>
              <a:ext cx="1590675" cy="2598738"/>
            </a:xfrm>
            <a:custGeom>
              <a:gdLst>
                <a:gd name="connsiteX0" fmla="*/ 590550 w 1276350"/>
                <a:gd name="connsiteY0" fmla="*/ 2349500 h 2349500"/>
                <a:gd name="connsiteX1" fmla="*/ 406400 w 1276350"/>
                <a:gd name="connsiteY1" fmla="*/ 1358900 h 2349500"/>
                <a:gd name="connsiteX2" fmla="*/ 0 w 1276350"/>
                <a:gd name="connsiteY2" fmla="*/ 958850 h 2349500"/>
                <a:gd name="connsiteX3" fmla="*/ 12700 w 1276350"/>
                <a:gd name="connsiteY3" fmla="*/ 50800 h 2349500"/>
                <a:gd name="connsiteX4" fmla="*/ 1130300 w 1276350"/>
                <a:gd name="connsiteY4" fmla="*/ 0 h 2349500"/>
                <a:gd name="connsiteX5" fmla="*/ 1276350 w 1276350"/>
                <a:gd name="connsiteY5" fmla="*/ 1073150 h 2349500"/>
                <a:gd name="connsiteX6" fmla="*/ 590550 w 1276350"/>
                <a:gd name="connsiteY6" fmla="*/ 2349500 h 2349500"/>
                <a:gd name="connsiteX0-1" fmla="*/ 590550 w 1276350"/>
                <a:gd name="connsiteY0-2" fmla="*/ 2349500 h 2349500"/>
                <a:gd name="connsiteX1-3" fmla="*/ 394494 w 1276350"/>
                <a:gd name="connsiteY1-4" fmla="*/ 1397000 h 2349500"/>
                <a:gd name="connsiteX2-5" fmla="*/ 0 w 1276350"/>
                <a:gd name="connsiteY2-6" fmla="*/ 958850 h 2349500"/>
                <a:gd name="connsiteX3-7" fmla="*/ 12700 w 1276350"/>
                <a:gd name="connsiteY3-8" fmla="*/ 50800 h 2349500"/>
                <a:gd name="connsiteX4-9" fmla="*/ 1130300 w 1276350"/>
                <a:gd name="connsiteY4-10" fmla="*/ 0 h 2349500"/>
                <a:gd name="connsiteX5-11" fmla="*/ 1276350 w 1276350"/>
                <a:gd name="connsiteY5-12" fmla="*/ 1073150 h 2349500"/>
                <a:gd name="connsiteX6-13" fmla="*/ 590550 w 1276350"/>
                <a:gd name="connsiteY6-14" fmla="*/ 2349500 h 2349500"/>
                <a:gd name="connsiteX0-15" fmla="*/ 673893 w 1359693"/>
                <a:gd name="connsiteY0-16" fmla="*/ 2349500 h 2349500"/>
                <a:gd name="connsiteX1-17" fmla="*/ 477837 w 1359693"/>
                <a:gd name="connsiteY1-18" fmla="*/ 1397000 h 2349500"/>
                <a:gd name="connsiteX2-19" fmla="*/ 0 w 1359693"/>
                <a:gd name="connsiteY2-20" fmla="*/ 908844 h 2349500"/>
                <a:gd name="connsiteX3-21" fmla="*/ 96043 w 1359693"/>
                <a:gd name="connsiteY3-22" fmla="*/ 50800 h 2349500"/>
                <a:gd name="connsiteX4-23" fmla="*/ 1213643 w 1359693"/>
                <a:gd name="connsiteY4-24" fmla="*/ 0 h 2349500"/>
                <a:gd name="connsiteX5-25" fmla="*/ 1359693 w 1359693"/>
                <a:gd name="connsiteY5-26" fmla="*/ 1073150 h 2349500"/>
                <a:gd name="connsiteX6-27" fmla="*/ 673893 w 1359693"/>
                <a:gd name="connsiteY6-28" fmla="*/ 2349500 h 2349500"/>
                <a:gd name="connsiteX0-29" fmla="*/ 673893 w 1359693"/>
                <a:gd name="connsiteY0-30" fmla="*/ 2349500 h 2349500"/>
                <a:gd name="connsiteX1-31" fmla="*/ 477837 w 1359693"/>
                <a:gd name="connsiteY1-32" fmla="*/ 1397000 h 2349500"/>
                <a:gd name="connsiteX2-33" fmla="*/ 0 w 1359693"/>
                <a:gd name="connsiteY2-34" fmla="*/ 908844 h 2349500"/>
                <a:gd name="connsiteX3-35" fmla="*/ 96043 w 1359693"/>
                <a:gd name="connsiteY3-36" fmla="*/ 50800 h 2349500"/>
                <a:gd name="connsiteX4-37" fmla="*/ 1213643 w 1359693"/>
                <a:gd name="connsiteY4-38" fmla="*/ 0 h 2349500"/>
                <a:gd name="connsiteX5-39" fmla="*/ 1359693 w 1359693"/>
                <a:gd name="connsiteY5-40" fmla="*/ 1073150 h 2349500"/>
                <a:gd name="connsiteX6-41" fmla="*/ 673893 w 1359693"/>
                <a:gd name="connsiteY6-42" fmla="*/ 2349500 h 2349500"/>
                <a:gd name="connsiteX0-43" fmla="*/ 673893 w 1359693"/>
                <a:gd name="connsiteY0-44" fmla="*/ 2349500 h 2349500"/>
                <a:gd name="connsiteX1-45" fmla="*/ 477837 w 1359693"/>
                <a:gd name="connsiteY1-46" fmla="*/ 1397000 h 2349500"/>
                <a:gd name="connsiteX2-47" fmla="*/ 0 w 1359693"/>
                <a:gd name="connsiteY2-48" fmla="*/ 908844 h 2349500"/>
                <a:gd name="connsiteX3-49" fmla="*/ 96043 w 1359693"/>
                <a:gd name="connsiteY3-50" fmla="*/ 50800 h 2349500"/>
                <a:gd name="connsiteX4-51" fmla="*/ 1213643 w 1359693"/>
                <a:gd name="connsiteY4-52" fmla="*/ 0 h 2349500"/>
                <a:gd name="connsiteX5-53" fmla="*/ 1359693 w 1359693"/>
                <a:gd name="connsiteY5-54" fmla="*/ 1073150 h 2349500"/>
                <a:gd name="connsiteX6-55" fmla="*/ 673893 w 1359693"/>
                <a:gd name="connsiteY6-56" fmla="*/ 2349500 h 2349500"/>
                <a:gd name="connsiteX0-57" fmla="*/ 673893 w 1359693"/>
                <a:gd name="connsiteY0-58" fmla="*/ 2349500 h 2349500"/>
                <a:gd name="connsiteX1-59" fmla="*/ 477837 w 1359693"/>
                <a:gd name="connsiteY1-60" fmla="*/ 1397000 h 2349500"/>
                <a:gd name="connsiteX2-61" fmla="*/ 0 w 1359693"/>
                <a:gd name="connsiteY2-62" fmla="*/ 908844 h 2349500"/>
                <a:gd name="connsiteX3-63" fmla="*/ 96043 w 1359693"/>
                <a:gd name="connsiteY3-64" fmla="*/ 50800 h 2349500"/>
                <a:gd name="connsiteX4-65" fmla="*/ 1213643 w 1359693"/>
                <a:gd name="connsiteY4-66" fmla="*/ 0 h 2349500"/>
                <a:gd name="connsiteX5-67" fmla="*/ 1359693 w 1359693"/>
                <a:gd name="connsiteY5-68" fmla="*/ 1073150 h 2349500"/>
                <a:gd name="connsiteX6-69" fmla="*/ 673893 w 1359693"/>
                <a:gd name="connsiteY6-70" fmla="*/ 2349500 h 2349500"/>
                <a:gd name="connsiteX0-71" fmla="*/ 685800 w 1359693"/>
                <a:gd name="connsiteY0-72" fmla="*/ 2356644 h 2356644"/>
                <a:gd name="connsiteX1-73" fmla="*/ 477837 w 1359693"/>
                <a:gd name="connsiteY1-74" fmla="*/ 1397000 h 2356644"/>
                <a:gd name="connsiteX2-75" fmla="*/ 0 w 1359693"/>
                <a:gd name="connsiteY2-76" fmla="*/ 908844 h 2356644"/>
                <a:gd name="connsiteX3-77" fmla="*/ 96043 w 1359693"/>
                <a:gd name="connsiteY3-78" fmla="*/ 50800 h 2356644"/>
                <a:gd name="connsiteX4-79" fmla="*/ 1213643 w 1359693"/>
                <a:gd name="connsiteY4-80" fmla="*/ 0 h 2356644"/>
                <a:gd name="connsiteX5-81" fmla="*/ 1359693 w 1359693"/>
                <a:gd name="connsiteY5-82" fmla="*/ 1073150 h 2356644"/>
                <a:gd name="connsiteX6-83" fmla="*/ 685800 w 1359693"/>
                <a:gd name="connsiteY6-84" fmla="*/ 2356644 h 2356644"/>
                <a:gd name="connsiteX0-85" fmla="*/ 685800 w 1359693"/>
                <a:gd name="connsiteY0-86" fmla="*/ 2356644 h 2356644"/>
                <a:gd name="connsiteX1-87" fmla="*/ 477837 w 1359693"/>
                <a:gd name="connsiteY1-88" fmla="*/ 1397000 h 2356644"/>
                <a:gd name="connsiteX2-89" fmla="*/ 0 w 1359693"/>
                <a:gd name="connsiteY2-90" fmla="*/ 908844 h 2356644"/>
                <a:gd name="connsiteX3-91" fmla="*/ 96043 w 1359693"/>
                <a:gd name="connsiteY3-92" fmla="*/ 50800 h 2356644"/>
                <a:gd name="connsiteX4-93" fmla="*/ 1213643 w 1359693"/>
                <a:gd name="connsiteY4-94" fmla="*/ 0 h 2356644"/>
                <a:gd name="connsiteX5-95" fmla="*/ 1359693 w 1359693"/>
                <a:gd name="connsiteY5-96" fmla="*/ 1073150 h 2356644"/>
                <a:gd name="connsiteX6-97" fmla="*/ 685800 w 1359693"/>
                <a:gd name="connsiteY6-98" fmla="*/ 2356644 h 2356644"/>
                <a:gd name="connsiteX0-99" fmla="*/ 685800 w 1359693"/>
                <a:gd name="connsiteY0-100" fmla="*/ 2356644 h 2356644"/>
                <a:gd name="connsiteX1-101" fmla="*/ 477837 w 1359693"/>
                <a:gd name="connsiteY1-102" fmla="*/ 1397000 h 2356644"/>
                <a:gd name="connsiteX2-103" fmla="*/ 0 w 1359693"/>
                <a:gd name="connsiteY2-104" fmla="*/ 908844 h 2356644"/>
                <a:gd name="connsiteX3-105" fmla="*/ 96043 w 1359693"/>
                <a:gd name="connsiteY3-106" fmla="*/ 50800 h 2356644"/>
                <a:gd name="connsiteX4-107" fmla="*/ 1213643 w 1359693"/>
                <a:gd name="connsiteY4-108" fmla="*/ 0 h 2356644"/>
                <a:gd name="connsiteX5-109" fmla="*/ 1359693 w 1359693"/>
                <a:gd name="connsiteY5-110" fmla="*/ 1073150 h 2356644"/>
                <a:gd name="connsiteX6-111" fmla="*/ 685800 w 1359693"/>
                <a:gd name="connsiteY6-112" fmla="*/ 2356644 h 2356644"/>
                <a:gd name="connsiteX0-113" fmla="*/ 685800 w 1359693"/>
                <a:gd name="connsiteY0-114" fmla="*/ 2356644 h 2356644"/>
                <a:gd name="connsiteX1-115" fmla="*/ 477837 w 1359693"/>
                <a:gd name="connsiteY1-116" fmla="*/ 1397000 h 2356644"/>
                <a:gd name="connsiteX2-117" fmla="*/ 0 w 1359693"/>
                <a:gd name="connsiteY2-118" fmla="*/ 908844 h 2356644"/>
                <a:gd name="connsiteX3-119" fmla="*/ 96043 w 1359693"/>
                <a:gd name="connsiteY3-120" fmla="*/ 50800 h 2356644"/>
                <a:gd name="connsiteX4-121" fmla="*/ 1213643 w 1359693"/>
                <a:gd name="connsiteY4-122" fmla="*/ 0 h 2356644"/>
                <a:gd name="connsiteX5-123" fmla="*/ 1359693 w 1359693"/>
                <a:gd name="connsiteY5-124" fmla="*/ 1073150 h 2356644"/>
                <a:gd name="connsiteX6-125" fmla="*/ 685800 w 1359693"/>
                <a:gd name="connsiteY6-126" fmla="*/ 2356644 h 2356644"/>
                <a:gd name="connsiteX0-127" fmla="*/ 685800 w 1404066"/>
                <a:gd name="connsiteY0-128" fmla="*/ 2356644 h 2356644"/>
                <a:gd name="connsiteX1-129" fmla="*/ 477837 w 1404066"/>
                <a:gd name="connsiteY1-130" fmla="*/ 1397000 h 2356644"/>
                <a:gd name="connsiteX2-131" fmla="*/ 0 w 1404066"/>
                <a:gd name="connsiteY2-132" fmla="*/ 908844 h 2356644"/>
                <a:gd name="connsiteX3-133" fmla="*/ 96043 w 1404066"/>
                <a:gd name="connsiteY3-134" fmla="*/ 50800 h 2356644"/>
                <a:gd name="connsiteX4-135" fmla="*/ 1213643 w 1404066"/>
                <a:gd name="connsiteY4-136" fmla="*/ 0 h 2356644"/>
                <a:gd name="connsiteX5-137" fmla="*/ 1359693 w 1404066"/>
                <a:gd name="connsiteY5-138" fmla="*/ 1073150 h 2356644"/>
                <a:gd name="connsiteX6-139" fmla="*/ 685800 w 1404066"/>
                <a:gd name="connsiteY6-140" fmla="*/ 2356644 h 2356644"/>
                <a:gd name="connsiteX0-141" fmla="*/ 685800 w 1444658"/>
                <a:gd name="connsiteY0-142" fmla="*/ 2356644 h 2356644"/>
                <a:gd name="connsiteX1-143" fmla="*/ 477837 w 1444658"/>
                <a:gd name="connsiteY1-144" fmla="*/ 1397000 h 2356644"/>
                <a:gd name="connsiteX2-145" fmla="*/ 0 w 1444658"/>
                <a:gd name="connsiteY2-146" fmla="*/ 908844 h 2356644"/>
                <a:gd name="connsiteX3-147" fmla="*/ 96043 w 1444658"/>
                <a:gd name="connsiteY3-148" fmla="*/ 50800 h 2356644"/>
                <a:gd name="connsiteX4-149" fmla="*/ 1213643 w 1444658"/>
                <a:gd name="connsiteY4-150" fmla="*/ 0 h 2356644"/>
                <a:gd name="connsiteX5-151" fmla="*/ 1359693 w 1444658"/>
                <a:gd name="connsiteY5-152" fmla="*/ 1073150 h 2356644"/>
                <a:gd name="connsiteX6-153" fmla="*/ 685800 w 1444658"/>
                <a:gd name="connsiteY6-154" fmla="*/ 2356644 h 2356644"/>
                <a:gd name="connsiteX0-155" fmla="*/ 685800 w 1458167"/>
                <a:gd name="connsiteY0-156" fmla="*/ 2356644 h 2356644"/>
                <a:gd name="connsiteX1-157" fmla="*/ 477837 w 1458167"/>
                <a:gd name="connsiteY1-158" fmla="*/ 1397000 h 2356644"/>
                <a:gd name="connsiteX2-159" fmla="*/ 0 w 1458167"/>
                <a:gd name="connsiteY2-160" fmla="*/ 908844 h 2356644"/>
                <a:gd name="connsiteX3-161" fmla="*/ 96043 w 1458167"/>
                <a:gd name="connsiteY3-162" fmla="*/ 50800 h 2356644"/>
                <a:gd name="connsiteX4-163" fmla="*/ 1213643 w 1458167"/>
                <a:gd name="connsiteY4-164" fmla="*/ 0 h 2356644"/>
                <a:gd name="connsiteX5-165" fmla="*/ 1359693 w 1458167"/>
                <a:gd name="connsiteY5-166" fmla="*/ 1073150 h 2356644"/>
                <a:gd name="connsiteX6-167" fmla="*/ 685800 w 1458167"/>
                <a:gd name="connsiteY6-168" fmla="*/ 2356644 h 2356644"/>
                <a:gd name="connsiteX0-169" fmla="*/ 685800 w 1458167"/>
                <a:gd name="connsiteY0-170" fmla="*/ 2484291 h 2484291"/>
                <a:gd name="connsiteX1-171" fmla="*/ 477837 w 1458167"/>
                <a:gd name="connsiteY1-172" fmla="*/ 1524647 h 2484291"/>
                <a:gd name="connsiteX2-173" fmla="*/ 0 w 1458167"/>
                <a:gd name="connsiteY2-174" fmla="*/ 1036491 h 2484291"/>
                <a:gd name="connsiteX3-175" fmla="*/ 96043 w 1458167"/>
                <a:gd name="connsiteY3-176" fmla="*/ 178447 h 2484291"/>
                <a:gd name="connsiteX4-177" fmla="*/ 1213643 w 1458167"/>
                <a:gd name="connsiteY4-178" fmla="*/ 127647 h 2484291"/>
                <a:gd name="connsiteX5-179" fmla="*/ 1359693 w 1458167"/>
                <a:gd name="connsiteY5-180" fmla="*/ 1200797 h 2484291"/>
                <a:gd name="connsiteX6-181" fmla="*/ 685800 w 1458167"/>
                <a:gd name="connsiteY6-182" fmla="*/ 2484291 h 2484291"/>
                <a:gd name="connsiteX0-183" fmla="*/ 685800 w 1458167"/>
                <a:gd name="connsiteY0-184" fmla="*/ 2484832 h 2484832"/>
                <a:gd name="connsiteX1-185" fmla="*/ 477837 w 1458167"/>
                <a:gd name="connsiteY1-186" fmla="*/ 1525188 h 2484832"/>
                <a:gd name="connsiteX2-187" fmla="*/ 0 w 1458167"/>
                <a:gd name="connsiteY2-188" fmla="*/ 1037032 h 2484832"/>
                <a:gd name="connsiteX3-189" fmla="*/ 76993 w 1458167"/>
                <a:gd name="connsiteY3-190" fmla="*/ 176607 h 2484832"/>
                <a:gd name="connsiteX4-191" fmla="*/ 1213643 w 1458167"/>
                <a:gd name="connsiteY4-192" fmla="*/ 128188 h 2484832"/>
                <a:gd name="connsiteX5-193" fmla="*/ 1359693 w 1458167"/>
                <a:gd name="connsiteY5-194" fmla="*/ 1201338 h 2484832"/>
                <a:gd name="connsiteX6-195" fmla="*/ 685800 w 1458167"/>
                <a:gd name="connsiteY6-196" fmla="*/ 2484832 h 2484832"/>
                <a:gd name="connsiteX0-197" fmla="*/ 685800 w 1458167"/>
                <a:gd name="connsiteY0-198" fmla="*/ 2598539 h 2598539"/>
                <a:gd name="connsiteX1-199" fmla="*/ 477837 w 1458167"/>
                <a:gd name="connsiteY1-200" fmla="*/ 1638895 h 2598539"/>
                <a:gd name="connsiteX2-201" fmla="*/ 0 w 1458167"/>
                <a:gd name="connsiteY2-202" fmla="*/ 1150739 h 2598539"/>
                <a:gd name="connsiteX3-203" fmla="*/ 76993 w 1458167"/>
                <a:gd name="connsiteY3-204" fmla="*/ 290314 h 2598539"/>
                <a:gd name="connsiteX4-205" fmla="*/ 1213643 w 1458167"/>
                <a:gd name="connsiteY4-206" fmla="*/ 241895 h 2598539"/>
                <a:gd name="connsiteX5-207" fmla="*/ 1359693 w 1458167"/>
                <a:gd name="connsiteY5-208" fmla="*/ 1315045 h 2598539"/>
                <a:gd name="connsiteX6-209" fmla="*/ 685800 w 1458167"/>
                <a:gd name="connsiteY6-210" fmla="*/ 2598539 h 2598539"/>
                <a:gd name="connsiteX0-211" fmla="*/ 761202 w 1533569"/>
                <a:gd name="connsiteY0-212" fmla="*/ 2598539 h 2598539"/>
                <a:gd name="connsiteX1-213" fmla="*/ 553239 w 1533569"/>
                <a:gd name="connsiteY1-214" fmla="*/ 1638895 h 2598539"/>
                <a:gd name="connsiteX2-215" fmla="*/ 75402 w 1533569"/>
                <a:gd name="connsiteY2-216" fmla="*/ 1150739 h 2598539"/>
                <a:gd name="connsiteX3-217" fmla="*/ 152395 w 1533569"/>
                <a:gd name="connsiteY3-218" fmla="*/ 290314 h 2598539"/>
                <a:gd name="connsiteX4-219" fmla="*/ 1289045 w 1533569"/>
                <a:gd name="connsiteY4-220" fmla="*/ 241895 h 2598539"/>
                <a:gd name="connsiteX5-221" fmla="*/ 1435095 w 1533569"/>
                <a:gd name="connsiteY5-222" fmla="*/ 1315045 h 2598539"/>
                <a:gd name="connsiteX6-223" fmla="*/ 761202 w 1533569"/>
                <a:gd name="connsiteY6-224" fmla="*/ 2598539 h 2598539"/>
                <a:gd name="connsiteX0-225" fmla="*/ 825046 w 1597413"/>
                <a:gd name="connsiteY0-226" fmla="*/ 2598539 h 2598539"/>
                <a:gd name="connsiteX1-227" fmla="*/ 617083 w 1597413"/>
                <a:gd name="connsiteY1-228" fmla="*/ 1638895 h 2598539"/>
                <a:gd name="connsiteX2-229" fmla="*/ 139246 w 1597413"/>
                <a:gd name="connsiteY2-230" fmla="*/ 1150739 h 2598539"/>
                <a:gd name="connsiteX3-231" fmla="*/ 216239 w 1597413"/>
                <a:gd name="connsiteY3-232" fmla="*/ 290314 h 2598539"/>
                <a:gd name="connsiteX4-233" fmla="*/ 1352889 w 1597413"/>
                <a:gd name="connsiteY4-234" fmla="*/ 241895 h 2598539"/>
                <a:gd name="connsiteX5-235" fmla="*/ 1498939 w 1597413"/>
                <a:gd name="connsiteY5-236" fmla="*/ 1315045 h 2598539"/>
                <a:gd name="connsiteX6-237" fmla="*/ 825046 w 1597413"/>
                <a:gd name="connsiteY6-238" fmla="*/ 2598539 h 2598539"/>
                <a:gd name="connsiteX0-239" fmla="*/ 818095 w 1590462"/>
                <a:gd name="connsiteY0-240" fmla="*/ 2598539 h 2598539"/>
                <a:gd name="connsiteX1-241" fmla="*/ 610132 w 1590462"/>
                <a:gd name="connsiteY1-242" fmla="*/ 1638895 h 2598539"/>
                <a:gd name="connsiteX2-243" fmla="*/ 132295 w 1590462"/>
                <a:gd name="connsiteY2-244" fmla="*/ 1150739 h 2598539"/>
                <a:gd name="connsiteX3-245" fmla="*/ 209288 w 1590462"/>
                <a:gd name="connsiteY3-246" fmla="*/ 290314 h 2598539"/>
                <a:gd name="connsiteX4-247" fmla="*/ 1345938 w 1590462"/>
                <a:gd name="connsiteY4-248" fmla="*/ 241895 h 2598539"/>
                <a:gd name="connsiteX5-249" fmla="*/ 1491988 w 1590462"/>
                <a:gd name="connsiteY5-250" fmla="*/ 1315045 h 2598539"/>
                <a:gd name="connsiteX6-251" fmla="*/ 818095 w 1590462"/>
                <a:gd name="connsiteY6-252" fmla="*/ 2598539 h 25985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590462" h="2598539">
                  <a:moveTo>
                    <a:pt x="818095" y="2598539"/>
                  </a:moveTo>
                  <a:cubicBezTo>
                    <a:pt x="771793" y="2281039"/>
                    <a:pt x="789784" y="1984970"/>
                    <a:pt x="610132" y="1638895"/>
                  </a:cubicBezTo>
                  <a:cubicBezTo>
                    <a:pt x="484191" y="1469032"/>
                    <a:pt x="324911" y="1322983"/>
                    <a:pt x="132295" y="1150739"/>
                  </a:cubicBezTo>
                  <a:cubicBezTo>
                    <a:pt x="-34922" y="997281"/>
                    <a:pt x="-78313" y="672372"/>
                    <a:pt x="209288" y="290314"/>
                  </a:cubicBezTo>
                  <a:cubicBezTo>
                    <a:pt x="560390" y="-112382"/>
                    <a:pt x="1037699" y="-65022"/>
                    <a:pt x="1345938" y="241895"/>
                  </a:cubicBezTo>
                  <a:cubicBezTo>
                    <a:pt x="1606553" y="511506"/>
                    <a:pt x="1664761" y="864458"/>
                    <a:pt x="1491988" y="1315045"/>
                  </a:cubicBezTo>
                  <a:cubicBezTo>
                    <a:pt x="1293551" y="1783357"/>
                    <a:pt x="1073682" y="2189758"/>
                    <a:pt x="818095" y="2598539"/>
                  </a:cubicBezTo>
                  <a:close/>
                </a:path>
              </a:pathLst>
            </a:custGeom>
            <a:solidFill>
              <a:srgbClr val="FFC000"/>
            </a:solidFill>
            <a:ln w="762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grpSp>
          <p:nvGrpSpPr>
            <p:cNvPr id="86" name="Group 34"/>
            <p:cNvGrpSpPr/>
            <p:nvPr/>
          </p:nvGrpSpPr>
          <p:grpSpPr>
            <a:xfrm>
              <a:off x="6996041" y="2511915"/>
              <a:ext cx="844444" cy="844444"/>
              <a:chOff x="4439444" y="2582069"/>
              <a:chExt cx="464344" cy="464344"/>
            </a:xfrm>
            <a:solidFill>
              <a:sysClr val="window" lastClr="FFFFFF"/>
            </a:solidFill>
          </p:grpSpPr>
          <p:sp>
            <p:nvSpPr>
              <p:cNvPr id="87" name="AutoShape 123"/>
              <p:cNvSpPr/>
              <p:nvPr/>
            </p:nvSpPr>
            <p:spPr bwMode="auto">
              <a:xfrm>
                <a:off x="4439444" y="2582069"/>
                <a:ext cx="464344" cy="464344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8180" y="12132"/>
                    </a:moveTo>
                    <a:cubicBezTo>
                      <a:pt x="17710" y="12226"/>
                      <a:pt x="17327" y="12561"/>
                      <a:pt x="17170" y="13012"/>
                    </a:cubicBezTo>
                    <a:cubicBezTo>
                      <a:pt x="17083" y="13261"/>
                      <a:pt x="16981" y="13503"/>
                      <a:pt x="16868" y="13738"/>
                    </a:cubicBezTo>
                    <a:cubicBezTo>
                      <a:pt x="16658" y="14169"/>
                      <a:pt x="16694" y="14677"/>
                      <a:pt x="16959" y="15075"/>
                    </a:cubicBezTo>
                    <a:lnTo>
                      <a:pt x="18131" y="16833"/>
                    </a:lnTo>
                    <a:lnTo>
                      <a:pt x="16832" y="18132"/>
                    </a:lnTo>
                    <a:lnTo>
                      <a:pt x="15075" y="16960"/>
                    </a:lnTo>
                    <a:cubicBezTo>
                      <a:pt x="14850" y="16810"/>
                      <a:pt x="14589" y="16733"/>
                      <a:pt x="14326" y="16733"/>
                    </a:cubicBezTo>
                    <a:cubicBezTo>
                      <a:pt x="14126" y="16733"/>
                      <a:pt x="13924" y="16778"/>
                      <a:pt x="13738" y="16868"/>
                    </a:cubicBezTo>
                    <a:cubicBezTo>
                      <a:pt x="13504" y="16981"/>
                      <a:pt x="13262" y="17083"/>
                      <a:pt x="13012" y="17170"/>
                    </a:cubicBezTo>
                    <a:cubicBezTo>
                      <a:pt x="12561" y="17327"/>
                      <a:pt x="12226" y="17712"/>
                      <a:pt x="12133" y="18180"/>
                    </a:cubicBezTo>
                    <a:lnTo>
                      <a:pt x="11717" y="20249"/>
                    </a:lnTo>
                    <a:lnTo>
                      <a:pt x="9881" y="20249"/>
                    </a:lnTo>
                    <a:lnTo>
                      <a:pt x="9467" y="18180"/>
                    </a:lnTo>
                    <a:cubicBezTo>
                      <a:pt x="9373" y="17712"/>
                      <a:pt x="9039" y="17327"/>
                      <a:pt x="8588" y="17170"/>
                    </a:cubicBezTo>
                    <a:cubicBezTo>
                      <a:pt x="8339" y="17083"/>
                      <a:pt x="8096" y="16983"/>
                      <a:pt x="7861" y="16869"/>
                    </a:cubicBezTo>
                    <a:cubicBezTo>
                      <a:pt x="7675" y="16778"/>
                      <a:pt x="7474" y="16733"/>
                      <a:pt x="7273" y="16733"/>
                    </a:cubicBezTo>
                    <a:cubicBezTo>
                      <a:pt x="7011" y="16733"/>
                      <a:pt x="6750" y="16810"/>
                      <a:pt x="6525" y="16960"/>
                    </a:cubicBezTo>
                    <a:lnTo>
                      <a:pt x="4767" y="18132"/>
                    </a:lnTo>
                    <a:lnTo>
                      <a:pt x="3468" y="16833"/>
                    </a:lnTo>
                    <a:lnTo>
                      <a:pt x="4639" y="15075"/>
                    </a:lnTo>
                    <a:cubicBezTo>
                      <a:pt x="4904" y="14677"/>
                      <a:pt x="4939" y="14169"/>
                      <a:pt x="4732" y="13738"/>
                    </a:cubicBezTo>
                    <a:cubicBezTo>
                      <a:pt x="4618" y="13504"/>
                      <a:pt x="4516" y="13263"/>
                      <a:pt x="4429" y="13013"/>
                    </a:cubicBezTo>
                    <a:cubicBezTo>
                      <a:pt x="4273" y="12561"/>
                      <a:pt x="3888" y="12227"/>
                      <a:pt x="3419" y="12133"/>
                    </a:cubicBezTo>
                    <a:lnTo>
                      <a:pt x="1350" y="11718"/>
                    </a:lnTo>
                    <a:lnTo>
                      <a:pt x="1349" y="9882"/>
                    </a:lnTo>
                    <a:lnTo>
                      <a:pt x="3419" y="9468"/>
                    </a:lnTo>
                    <a:cubicBezTo>
                      <a:pt x="3888" y="9374"/>
                      <a:pt x="4273" y="9039"/>
                      <a:pt x="4429" y="8588"/>
                    </a:cubicBezTo>
                    <a:cubicBezTo>
                      <a:pt x="4516" y="8338"/>
                      <a:pt x="4617" y="8096"/>
                      <a:pt x="4731" y="7862"/>
                    </a:cubicBezTo>
                    <a:cubicBezTo>
                      <a:pt x="4940" y="7431"/>
                      <a:pt x="4905" y="6923"/>
                      <a:pt x="4639" y="6524"/>
                    </a:cubicBezTo>
                    <a:lnTo>
                      <a:pt x="3468" y="4767"/>
                    </a:lnTo>
                    <a:lnTo>
                      <a:pt x="4767" y="3468"/>
                    </a:lnTo>
                    <a:lnTo>
                      <a:pt x="6525" y="4639"/>
                    </a:lnTo>
                    <a:cubicBezTo>
                      <a:pt x="6750" y="4790"/>
                      <a:pt x="7011" y="4866"/>
                      <a:pt x="7273" y="4866"/>
                    </a:cubicBezTo>
                    <a:cubicBezTo>
                      <a:pt x="7474" y="4866"/>
                      <a:pt x="7674" y="4822"/>
                      <a:pt x="7861" y="4732"/>
                    </a:cubicBezTo>
                    <a:cubicBezTo>
                      <a:pt x="8095" y="4619"/>
                      <a:pt x="8337" y="4517"/>
                      <a:pt x="8586" y="4430"/>
                    </a:cubicBezTo>
                    <a:cubicBezTo>
                      <a:pt x="9039" y="4272"/>
                      <a:pt x="9373" y="3888"/>
                      <a:pt x="9467" y="3420"/>
                    </a:cubicBezTo>
                    <a:lnTo>
                      <a:pt x="9881" y="1350"/>
                    </a:lnTo>
                    <a:lnTo>
                      <a:pt x="11717" y="1350"/>
                    </a:lnTo>
                    <a:lnTo>
                      <a:pt x="12131" y="3420"/>
                    </a:lnTo>
                    <a:cubicBezTo>
                      <a:pt x="12225" y="3888"/>
                      <a:pt x="12560" y="4272"/>
                      <a:pt x="13012" y="4430"/>
                    </a:cubicBezTo>
                    <a:cubicBezTo>
                      <a:pt x="13261" y="4517"/>
                      <a:pt x="13502" y="4617"/>
                      <a:pt x="13737" y="4731"/>
                    </a:cubicBezTo>
                    <a:cubicBezTo>
                      <a:pt x="13924" y="4822"/>
                      <a:pt x="14125" y="4866"/>
                      <a:pt x="14326" y="4866"/>
                    </a:cubicBezTo>
                    <a:cubicBezTo>
                      <a:pt x="14589" y="4866"/>
                      <a:pt x="14850" y="4790"/>
                      <a:pt x="15075" y="4639"/>
                    </a:cubicBezTo>
                    <a:lnTo>
                      <a:pt x="16832" y="3468"/>
                    </a:lnTo>
                    <a:lnTo>
                      <a:pt x="18131" y="4767"/>
                    </a:lnTo>
                    <a:lnTo>
                      <a:pt x="16959" y="6524"/>
                    </a:lnTo>
                    <a:cubicBezTo>
                      <a:pt x="16694" y="6923"/>
                      <a:pt x="16660" y="7431"/>
                      <a:pt x="16867" y="7861"/>
                    </a:cubicBezTo>
                    <a:cubicBezTo>
                      <a:pt x="16980" y="8096"/>
                      <a:pt x="17083" y="8337"/>
                      <a:pt x="17170" y="8587"/>
                    </a:cubicBezTo>
                    <a:cubicBezTo>
                      <a:pt x="17327" y="9039"/>
                      <a:pt x="17710" y="9373"/>
                      <a:pt x="18180" y="9467"/>
                    </a:cubicBezTo>
                    <a:lnTo>
                      <a:pt x="20248" y="9882"/>
                    </a:lnTo>
                    <a:lnTo>
                      <a:pt x="20250" y="11718"/>
                    </a:lnTo>
                    <a:cubicBezTo>
                      <a:pt x="20250" y="11718"/>
                      <a:pt x="18180" y="12132"/>
                      <a:pt x="18180" y="12132"/>
                    </a:cubicBezTo>
                    <a:close/>
                    <a:moveTo>
                      <a:pt x="20513" y="8558"/>
                    </a:moveTo>
                    <a:lnTo>
                      <a:pt x="18445" y="8143"/>
                    </a:lnTo>
                    <a:cubicBezTo>
                      <a:pt x="18341" y="7844"/>
                      <a:pt x="18218" y="7554"/>
                      <a:pt x="18082" y="7273"/>
                    </a:cubicBezTo>
                    <a:lnTo>
                      <a:pt x="19254" y="5516"/>
                    </a:lnTo>
                    <a:cubicBezTo>
                      <a:pt x="19611" y="4980"/>
                      <a:pt x="19540" y="4268"/>
                      <a:pt x="19085" y="3813"/>
                    </a:cubicBezTo>
                    <a:lnTo>
                      <a:pt x="17787" y="2514"/>
                    </a:lnTo>
                    <a:cubicBezTo>
                      <a:pt x="17526" y="2253"/>
                      <a:pt x="17181" y="2118"/>
                      <a:pt x="16831" y="2118"/>
                    </a:cubicBezTo>
                    <a:cubicBezTo>
                      <a:pt x="16573" y="2118"/>
                      <a:pt x="16312" y="2193"/>
                      <a:pt x="16084" y="2345"/>
                    </a:cubicBezTo>
                    <a:lnTo>
                      <a:pt x="14326" y="3516"/>
                    </a:lnTo>
                    <a:cubicBezTo>
                      <a:pt x="14044" y="3380"/>
                      <a:pt x="13754" y="3258"/>
                      <a:pt x="13455" y="3155"/>
                    </a:cubicBezTo>
                    <a:lnTo>
                      <a:pt x="13041" y="1085"/>
                    </a:lnTo>
                    <a:cubicBezTo>
                      <a:pt x="12916" y="454"/>
                      <a:pt x="12361" y="0"/>
                      <a:pt x="11717" y="0"/>
                    </a:cubicBezTo>
                    <a:lnTo>
                      <a:pt x="9881" y="0"/>
                    </a:lnTo>
                    <a:cubicBezTo>
                      <a:pt x="9238" y="0"/>
                      <a:pt x="8684" y="454"/>
                      <a:pt x="8557" y="1085"/>
                    </a:cubicBezTo>
                    <a:lnTo>
                      <a:pt x="8143" y="3155"/>
                    </a:lnTo>
                    <a:cubicBezTo>
                      <a:pt x="7843" y="3258"/>
                      <a:pt x="7554" y="3381"/>
                      <a:pt x="7273" y="3516"/>
                    </a:cubicBezTo>
                    <a:lnTo>
                      <a:pt x="5516" y="2345"/>
                    </a:lnTo>
                    <a:cubicBezTo>
                      <a:pt x="5287" y="2193"/>
                      <a:pt x="5026" y="2118"/>
                      <a:pt x="4767" y="2118"/>
                    </a:cubicBezTo>
                    <a:cubicBezTo>
                      <a:pt x="4419" y="2118"/>
                      <a:pt x="4073" y="2253"/>
                      <a:pt x="3812" y="2514"/>
                    </a:cubicBezTo>
                    <a:lnTo>
                      <a:pt x="2514" y="3813"/>
                    </a:lnTo>
                    <a:cubicBezTo>
                      <a:pt x="2059" y="4268"/>
                      <a:pt x="1988" y="4980"/>
                      <a:pt x="2345" y="5516"/>
                    </a:cubicBezTo>
                    <a:lnTo>
                      <a:pt x="3516" y="7273"/>
                    </a:lnTo>
                    <a:cubicBezTo>
                      <a:pt x="3380" y="7555"/>
                      <a:pt x="3258" y="7844"/>
                      <a:pt x="3154" y="8144"/>
                    </a:cubicBezTo>
                    <a:lnTo>
                      <a:pt x="1085" y="8558"/>
                    </a:lnTo>
                    <a:cubicBezTo>
                      <a:pt x="454" y="8684"/>
                      <a:pt x="0" y="9238"/>
                      <a:pt x="0" y="9882"/>
                    </a:cubicBezTo>
                    <a:lnTo>
                      <a:pt x="0" y="11718"/>
                    </a:lnTo>
                    <a:cubicBezTo>
                      <a:pt x="0" y="12361"/>
                      <a:pt x="454" y="12916"/>
                      <a:pt x="1085" y="13042"/>
                    </a:cubicBezTo>
                    <a:lnTo>
                      <a:pt x="3154" y="13456"/>
                    </a:lnTo>
                    <a:cubicBezTo>
                      <a:pt x="3258" y="13755"/>
                      <a:pt x="3380" y="14046"/>
                      <a:pt x="3516" y="14326"/>
                    </a:cubicBezTo>
                    <a:lnTo>
                      <a:pt x="2345" y="16083"/>
                    </a:lnTo>
                    <a:cubicBezTo>
                      <a:pt x="1988" y="16619"/>
                      <a:pt x="2059" y="17332"/>
                      <a:pt x="2514" y="17787"/>
                    </a:cubicBezTo>
                    <a:lnTo>
                      <a:pt x="3812" y="19086"/>
                    </a:lnTo>
                    <a:cubicBezTo>
                      <a:pt x="4073" y="19346"/>
                      <a:pt x="4419" y="19482"/>
                      <a:pt x="4767" y="19482"/>
                    </a:cubicBezTo>
                    <a:cubicBezTo>
                      <a:pt x="5026" y="19482"/>
                      <a:pt x="5287" y="19406"/>
                      <a:pt x="5516" y="19254"/>
                    </a:cubicBezTo>
                    <a:lnTo>
                      <a:pt x="7273" y="18083"/>
                    </a:lnTo>
                    <a:cubicBezTo>
                      <a:pt x="7554" y="18220"/>
                      <a:pt x="7843" y="18341"/>
                      <a:pt x="8143" y="18445"/>
                    </a:cubicBezTo>
                    <a:lnTo>
                      <a:pt x="8557" y="20514"/>
                    </a:lnTo>
                    <a:cubicBezTo>
                      <a:pt x="8684" y="21146"/>
                      <a:pt x="9238" y="21599"/>
                      <a:pt x="9881" y="21599"/>
                    </a:cubicBezTo>
                    <a:lnTo>
                      <a:pt x="11717" y="21599"/>
                    </a:lnTo>
                    <a:cubicBezTo>
                      <a:pt x="12361" y="21599"/>
                      <a:pt x="12916" y="21146"/>
                      <a:pt x="13041" y="20514"/>
                    </a:cubicBezTo>
                    <a:lnTo>
                      <a:pt x="13456" y="18445"/>
                    </a:lnTo>
                    <a:cubicBezTo>
                      <a:pt x="13755" y="18341"/>
                      <a:pt x="14046" y="18219"/>
                      <a:pt x="14326" y="18083"/>
                    </a:cubicBezTo>
                    <a:lnTo>
                      <a:pt x="16084" y="19254"/>
                    </a:lnTo>
                    <a:cubicBezTo>
                      <a:pt x="16312" y="19406"/>
                      <a:pt x="16573" y="19482"/>
                      <a:pt x="16831" y="19482"/>
                    </a:cubicBezTo>
                    <a:cubicBezTo>
                      <a:pt x="17181" y="19482"/>
                      <a:pt x="17526" y="19346"/>
                      <a:pt x="17787" y="19086"/>
                    </a:cubicBezTo>
                    <a:lnTo>
                      <a:pt x="19085" y="17787"/>
                    </a:lnTo>
                    <a:cubicBezTo>
                      <a:pt x="19540" y="17332"/>
                      <a:pt x="19611" y="16619"/>
                      <a:pt x="19254" y="16083"/>
                    </a:cubicBezTo>
                    <a:lnTo>
                      <a:pt x="18082" y="14326"/>
                    </a:lnTo>
                    <a:cubicBezTo>
                      <a:pt x="18219" y="14045"/>
                      <a:pt x="18341" y="13755"/>
                      <a:pt x="18445" y="13456"/>
                    </a:cubicBezTo>
                    <a:lnTo>
                      <a:pt x="20513" y="13042"/>
                    </a:lnTo>
                    <a:cubicBezTo>
                      <a:pt x="21145" y="12916"/>
                      <a:pt x="21599" y="12361"/>
                      <a:pt x="21599" y="11718"/>
                    </a:cubicBezTo>
                    <a:lnTo>
                      <a:pt x="21599" y="9882"/>
                    </a:lnTo>
                    <a:cubicBezTo>
                      <a:pt x="21599" y="9238"/>
                      <a:pt x="21145" y="8684"/>
                      <a:pt x="20513" y="8558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14288" tIns="14288" rIns="14288" bIns="14288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17145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125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Gill Sans" charset="0"/>
                </a:endParaRPr>
              </a:p>
            </p:txBody>
          </p:sp>
          <p:sp>
            <p:nvSpPr>
              <p:cNvPr id="88" name="AutoShape 124"/>
              <p:cNvSpPr/>
              <p:nvPr/>
            </p:nvSpPr>
            <p:spPr bwMode="auto">
              <a:xfrm>
                <a:off x="4570413" y="2712244"/>
                <a:ext cx="203200" cy="203200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20250"/>
                    </a:moveTo>
                    <a:cubicBezTo>
                      <a:pt x="5580" y="20250"/>
                      <a:pt x="1350" y="16017"/>
                      <a:pt x="1350" y="10800"/>
                    </a:cubicBezTo>
                    <a:cubicBezTo>
                      <a:pt x="1350" y="5582"/>
                      <a:pt x="5580" y="1349"/>
                      <a:pt x="10800" y="1349"/>
                    </a:cubicBezTo>
                    <a:cubicBezTo>
                      <a:pt x="16016" y="1349"/>
                      <a:pt x="20250" y="5582"/>
                      <a:pt x="20250" y="10800"/>
                    </a:cubicBezTo>
                    <a:cubicBezTo>
                      <a:pt x="20250" y="16017"/>
                      <a:pt x="16016" y="20250"/>
                      <a:pt x="10800" y="20250"/>
                    </a:cubicBezTo>
                    <a:moveTo>
                      <a:pt x="10800" y="0"/>
                    </a:moveTo>
                    <a:cubicBezTo>
                      <a:pt x="4836" y="0"/>
                      <a:pt x="0" y="4836"/>
                      <a:pt x="0" y="10800"/>
                    </a:cubicBezTo>
                    <a:cubicBezTo>
                      <a:pt x="0" y="16763"/>
                      <a:pt x="4836" y="21600"/>
                      <a:pt x="10800" y="21600"/>
                    </a:cubicBezTo>
                    <a:cubicBezTo>
                      <a:pt x="16763" y="21600"/>
                      <a:pt x="21599" y="16763"/>
                      <a:pt x="21599" y="10800"/>
                    </a:cubicBezTo>
                    <a:cubicBezTo>
                      <a:pt x="21599" y="4836"/>
                      <a:pt x="16763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14288" tIns="14288" rIns="14288" bIns="14288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17145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125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Gill Sans" charset="0"/>
                </a:endParaRPr>
              </a:p>
            </p:txBody>
          </p:sp>
          <p:sp>
            <p:nvSpPr>
              <p:cNvPr id="89" name="AutoShape 125"/>
              <p:cNvSpPr/>
              <p:nvPr/>
            </p:nvSpPr>
            <p:spPr bwMode="auto">
              <a:xfrm>
                <a:off x="4613275" y="2755900"/>
                <a:ext cx="116682" cy="116682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18900"/>
                    </a:moveTo>
                    <a:cubicBezTo>
                      <a:pt x="6328" y="18900"/>
                      <a:pt x="2699" y="15271"/>
                      <a:pt x="2699" y="10800"/>
                    </a:cubicBezTo>
                    <a:cubicBezTo>
                      <a:pt x="2699" y="6329"/>
                      <a:pt x="6328" y="2700"/>
                      <a:pt x="10800" y="2700"/>
                    </a:cubicBezTo>
                    <a:cubicBezTo>
                      <a:pt x="15271" y="2700"/>
                      <a:pt x="18899" y="6329"/>
                      <a:pt x="18899" y="10800"/>
                    </a:cubicBezTo>
                    <a:cubicBezTo>
                      <a:pt x="18899" y="15271"/>
                      <a:pt x="15271" y="18900"/>
                      <a:pt x="10800" y="18900"/>
                    </a:cubicBezTo>
                    <a:moveTo>
                      <a:pt x="10800" y="0"/>
                    </a:moveTo>
                    <a:cubicBezTo>
                      <a:pt x="4830" y="0"/>
                      <a:pt x="0" y="4833"/>
                      <a:pt x="0" y="10800"/>
                    </a:cubicBezTo>
                    <a:cubicBezTo>
                      <a:pt x="0" y="16766"/>
                      <a:pt x="4830" y="21599"/>
                      <a:pt x="10800" y="21599"/>
                    </a:cubicBezTo>
                    <a:cubicBezTo>
                      <a:pt x="16764" y="21599"/>
                      <a:pt x="21600" y="16766"/>
                      <a:pt x="21600" y="10800"/>
                    </a:cubicBezTo>
                    <a:cubicBezTo>
                      <a:pt x="21600" y="4833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14288" tIns="14288" rIns="14288" bIns="14288"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0" marR="0" lvl="0" indent="0" algn="ctr" defTabSz="17145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125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  <a:sym typeface="Gill Sans" charset="0"/>
                </a:endParaRPr>
              </a:p>
            </p:txBody>
          </p:sp>
        </p:grpSp>
      </p:grpSp>
      <p:sp>
        <p:nvSpPr>
          <p:cNvPr id="91" name="TextBox 38"/>
          <p:cNvSpPr txBox="1"/>
          <p:nvPr/>
        </p:nvSpPr>
        <p:spPr>
          <a:xfrm>
            <a:off x="555625" y="2016125"/>
            <a:ext cx="3619500" cy="153828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01.</a:t>
            </a:r>
            <a:r>
              <a:rPr lang="zh-CN" altLang="en-US" sz="3200" b="1">
                <a:latin typeface="Arial" pitchFamily="34" charset="0"/>
              </a:rPr>
              <a:t>运动前要热身，</a:t>
            </a:r>
          </a:p>
          <a:p>
            <a:pPr eaLnBrk="1" hangingPunct="1"/>
            <a:r>
              <a:rPr lang="zh-CN" altLang="en-US" sz="3200" b="1">
                <a:latin typeface="Arial" pitchFamily="34" charset="0"/>
              </a:rPr>
              <a:t>运动后要放松。</a:t>
            </a:r>
          </a:p>
          <a:p>
            <a:pPr eaLnBrk="1" hangingPunct="1"/>
            <a:endParaRPr lang="en-GB" altLang="zh-CN" sz="3000" b="1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4" name="Group 19"/>
          <p:cNvGrpSpPr/>
          <p:nvPr/>
        </p:nvGrpSpPr>
        <p:grpSpPr>
          <a:xfrm>
            <a:off x="555625" y="3454400"/>
            <a:ext cx="3213100" cy="1352550"/>
            <a:chOff x="617102" y="4143833"/>
            <a:chExt cx="4285939" cy="1806407"/>
          </a:xfrm>
        </p:grpSpPr>
        <p:sp>
          <p:nvSpPr>
            <p:cNvPr id="29732" name="TextBox 40"/>
            <p:cNvSpPr txBox="1"/>
            <p:nvPr/>
          </p:nvSpPr>
          <p:spPr>
            <a:xfrm>
              <a:off x="617102" y="4277477"/>
              <a:ext cx="1026351" cy="7386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000" b="1">
                  <a:solidFill>
                    <a:srgbClr val="00B05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02.</a:t>
              </a:r>
              <a:endParaRPr lang="en-GB" altLang="zh-CN" sz="30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733" name="TextBox 47"/>
            <p:cNvSpPr txBox="1"/>
            <p:nvPr/>
          </p:nvSpPr>
          <p:spPr>
            <a:xfrm>
              <a:off x="1391902" y="4143833"/>
              <a:ext cx="3511139" cy="1806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运动中负荷要</a:t>
              </a:r>
            </a:p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适宜。</a:t>
              </a:r>
            </a:p>
            <a:p>
              <a:pPr eaLnBrk="1" hangingPunct="1"/>
              <a:endParaRPr lang="en-GB" altLang="zh-CN" b="1">
                <a:solidFill>
                  <a:srgbClr val="0D0D0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8" name="Group 20"/>
          <p:cNvGrpSpPr/>
          <p:nvPr/>
        </p:nvGrpSpPr>
        <p:grpSpPr>
          <a:xfrm>
            <a:off x="7715250" y="2128838"/>
            <a:ext cx="2854325" cy="1076325"/>
            <a:chOff x="9036584" y="1868920"/>
            <a:chExt cx="3806552" cy="1435485"/>
          </a:xfrm>
        </p:grpSpPr>
        <p:sp>
          <p:nvSpPr>
            <p:cNvPr id="29730" name="TextBox 42"/>
            <p:cNvSpPr txBox="1"/>
            <p:nvPr/>
          </p:nvSpPr>
          <p:spPr>
            <a:xfrm>
              <a:off x="9036584" y="1882173"/>
              <a:ext cx="1026351" cy="7386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000" b="1">
                  <a:solidFill>
                    <a:srgbClr val="7030A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04.</a:t>
              </a:r>
              <a:endParaRPr lang="en-GB" altLang="zh-CN" sz="30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731" name="TextBox 48"/>
            <p:cNvSpPr txBox="1"/>
            <p:nvPr/>
          </p:nvSpPr>
          <p:spPr>
            <a:xfrm>
              <a:off x="9876880" y="1868920"/>
              <a:ext cx="2966256" cy="143548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精力集中。</a:t>
              </a:r>
            </a:p>
            <a:p>
              <a:pPr eaLnBrk="1" hangingPunct="1"/>
              <a:endParaRPr lang="zh-CN" altLang="en-US" sz="3200" b="1">
                <a:solidFill>
                  <a:srgbClr val="0D0D0D"/>
                </a:solidFill>
                <a:latin typeface="Arial" pitchFamily="34" charset="0"/>
              </a:endParaRPr>
            </a:p>
          </p:txBody>
        </p:sp>
      </p:grpSp>
      <p:grpSp>
        <p:nvGrpSpPr>
          <p:cNvPr id="102" name="Group 50"/>
          <p:cNvGrpSpPr/>
          <p:nvPr/>
        </p:nvGrpSpPr>
        <p:grpSpPr>
          <a:xfrm>
            <a:off x="7715250" y="3417888"/>
            <a:ext cx="4079875" cy="1076325"/>
            <a:chOff x="9036584" y="4143834"/>
            <a:chExt cx="5438472" cy="1435484"/>
          </a:xfrm>
        </p:grpSpPr>
        <p:sp>
          <p:nvSpPr>
            <p:cNvPr id="29728" name="TextBox 44"/>
            <p:cNvSpPr txBox="1"/>
            <p:nvPr/>
          </p:nvSpPr>
          <p:spPr>
            <a:xfrm>
              <a:off x="9036584" y="4192657"/>
              <a:ext cx="1026351" cy="7386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000" b="1">
                  <a:solidFill>
                    <a:srgbClr val="FF666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05.</a:t>
              </a:r>
              <a:endParaRPr lang="en-GB" altLang="zh-CN" sz="3000" b="1">
                <a:solidFill>
                  <a:srgbClr val="FF6666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729" name="TextBox 49"/>
            <p:cNvSpPr txBox="1"/>
            <p:nvPr/>
          </p:nvSpPr>
          <p:spPr>
            <a:xfrm>
              <a:off x="9876880" y="4143834"/>
              <a:ext cx="4598176" cy="143548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遵守体育课堂常规</a:t>
              </a:r>
            </a:p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和体育比赛规则。</a:t>
              </a:r>
              <a:endParaRPr lang="en-GB" altLang="zh-CN" sz="3200" b="1">
                <a:solidFill>
                  <a:srgbClr val="0D0D0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6" name="Group 19"/>
          <p:cNvGrpSpPr/>
          <p:nvPr/>
        </p:nvGrpSpPr>
        <p:grpSpPr>
          <a:xfrm>
            <a:off x="787400" y="4873625"/>
            <a:ext cx="4451350" cy="1568450"/>
            <a:chOff x="600173" y="4143833"/>
            <a:chExt cx="5933947" cy="2090151"/>
          </a:xfrm>
        </p:grpSpPr>
        <p:sp>
          <p:nvSpPr>
            <p:cNvPr id="29726" name="TextBox 40"/>
            <p:cNvSpPr txBox="1"/>
            <p:nvPr/>
          </p:nvSpPr>
          <p:spPr>
            <a:xfrm>
              <a:off x="600173" y="4217037"/>
              <a:ext cx="1026351" cy="7386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3000" b="1">
                  <a:solidFill>
                    <a:srgbClr val="C198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03.</a:t>
              </a:r>
              <a:endParaRPr lang="en-GB" altLang="zh-CN" sz="3000" b="1">
                <a:solidFill>
                  <a:srgbClr val="C1985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727" name="TextBox 47"/>
            <p:cNvSpPr txBox="1"/>
            <p:nvPr/>
          </p:nvSpPr>
          <p:spPr>
            <a:xfrm>
              <a:off x="1391902" y="4143833"/>
              <a:ext cx="5142218" cy="209015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遵循动作要领，</a:t>
              </a:r>
            </a:p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加强保护帮助，</a:t>
              </a:r>
            </a:p>
            <a:p>
              <a:pPr eaLnBrk="1" hangingPunct="1"/>
              <a:r>
                <a:rPr lang="zh-CN" altLang="en-US" sz="3200" b="1">
                  <a:latin typeface="Arial" pitchFamily="34" charset="0"/>
                </a:rPr>
                <a:t>完成动作坚决果断。</a:t>
              </a:r>
              <a:endParaRPr lang="en-GB" altLang="zh-CN" sz="3200" b="1">
                <a:solidFill>
                  <a:srgbClr val="0D0D0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1" name="TextBox 44"/>
          <p:cNvSpPr txBox="1"/>
          <p:nvPr/>
        </p:nvSpPr>
        <p:spPr>
          <a:xfrm>
            <a:off x="7715250" y="4806950"/>
            <a:ext cx="1550988" cy="584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  <a:r>
              <a:rPr lang="en-US" altLang="zh-CN" sz="32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.……</a:t>
            </a:r>
          </a:p>
        </p:txBody>
      </p:sp>
      <p:grpSp>
        <p:nvGrpSpPr>
          <p:cNvPr id="29706" name="组合 113"/>
          <p:cNvGrpSpPr/>
          <p:nvPr/>
        </p:nvGrpSpPr>
        <p:grpSpPr>
          <a:xfrm>
            <a:off x="4972050" y="3832225"/>
            <a:ext cx="1193800" cy="1949450"/>
            <a:chOff x="5072623" y="3833813"/>
            <a:chExt cx="1590675" cy="2598737"/>
          </a:xfrm>
        </p:grpSpPr>
        <p:sp>
          <p:nvSpPr>
            <p:cNvPr id="115" name="Freeform 3"/>
            <p:cNvSpPr/>
            <p:nvPr/>
          </p:nvSpPr>
          <p:spPr>
            <a:xfrm rot="151980" flipH="1" flipV="1">
              <a:off x="5072623" y="3833813"/>
              <a:ext cx="1590675" cy="2598737"/>
            </a:xfrm>
            <a:custGeom>
              <a:gdLst>
                <a:gd name="connsiteX0" fmla="*/ 590550 w 1276350"/>
                <a:gd name="connsiteY0" fmla="*/ 2349500 h 2349500"/>
                <a:gd name="connsiteX1" fmla="*/ 406400 w 1276350"/>
                <a:gd name="connsiteY1" fmla="*/ 1358900 h 2349500"/>
                <a:gd name="connsiteX2" fmla="*/ 0 w 1276350"/>
                <a:gd name="connsiteY2" fmla="*/ 958850 h 2349500"/>
                <a:gd name="connsiteX3" fmla="*/ 12700 w 1276350"/>
                <a:gd name="connsiteY3" fmla="*/ 50800 h 2349500"/>
                <a:gd name="connsiteX4" fmla="*/ 1130300 w 1276350"/>
                <a:gd name="connsiteY4" fmla="*/ 0 h 2349500"/>
                <a:gd name="connsiteX5" fmla="*/ 1276350 w 1276350"/>
                <a:gd name="connsiteY5" fmla="*/ 1073150 h 2349500"/>
                <a:gd name="connsiteX6" fmla="*/ 590550 w 1276350"/>
                <a:gd name="connsiteY6" fmla="*/ 2349500 h 2349500"/>
                <a:gd name="connsiteX0-1" fmla="*/ 590550 w 1276350"/>
                <a:gd name="connsiteY0-2" fmla="*/ 2349500 h 2349500"/>
                <a:gd name="connsiteX1-3" fmla="*/ 394494 w 1276350"/>
                <a:gd name="connsiteY1-4" fmla="*/ 1397000 h 2349500"/>
                <a:gd name="connsiteX2-5" fmla="*/ 0 w 1276350"/>
                <a:gd name="connsiteY2-6" fmla="*/ 958850 h 2349500"/>
                <a:gd name="connsiteX3-7" fmla="*/ 12700 w 1276350"/>
                <a:gd name="connsiteY3-8" fmla="*/ 50800 h 2349500"/>
                <a:gd name="connsiteX4-9" fmla="*/ 1130300 w 1276350"/>
                <a:gd name="connsiteY4-10" fmla="*/ 0 h 2349500"/>
                <a:gd name="connsiteX5-11" fmla="*/ 1276350 w 1276350"/>
                <a:gd name="connsiteY5-12" fmla="*/ 1073150 h 2349500"/>
                <a:gd name="connsiteX6-13" fmla="*/ 590550 w 1276350"/>
                <a:gd name="connsiteY6-14" fmla="*/ 2349500 h 2349500"/>
                <a:gd name="connsiteX0-15" fmla="*/ 673893 w 1359693"/>
                <a:gd name="connsiteY0-16" fmla="*/ 2349500 h 2349500"/>
                <a:gd name="connsiteX1-17" fmla="*/ 477837 w 1359693"/>
                <a:gd name="connsiteY1-18" fmla="*/ 1397000 h 2349500"/>
                <a:gd name="connsiteX2-19" fmla="*/ 0 w 1359693"/>
                <a:gd name="connsiteY2-20" fmla="*/ 908844 h 2349500"/>
                <a:gd name="connsiteX3-21" fmla="*/ 96043 w 1359693"/>
                <a:gd name="connsiteY3-22" fmla="*/ 50800 h 2349500"/>
                <a:gd name="connsiteX4-23" fmla="*/ 1213643 w 1359693"/>
                <a:gd name="connsiteY4-24" fmla="*/ 0 h 2349500"/>
                <a:gd name="connsiteX5-25" fmla="*/ 1359693 w 1359693"/>
                <a:gd name="connsiteY5-26" fmla="*/ 1073150 h 2349500"/>
                <a:gd name="connsiteX6-27" fmla="*/ 673893 w 1359693"/>
                <a:gd name="connsiteY6-28" fmla="*/ 2349500 h 2349500"/>
                <a:gd name="connsiteX0-29" fmla="*/ 673893 w 1359693"/>
                <a:gd name="connsiteY0-30" fmla="*/ 2349500 h 2349500"/>
                <a:gd name="connsiteX1-31" fmla="*/ 477837 w 1359693"/>
                <a:gd name="connsiteY1-32" fmla="*/ 1397000 h 2349500"/>
                <a:gd name="connsiteX2-33" fmla="*/ 0 w 1359693"/>
                <a:gd name="connsiteY2-34" fmla="*/ 908844 h 2349500"/>
                <a:gd name="connsiteX3-35" fmla="*/ 96043 w 1359693"/>
                <a:gd name="connsiteY3-36" fmla="*/ 50800 h 2349500"/>
                <a:gd name="connsiteX4-37" fmla="*/ 1213643 w 1359693"/>
                <a:gd name="connsiteY4-38" fmla="*/ 0 h 2349500"/>
                <a:gd name="connsiteX5-39" fmla="*/ 1359693 w 1359693"/>
                <a:gd name="connsiteY5-40" fmla="*/ 1073150 h 2349500"/>
                <a:gd name="connsiteX6-41" fmla="*/ 673893 w 1359693"/>
                <a:gd name="connsiteY6-42" fmla="*/ 2349500 h 2349500"/>
                <a:gd name="connsiteX0-43" fmla="*/ 673893 w 1359693"/>
                <a:gd name="connsiteY0-44" fmla="*/ 2349500 h 2349500"/>
                <a:gd name="connsiteX1-45" fmla="*/ 477837 w 1359693"/>
                <a:gd name="connsiteY1-46" fmla="*/ 1397000 h 2349500"/>
                <a:gd name="connsiteX2-47" fmla="*/ 0 w 1359693"/>
                <a:gd name="connsiteY2-48" fmla="*/ 908844 h 2349500"/>
                <a:gd name="connsiteX3-49" fmla="*/ 96043 w 1359693"/>
                <a:gd name="connsiteY3-50" fmla="*/ 50800 h 2349500"/>
                <a:gd name="connsiteX4-51" fmla="*/ 1213643 w 1359693"/>
                <a:gd name="connsiteY4-52" fmla="*/ 0 h 2349500"/>
                <a:gd name="connsiteX5-53" fmla="*/ 1359693 w 1359693"/>
                <a:gd name="connsiteY5-54" fmla="*/ 1073150 h 2349500"/>
                <a:gd name="connsiteX6-55" fmla="*/ 673893 w 1359693"/>
                <a:gd name="connsiteY6-56" fmla="*/ 2349500 h 2349500"/>
                <a:gd name="connsiteX0-57" fmla="*/ 673893 w 1359693"/>
                <a:gd name="connsiteY0-58" fmla="*/ 2349500 h 2349500"/>
                <a:gd name="connsiteX1-59" fmla="*/ 477837 w 1359693"/>
                <a:gd name="connsiteY1-60" fmla="*/ 1397000 h 2349500"/>
                <a:gd name="connsiteX2-61" fmla="*/ 0 w 1359693"/>
                <a:gd name="connsiteY2-62" fmla="*/ 908844 h 2349500"/>
                <a:gd name="connsiteX3-63" fmla="*/ 96043 w 1359693"/>
                <a:gd name="connsiteY3-64" fmla="*/ 50800 h 2349500"/>
                <a:gd name="connsiteX4-65" fmla="*/ 1213643 w 1359693"/>
                <a:gd name="connsiteY4-66" fmla="*/ 0 h 2349500"/>
                <a:gd name="connsiteX5-67" fmla="*/ 1359693 w 1359693"/>
                <a:gd name="connsiteY5-68" fmla="*/ 1073150 h 2349500"/>
                <a:gd name="connsiteX6-69" fmla="*/ 673893 w 1359693"/>
                <a:gd name="connsiteY6-70" fmla="*/ 2349500 h 2349500"/>
                <a:gd name="connsiteX0-71" fmla="*/ 685800 w 1359693"/>
                <a:gd name="connsiteY0-72" fmla="*/ 2356644 h 2356644"/>
                <a:gd name="connsiteX1-73" fmla="*/ 477837 w 1359693"/>
                <a:gd name="connsiteY1-74" fmla="*/ 1397000 h 2356644"/>
                <a:gd name="connsiteX2-75" fmla="*/ 0 w 1359693"/>
                <a:gd name="connsiteY2-76" fmla="*/ 908844 h 2356644"/>
                <a:gd name="connsiteX3-77" fmla="*/ 96043 w 1359693"/>
                <a:gd name="connsiteY3-78" fmla="*/ 50800 h 2356644"/>
                <a:gd name="connsiteX4-79" fmla="*/ 1213643 w 1359693"/>
                <a:gd name="connsiteY4-80" fmla="*/ 0 h 2356644"/>
                <a:gd name="connsiteX5-81" fmla="*/ 1359693 w 1359693"/>
                <a:gd name="connsiteY5-82" fmla="*/ 1073150 h 2356644"/>
                <a:gd name="connsiteX6-83" fmla="*/ 685800 w 1359693"/>
                <a:gd name="connsiteY6-84" fmla="*/ 2356644 h 2356644"/>
                <a:gd name="connsiteX0-85" fmla="*/ 685800 w 1359693"/>
                <a:gd name="connsiteY0-86" fmla="*/ 2356644 h 2356644"/>
                <a:gd name="connsiteX1-87" fmla="*/ 477837 w 1359693"/>
                <a:gd name="connsiteY1-88" fmla="*/ 1397000 h 2356644"/>
                <a:gd name="connsiteX2-89" fmla="*/ 0 w 1359693"/>
                <a:gd name="connsiteY2-90" fmla="*/ 908844 h 2356644"/>
                <a:gd name="connsiteX3-91" fmla="*/ 96043 w 1359693"/>
                <a:gd name="connsiteY3-92" fmla="*/ 50800 h 2356644"/>
                <a:gd name="connsiteX4-93" fmla="*/ 1213643 w 1359693"/>
                <a:gd name="connsiteY4-94" fmla="*/ 0 h 2356644"/>
                <a:gd name="connsiteX5-95" fmla="*/ 1359693 w 1359693"/>
                <a:gd name="connsiteY5-96" fmla="*/ 1073150 h 2356644"/>
                <a:gd name="connsiteX6-97" fmla="*/ 685800 w 1359693"/>
                <a:gd name="connsiteY6-98" fmla="*/ 2356644 h 2356644"/>
                <a:gd name="connsiteX0-99" fmla="*/ 685800 w 1359693"/>
                <a:gd name="connsiteY0-100" fmla="*/ 2356644 h 2356644"/>
                <a:gd name="connsiteX1-101" fmla="*/ 477837 w 1359693"/>
                <a:gd name="connsiteY1-102" fmla="*/ 1397000 h 2356644"/>
                <a:gd name="connsiteX2-103" fmla="*/ 0 w 1359693"/>
                <a:gd name="connsiteY2-104" fmla="*/ 908844 h 2356644"/>
                <a:gd name="connsiteX3-105" fmla="*/ 96043 w 1359693"/>
                <a:gd name="connsiteY3-106" fmla="*/ 50800 h 2356644"/>
                <a:gd name="connsiteX4-107" fmla="*/ 1213643 w 1359693"/>
                <a:gd name="connsiteY4-108" fmla="*/ 0 h 2356644"/>
                <a:gd name="connsiteX5-109" fmla="*/ 1359693 w 1359693"/>
                <a:gd name="connsiteY5-110" fmla="*/ 1073150 h 2356644"/>
                <a:gd name="connsiteX6-111" fmla="*/ 685800 w 1359693"/>
                <a:gd name="connsiteY6-112" fmla="*/ 2356644 h 2356644"/>
                <a:gd name="connsiteX0-113" fmla="*/ 685800 w 1359693"/>
                <a:gd name="connsiteY0-114" fmla="*/ 2356644 h 2356644"/>
                <a:gd name="connsiteX1-115" fmla="*/ 477837 w 1359693"/>
                <a:gd name="connsiteY1-116" fmla="*/ 1397000 h 2356644"/>
                <a:gd name="connsiteX2-117" fmla="*/ 0 w 1359693"/>
                <a:gd name="connsiteY2-118" fmla="*/ 908844 h 2356644"/>
                <a:gd name="connsiteX3-119" fmla="*/ 96043 w 1359693"/>
                <a:gd name="connsiteY3-120" fmla="*/ 50800 h 2356644"/>
                <a:gd name="connsiteX4-121" fmla="*/ 1213643 w 1359693"/>
                <a:gd name="connsiteY4-122" fmla="*/ 0 h 2356644"/>
                <a:gd name="connsiteX5-123" fmla="*/ 1359693 w 1359693"/>
                <a:gd name="connsiteY5-124" fmla="*/ 1073150 h 2356644"/>
                <a:gd name="connsiteX6-125" fmla="*/ 685800 w 1359693"/>
                <a:gd name="connsiteY6-126" fmla="*/ 2356644 h 2356644"/>
                <a:gd name="connsiteX0-127" fmla="*/ 685800 w 1404066"/>
                <a:gd name="connsiteY0-128" fmla="*/ 2356644 h 2356644"/>
                <a:gd name="connsiteX1-129" fmla="*/ 477837 w 1404066"/>
                <a:gd name="connsiteY1-130" fmla="*/ 1397000 h 2356644"/>
                <a:gd name="connsiteX2-131" fmla="*/ 0 w 1404066"/>
                <a:gd name="connsiteY2-132" fmla="*/ 908844 h 2356644"/>
                <a:gd name="connsiteX3-133" fmla="*/ 96043 w 1404066"/>
                <a:gd name="connsiteY3-134" fmla="*/ 50800 h 2356644"/>
                <a:gd name="connsiteX4-135" fmla="*/ 1213643 w 1404066"/>
                <a:gd name="connsiteY4-136" fmla="*/ 0 h 2356644"/>
                <a:gd name="connsiteX5-137" fmla="*/ 1359693 w 1404066"/>
                <a:gd name="connsiteY5-138" fmla="*/ 1073150 h 2356644"/>
                <a:gd name="connsiteX6-139" fmla="*/ 685800 w 1404066"/>
                <a:gd name="connsiteY6-140" fmla="*/ 2356644 h 2356644"/>
                <a:gd name="connsiteX0-141" fmla="*/ 685800 w 1444658"/>
                <a:gd name="connsiteY0-142" fmla="*/ 2356644 h 2356644"/>
                <a:gd name="connsiteX1-143" fmla="*/ 477837 w 1444658"/>
                <a:gd name="connsiteY1-144" fmla="*/ 1397000 h 2356644"/>
                <a:gd name="connsiteX2-145" fmla="*/ 0 w 1444658"/>
                <a:gd name="connsiteY2-146" fmla="*/ 908844 h 2356644"/>
                <a:gd name="connsiteX3-147" fmla="*/ 96043 w 1444658"/>
                <a:gd name="connsiteY3-148" fmla="*/ 50800 h 2356644"/>
                <a:gd name="connsiteX4-149" fmla="*/ 1213643 w 1444658"/>
                <a:gd name="connsiteY4-150" fmla="*/ 0 h 2356644"/>
                <a:gd name="connsiteX5-151" fmla="*/ 1359693 w 1444658"/>
                <a:gd name="connsiteY5-152" fmla="*/ 1073150 h 2356644"/>
                <a:gd name="connsiteX6-153" fmla="*/ 685800 w 1444658"/>
                <a:gd name="connsiteY6-154" fmla="*/ 2356644 h 2356644"/>
                <a:gd name="connsiteX0-155" fmla="*/ 685800 w 1458167"/>
                <a:gd name="connsiteY0-156" fmla="*/ 2356644 h 2356644"/>
                <a:gd name="connsiteX1-157" fmla="*/ 477837 w 1458167"/>
                <a:gd name="connsiteY1-158" fmla="*/ 1397000 h 2356644"/>
                <a:gd name="connsiteX2-159" fmla="*/ 0 w 1458167"/>
                <a:gd name="connsiteY2-160" fmla="*/ 908844 h 2356644"/>
                <a:gd name="connsiteX3-161" fmla="*/ 96043 w 1458167"/>
                <a:gd name="connsiteY3-162" fmla="*/ 50800 h 2356644"/>
                <a:gd name="connsiteX4-163" fmla="*/ 1213643 w 1458167"/>
                <a:gd name="connsiteY4-164" fmla="*/ 0 h 2356644"/>
                <a:gd name="connsiteX5-165" fmla="*/ 1359693 w 1458167"/>
                <a:gd name="connsiteY5-166" fmla="*/ 1073150 h 2356644"/>
                <a:gd name="connsiteX6-167" fmla="*/ 685800 w 1458167"/>
                <a:gd name="connsiteY6-168" fmla="*/ 2356644 h 2356644"/>
                <a:gd name="connsiteX0-169" fmla="*/ 685800 w 1458167"/>
                <a:gd name="connsiteY0-170" fmla="*/ 2484291 h 2484291"/>
                <a:gd name="connsiteX1-171" fmla="*/ 477837 w 1458167"/>
                <a:gd name="connsiteY1-172" fmla="*/ 1524647 h 2484291"/>
                <a:gd name="connsiteX2-173" fmla="*/ 0 w 1458167"/>
                <a:gd name="connsiteY2-174" fmla="*/ 1036491 h 2484291"/>
                <a:gd name="connsiteX3-175" fmla="*/ 96043 w 1458167"/>
                <a:gd name="connsiteY3-176" fmla="*/ 178447 h 2484291"/>
                <a:gd name="connsiteX4-177" fmla="*/ 1213643 w 1458167"/>
                <a:gd name="connsiteY4-178" fmla="*/ 127647 h 2484291"/>
                <a:gd name="connsiteX5-179" fmla="*/ 1359693 w 1458167"/>
                <a:gd name="connsiteY5-180" fmla="*/ 1200797 h 2484291"/>
                <a:gd name="connsiteX6-181" fmla="*/ 685800 w 1458167"/>
                <a:gd name="connsiteY6-182" fmla="*/ 2484291 h 2484291"/>
                <a:gd name="connsiteX0-183" fmla="*/ 685800 w 1458167"/>
                <a:gd name="connsiteY0-184" fmla="*/ 2484832 h 2484832"/>
                <a:gd name="connsiteX1-185" fmla="*/ 477837 w 1458167"/>
                <a:gd name="connsiteY1-186" fmla="*/ 1525188 h 2484832"/>
                <a:gd name="connsiteX2-187" fmla="*/ 0 w 1458167"/>
                <a:gd name="connsiteY2-188" fmla="*/ 1037032 h 2484832"/>
                <a:gd name="connsiteX3-189" fmla="*/ 76993 w 1458167"/>
                <a:gd name="connsiteY3-190" fmla="*/ 176607 h 2484832"/>
                <a:gd name="connsiteX4-191" fmla="*/ 1213643 w 1458167"/>
                <a:gd name="connsiteY4-192" fmla="*/ 128188 h 2484832"/>
                <a:gd name="connsiteX5-193" fmla="*/ 1359693 w 1458167"/>
                <a:gd name="connsiteY5-194" fmla="*/ 1201338 h 2484832"/>
                <a:gd name="connsiteX6-195" fmla="*/ 685800 w 1458167"/>
                <a:gd name="connsiteY6-196" fmla="*/ 2484832 h 2484832"/>
                <a:gd name="connsiteX0-197" fmla="*/ 685800 w 1458167"/>
                <a:gd name="connsiteY0-198" fmla="*/ 2598539 h 2598539"/>
                <a:gd name="connsiteX1-199" fmla="*/ 477837 w 1458167"/>
                <a:gd name="connsiteY1-200" fmla="*/ 1638895 h 2598539"/>
                <a:gd name="connsiteX2-201" fmla="*/ 0 w 1458167"/>
                <a:gd name="connsiteY2-202" fmla="*/ 1150739 h 2598539"/>
                <a:gd name="connsiteX3-203" fmla="*/ 76993 w 1458167"/>
                <a:gd name="connsiteY3-204" fmla="*/ 290314 h 2598539"/>
                <a:gd name="connsiteX4-205" fmla="*/ 1213643 w 1458167"/>
                <a:gd name="connsiteY4-206" fmla="*/ 241895 h 2598539"/>
                <a:gd name="connsiteX5-207" fmla="*/ 1359693 w 1458167"/>
                <a:gd name="connsiteY5-208" fmla="*/ 1315045 h 2598539"/>
                <a:gd name="connsiteX6-209" fmla="*/ 685800 w 1458167"/>
                <a:gd name="connsiteY6-210" fmla="*/ 2598539 h 2598539"/>
                <a:gd name="connsiteX0-211" fmla="*/ 761202 w 1533569"/>
                <a:gd name="connsiteY0-212" fmla="*/ 2598539 h 2598539"/>
                <a:gd name="connsiteX1-213" fmla="*/ 553239 w 1533569"/>
                <a:gd name="connsiteY1-214" fmla="*/ 1638895 h 2598539"/>
                <a:gd name="connsiteX2-215" fmla="*/ 75402 w 1533569"/>
                <a:gd name="connsiteY2-216" fmla="*/ 1150739 h 2598539"/>
                <a:gd name="connsiteX3-217" fmla="*/ 152395 w 1533569"/>
                <a:gd name="connsiteY3-218" fmla="*/ 290314 h 2598539"/>
                <a:gd name="connsiteX4-219" fmla="*/ 1289045 w 1533569"/>
                <a:gd name="connsiteY4-220" fmla="*/ 241895 h 2598539"/>
                <a:gd name="connsiteX5-221" fmla="*/ 1435095 w 1533569"/>
                <a:gd name="connsiteY5-222" fmla="*/ 1315045 h 2598539"/>
                <a:gd name="connsiteX6-223" fmla="*/ 761202 w 1533569"/>
                <a:gd name="connsiteY6-224" fmla="*/ 2598539 h 2598539"/>
                <a:gd name="connsiteX0-225" fmla="*/ 825046 w 1597413"/>
                <a:gd name="connsiteY0-226" fmla="*/ 2598539 h 2598539"/>
                <a:gd name="connsiteX1-227" fmla="*/ 617083 w 1597413"/>
                <a:gd name="connsiteY1-228" fmla="*/ 1638895 h 2598539"/>
                <a:gd name="connsiteX2-229" fmla="*/ 139246 w 1597413"/>
                <a:gd name="connsiteY2-230" fmla="*/ 1150739 h 2598539"/>
                <a:gd name="connsiteX3-231" fmla="*/ 216239 w 1597413"/>
                <a:gd name="connsiteY3-232" fmla="*/ 290314 h 2598539"/>
                <a:gd name="connsiteX4-233" fmla="*/ 1352889 w 1597413"/>
                <a:gd name="connsiteY4-234" fmla="*/ 241895 h 2598539"/>
                <a:gd name="connsiteX5-235" fmla="*/ 1498939 w 1597413"/>
                <a:gd name="connsiteY5-236" fmla="*/ 1315045 h 2598539"/>
                <a:gd name="connsiteX6-237" fmla="*/ 825046 w 1597413"/>
                <a:gd name="connsiteY6-238" fmla="*/ 2598539 h 2598539"/>
                <a:gd name="connsiteX0-239" fmla="*/ 818095 w 1590462"/>
                <a:gd name="connsiteY0-240" fmla="*/ 2598539 h 2598539"/>
                <a:gd name="connsiteX1-241" fmla="*/ 610132 w 1590462"/>
                <a:gd name="connsiteY1-242" fmla="*/ 1638895 h 2598539"/>
                <a:gd name="connsiteX2-243" fmla="*/ 132295 w 1590462"/>
                <a:gd name="connsiteY2-244" fmla="*/ 1150739 h 2598539"/>
                <a:gd name="connsiteX3-245" fmla="*/ 209288 w 1590462"/>
                <a:gd name="connsiteY3-246" fmla="*/ 290314 h 2598539"/>
                <a:gd name="connsiteX4-247" fmla="*/ 1345938 w 1590462"/>
                <a:gd name="connsiteY4-248" fmla="*/ 241895 h 2598539"/>
                <a:gd name="connsiteX5-249" fmla="*/ 1491988 w 1590462"/>
                <a:gd name="connsiteY5-250" fmla="*/ 1315045 h 2598539"/>
                <a:gd name="connsiteX6-251" fmla="*/ 818095 w 1590462"/>
                <a:gd name="connsiteY6-252" fmla="*/ 2598539 h 25985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590462" h="2598539">
                  <a:moveTo>
                    <a:pt x="818095" y="2598539"/>
                  </a:moveTo>
                  <a:cubicBezTo>
                    <a:pt x="771793" y="2281039"/>
                    <a:pt x="789784" y="1984970"/>
                    <a:pt x="610132" y="1638895"/>
                  </a:cubicBezTo>
                  <a:cubicBezTo>
                    <a:pt x="484191" y="1469032"/>
                    <a:pt x="324911" y="1322983"/>
                    <a:pt x="132295" y="1150739"/>
                  </a:cubicBezTo>
                  <a:cubicBezTo>
                    <a:pt x="-34922" y="997281"/>
                    <a:pt x="-78313" y="672372"/>
                    <a:pt x="209288" y="290314"/>
                  </a:cubicBezTo>
                  <a:cubicBezTo>
                    <a:pt x="560390" y="-112382"/>
                    <a:pt x="1037699" y="-65022"/>
                    <a:pt x="1345938" y="241895"/>
                  </a:cubicBezTo>
                  <a:cubicBezTo>
                    <a:pt x="1606553" y="511506"/>
                    <a:pt x="1664761" y="864458"/>
                    <a:pt x="1491988" y="1315045"/>
                  </a:cubicBezTo>
                  <a:cubicBezTo>
                    <a:pt x="1293551" y="1783357"/>
                    <a:pt x="1073682" y="2189758"/>
                    <a:pt x="818095" y="2598539"/>
                  </a:cubicBezTo>
                  <a:close/>
                </a:path>
              </a:pathLst>
            </a:custGeom>
            <a:solidFill>
              <a:srgbClr val="7030A0"/>
            </a:solidFill>
            <a:ln w="762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16" name="Freeform 74"/>
            <p:cNvSpPr>
              <a:spLocks noEditPoints="1"/>
            </p:cNvSpPr>
            <p:nvPr/>
          </p:nvSpPr>
          <p:spPr bwMode="auto">
            <a:xfrm>
              <a:off x="5400489" y="5294015"/>
              <a:ext cx="892639" cy="717404"/>
            </a:xfrm>
            <a:custGeom>
              <a:gdLst>
                <a:gd name="T0" fmla="*/ 53 w 53"/>
                <a:gd name="T1" fmla="*/ 24 h 43"/>
                <a:gd name="T2" fmla="*/ 53 w 53"/>
                <a:gd name="T3" fmla="*/ 34 h 43"/>
                <a:gd name="T4" fmla="*/ 52 w 53"/>
                <a:gd name="T5" fmla="*/ 35 h 43"/>
                <a:gd name="T6" fmla="*/ 49 w 53"/>
                <a:gd name="T7" fmla="*/ 35 h 43"/>
                <a:gd name="T8" fmla="*/ 49 w 53"/>
                <a:gd name="T9" fmla="*/ 38 h 43"/>
                <a:gd name="T10" fmla="*/ 44 w 53"/>
                <a:gd name="T11" fmla="*/ 43 h 43"/>
                <a:gd name="T12" fmla="*/ 38 w 53"/>
                <a:gd name="T13" fmla="*/ 38 h 43"/>
                <a:gd name="T14" fmla="*/ 38 w 53"/>
                <a:gd name="T15" fmla="*/ 35 h 43"/>
                <a:gd name="T16" fmla="*/ 13 w 53"/>
                <a:gd name="T17" fmla="*/ 35 h 43"/>
                <a:gd name="T18" fmla="*/ 13 w 53"/>
                <a:gd name="T19" fmla="*/ 38 h 43"/>
                <a:gd name="T20" fmla="*/ 8 w 53"/>
                <a:gd name="T21" fmla="*/ 43 h 43"/>
                <a:gd name="T22" fmla="*/ 3 w 53"/>
                <a:gd name="T23" fmla="*/ 38 h 43"/>
                <a:gd name="T24" fmla="*/ 3 w 53"/>
                <a:gd name="T25" fmla="*/ 35 h 43"/>
                <a:gd name="T26" fmla="*/ 1 w 53"/>
                <a:gd name="T27" fmla="*/ 35 h 43"/>
                <a:gd name="T28" fmla="*/ 0 w 53"/>
                <a:gd name="T29" fmla="*/ 34 h 43"/>
                <a:gd name="T30" fmla="*/ 0 w 53"/>
                <a:gd name="T31" fmla="*/ 24 h 43"/>
                <a:gd name="T32" fmla="*/ 6 w 53"/>
                <a:gd name="T33" fmla="*/ 18 h 43"/>
                <a:gd name="T34" fmla="*/ 7 w 53"/>
                <a:gd name="T35" fmla="*/ 18 h 43"/>
                <a:gd name="T36" fmla="*/ 9 w 53"/>
                <a:gd name="T37" fmla="*/ 6 h 43"/>
                <a:gd name="T38" fmla="*/ 17 w 53"/>
                <a:gd name="T39" fmla="*/ 0 h 43"/>
                <a:gd name="T40" fmla="*/ 36 w 53"/>
                <a:gd name="T41" fmla="*/ 0 h 43"/>
                <a:gd name="T42" fmla="*/ 43 w 53"/>
                <a:gd name="T43" fmla="*/ 6 h 43"/>
                <a:gd name="T44" fmla="*/ 46 w 53"/>
                <a:gd name="T45" fmla="*/ 18 h 43"/>
                <a:gd name="T46" fmla="*/ 47 w 53"/>
                <a:gd name="T47" fmla="*/ 18 h 43"/>
                <a:gd name="T48" fmla="*/ 53 w 53"/>
                <a:gd name="T49" fmla="*/ 24 h 43"/>
                <a:gd name="T50" fmla="*/ 13 w 53"/>
                <a:gd name="T51" fmla="*/ 26 h 43"/>
                <a:gd name="T52" fmla="*/ 8 w 53"/>
                <a:gd name="T53" fmla="*/ 22 h 43"/>
                <a:gd name="T54" fmla="*/ 4 w 53"/>
                <a:gd name="T55" fmla="*/ 26 h 43"/>
                <a:gd name="T56" fmla="*/ 8 w 53"/>
                <a:gd name="T57" fmla="*/ 30 h 43"/>
                <a:gd name="T58" fmla="*/ 13 w 53"/>
                <a:gd name="T59" fmla="*/ 26 h 43"/>
                <a:gd name="T60" fmla="*/ 39 w 53"/>
                <a:gd name="T61" fmla="*/ 18 h 43"/>
                <a:gd name="T62" fmla="*/ 37 w 53"/>
                <a:gd name="T63" fmla="*/ 8 h 43"/>
                <a:gd name="T64" fmla="*/ 36 w 53"/>
                <a:gd name="T65" fmla="*/ 7 h 43"/>
                <a:gd name="T66" fmla="*/ 17 w 53"/>
                <a:gd name="T67" fmla="*/ 7 h 43"/>
                <a:gd name="T68" fmla="*/ 16 w 53"/>
                <a:gd name="T69" fmla="*/ 8 h 43"/>
                <a:gd name="T70" fmla="*/ 14 w 53"/>
                <a:gd name="T71" fmla="*/ 18 h 43"/>
                <a:gd name="T72" fmla="*/ 39 w 53"/>
                <a:gd name="T73" fmla="*/ 18 h 43"/>
                <a:gd name="T74" fmla="*/ 48 w 53"/>
                <a:gd name="T75" fmla="*/ 26 h 43"/>
                <a:gd name="T76" fmla="*/ 44 w 53"/>
                <a:gd name="T77" fmla="*/ 22 h 43"/>
                <a:gd name="T78" fmla="*/ 39 w 53"/>
                <a:gd name="T79" fmla="*/ 26 h 43"/>
                <a:gd name="T80" fmla="*/ 44 w 53"/>
                <a:gd name="T81" fmla="*/ 30 h 43"/>
                <a:gd name="T82" fmla="*/ 48 w 53"/>
                <a:gd name="T83" fmla="*/ 26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2" h="43">
                  <a:moveTo>
                    <a:pt x="53" y="24"/>
                  </a:moveTo>
                  <a:cubicBezTo>
                    <a:pt x="53" y="34"/>
                    <a:pt x="53" y="34"/>
                    <a:pt x="53" y="34"/>
                  </a:cubicBezTo>
                  <a:cubicBezTo>
                    <a:pt x="53" y="34"/>
                    <a:pt x="53" y="35"/>
                    <a:pt x="52" y="35"/>
                  </a:cubicBezTo>
                  <a:cubicBezTo>
                    <a:pt x="49" y="35"/>
                    <a:pt x="49" y="35"/>
                    <a:pt x="49" y="35"/>
                  </a:cubicBezTo>
                  <a:cubicBezTo>
                    <a:pt x="49" y="38"/>
                    <a:pt x="49" y="38"/>
                    <a:pt x="49" y="38"/>
                  </a:cubicBezTo>
                  <a:cubicBezTo>
                    <a:pt x="49" y="41"/>
                    <a:pt x="46" y="43"/>
                    <a:pt x="44" y="43"/>
                  </a:cubicBezTo>
                  <a:cubicBezTo>
                    <a:pt x="41" y="43"/>
                    <a:pt x="38" y="41"/>
                    <a:pt x="38" y="38"/>
                  </a:cubicBezTo>
                  <a:cubicBezTo>
                    <a:pt x="38" y="35"/>
                    <a:pt x="38" y="35"/>
                    <a:pt x="38" y="35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13" y="38"/>
                    <a:pt x="13" y="38"/>
                    <a:pt x="13" y="38"/>
                  </a:cubicBezTo>
                  <a:cubicBezTo>
                    <a:pt x="13" y="41"/>
                    <a:pt x="11" y="43"/>
                    <a:pt x="8" y="43"/>
                  </a:cubicBezTo>
                  <a:cubicBezTo>
                    <a:pt x="6" y="43"/>
                    <a:pt x="3" y="41"/>
                    <a:pt x="3" y="38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0" y="35"/>
                    <a:pt x="0" y="34"/>
                    <a:pt x="0" y="3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0"/>
                    <a:pt x="2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10" y="3"/>
                    <a:pt x="13" y="0"/>
                    <a:pt x="17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9" y="0"/>
                    <a:pt x="43" y="3"/>
                    <a:pt x="43" y="6"/>
                  </a:cubicBezTo>
                  <a:cubicBezTo>
                    <a:pt x="46" y="18"/>
                    <a:pt x="46" y="18"/>
                    <a:pt x="46" y="18"/>
                  </a:cubicBezTo>
                  <a:cubicBezTo>
                    <a:pt x="47" y="18"/>
                    <a:pt x="47" y="18"/>
                    <a:pt x="47" y="18"/>
                  </a:cubicBezTo>
                  <a:cubicBezTo>
                    <a:pt x="50" y="18"/>
                    <a:pt x="53" y="20"/>
                    <a:pt x="53" y="24"/>
                  </a:cubicBezTo>
                  <a:close/>
                  <a:moveTo>
                    <a:pt x="13" y="26"/>
                  </a:moveTo>
                  <a:cubicBezTo>
                    <a:pt x="13" y="24"/>
                    <a:pt x="11" y="22"/>
                    <a:pt x="8" y="22"/>
                  </a:cubicBezTo>
                  <a:cubicBezTo>
                    <a:pt x="6" y="22"/>
                    <a:pt x="4" y="24"/>
                    <a:pt x="4" y="26"/>
                  </a:cubicBezTo>
                  <a:cubicBezTo>
                    <a:pt x="4" y="29"/>
                    <a:pt x="6" y="30"/>
                    <a:pt x="8" y="30"/>
                  </a:cubicBezTo>
                  <a:cubicBezTo>
                    <a:pt x="11" y="30"/>
                    <a:pt x="13" y="29"/>
                    <a:pt x="13" y="26"/>
                  </a:cubicBezTo>
                  <a:close/>
                  <a:moveTo>
                    <a:pt x="39" y="18"/>
                  </a:move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6" y="7"/>
                    <a:pt x="3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6" y="8"/>
                    <a:pt x="16" y="8"/>
                  </a:cubicBezTo>
                  <a:cubicBezTo>
                    <a:pt x="14" y="18"/>
                    <a:pt x="14" y="18"/>
                    <a:pt x="14" y="18"/>
                  </a:cubicBezTo>
                  <a:lnTo>
                    <a:pt x="39" y="18"/>
                  </a:lnTo>
                  <a:close/>
                  <a:moveTo>
                    <a:pt x="48" y="26"/>
                  </a:moveTo>
                  <a:cubicBezTo>
                    <a:pt x="48" y="24"/>
                    <a:pt x="46" y="22"/>
                    <a:pt x="44" y="22"/>
                  </a:cubicBezTo>
                  <a:cubicBezTo>
                    <a:pt x="41" y="22"/>
                    <a:pt x="39" y="24"/>
                    <a:pt x="39" y="26"/>
                  </a:cubicBezTo>
                  <a:cubicBezTo>
                    <a:pt x="39" y="29"/>
                    <a:pt x="41" y="30"/>
                    <a:pt x="44" y="30"/>
                  </a:cubicBezTo>
                  <a:cubicBezTo>
                    <a:pt x="46" y="30"/>
                    <a:pt x="48" y="29"/>
                    <a:pt x="48" y="26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9707" name="组合 116"/>
          <p:cNvGrpSpPr/>
          <p:nvPr/>
        </p:nvGrpSpPr>
        <p:grpSpPr>
          <a:xfrm>
            <a:off x="3754438" y="3744913"/>
            <a:ext cx="1949450" cy="1193800"/>
            <a:chOff x="3448611" y="3717925"/>
            <a:chExt cx="2598737" cy="1590675"/>
          </a:xfrm>
        </p:grpSpPr>
        <p:sp>
          <p:nvSpPr>
            <p:cNvPr id="118" name="Freeform 7"/>
            <p:cNvSpPr/>
            <p:nvPr/>
          </p:nvSpPr>
          <p:spPr>
            <a:xfrm rot="14422133">
              <a:off x="3952642" y="3213894"/>
              <a:ext cx="1590675" cy="2598737"/>
            </a:xfrm>
            <a:custGeom>
              <a:gdLst>
                <a:gd name="connsiteX0" fmla="*/ 590550 w 1276350"/>
                <a:gd name="connsiteY0" fmla="*/ 2349500 h 2349500"/>
                <a:gd name="connsiteX1" fmla="*/ 406400 w 1276350"/>
                <a:gd name="connsiteY1" fmla="*/ 1358900 h 2349500"/>
                <a:gd name="connsiteX2" fmla="*/ 0 w 1276350"/>
                <a:gd name="connsiteY2" fmla="*/ 958850 h 2349500"/>
                <a:gd name="connsiteX3" fmla="*/ 12700 w 1276350"/>
                <a:gd name="connsiteY3" fmla="*/ 50800 h 2349500"/>
                <a:gd name="connsiteX4" fmla="*/ 1130300 w 1276350"/>
                <a:gd name="connsiteY4" fmla="*/ 0 h 2349500"/>
                <a:gd name="connsiteX5" fmla="*/ 1276350 w 1276350"/>
                <a:gd name="connsiteY5" fmla="*/ 1073150 h 2349500"/>
                <a:gd name="connsiteX6" fmla="*/ 590550 w 1276350"/>
                <a:gd name="connsiteY6" fmla="*/ 2349500 h 2349500"/>
                <a:gd name="connsiteX0-1" fmla="*/ 590550 w 1276350"/>
                <a:gd name="connsiteY0-2" fmla="*/ 2349500 h 2349500"/>
                <a:gd name="connsiteX1-3" fmla="*/ 394494 w 1276350"/>
                <a:gd name="connsiteY1-4" fmla="*/ 1397000 h 2349500"/>
                <a:gd name="connsiteX2-5" fmla="*/ 0 w 1276350"/>
                <a:gd name="connsiteY2-6" fmla="*/ 958850 h 2349500"/>
                <a:gd name="connsiteX3-7" fmla="*/ 12700 w 1276350"/>
                <a:gd name="connsiteY3-8" fmla="*/ 50800 h 2349500"/>
                <a:gd name="connsiteX4-9" fmla="*/ 1130300 w 1276350"/>
                <a:gd name="connsiteY4-10" fmla="*/ 0 h 2349500"/>
                <a:gd name="connsiteX5-11" fmla="*/ 1276350 w 1276350"/>
                <a:gd name="connsiteY5-12" fmla="*/ 1073150 h 2349500"/>
                <a:gd name="connsiteX6-13" fmla="*/ 590550 w 1276350"/>
                <a:gd name="connsiteY6-14" fmla="*/ 2349500 h 2349500"/>
                <a:gd name="connsiteX0-15" fmla="*/ 673893 w 1359693"/>
                <a:gd name="connsiteY0-16" fmla="*/ 2349500 h 2349500"/>
                <a:gd name="connsiteX1-17" fmla="*/ 477837 w 1359693"/>
                <a:gd name="connsiteY1-18" fmla="*/ 1397000 h 2349500"/>
                <a:gd name="connsiteX2-19" fmla="*/ 0 w 1359693"/>
                <a:gd name="connsiteY2-20" fmla="*/ 908844 h 2349500"/>
                <a:gd name="connsiteX3-21" fmla="*/ 96043 w 1359693"/>
                <a:gd name="connsiteY3-22" fmla="*/ 50800 h 2349500"/>
                <a:gd name="connsiteX4-23" fmla="*/ 1213643 w 1359693"/>
                <a:gd name="connsiteY4-24" fmla="*/ 0 h 2349500"/>
                <a:gd name="connsiteX5-25" fmla="*/ 1359693 w 1359693"/>
                <a:gd name="connsiteY5-26" fmla="*/ 1073150 h 2349500"/>
                <a:gd name="connsiteX6-27" fmla="*/ 673893 w 1359693"/>
                <a:gd name="connsiteY6-28" fmla="*/ 2349500 h 2349500"/>
                <a:gd name="connsiteX0-29" fmla="*/ 673893 w 1359693"/>
                <a:gd name="connsiteY0-30" fmla="*/ 2349500 h 2349500"/>
                <a:gd name="connsiteX1-31" fmla="*/ 477837 w 1359693"/>
                <a:gd name="connsiteY1-32" fmla="*/ 1397000 h 2349500"/>
                <a:gd name="connsiteX2-33" fmla="*/ 0 w 1359693"/>
                <a:gd name="connsiteY2-34" fmla="*/ 908844 h 2349500"/>
                <a:gd name="connsiteX3-35" fmla="*/ 96043 w 1359693"/>
                <a:gd name="connsiteY3-36" fmla="*/ 50800 h 2349500"/>
                <a:gd name="connsiteX4-37" fmla="*/ 1213643 w 1359693"/>
                <a:gd name="connsiteY4-38" fmla="*/ 0 h 2349500"/>
                <a:gd name="connsiteX5-39" fmla="*/ 1359693 w 1359693"/>
                <a:gd name="connsiteY5-40" fmla="*/ 1073150 h 2349500"/>
                <a:gd name="connsiteX6-41" fmla="*/ 673893 w 1359693"/>
                <a:gd name="connsiteY6-42" fmla="*/ 2349500 h 2349500"/>
                <a:gd name="connsiteX0-43" fmla="*/ 673893 w 1359693"/>
                <a:gd name="connsiteY0-44" fmla="*/ 2349500 h 2349500"/>
                <a:gd name="connsiteX1-45" fmla="*/ 477837 w 1359693"/>
                <a:gd name="connsiteY1-46" fmla="*/ 1397000 h 2349500"/>
                <a:gd name="connsiteX2-47" fmla="*/ 0 w 1359693"/>
                <a:gd name="connsiteY2-48" fmla="*/ 908844 h 2349500"/>
                <a:gd name="connsiteX3-49" fmla="*/ 96043 w 1359693"/>
                <a:gd name="connsiteY3-50" fmla="*/ 50800 h 2349500"/>
                <a:gd name="connsiteX4-51" fmla="*/ 1213643 w 1359693"/>
                <a:gd name="connsiteY4-52" fmla="*/ 0 h 2349500"/>
                <a:gd name="connsiteX5-53" fmla="*/ 1359693 w 1359693"/>
                <a:gd name="connsiteY5-54" fmla="*/ 1073150 h 2349500"/>
                <a:gd name="connsiteX6-55" fmla="*/ 673893 w 1359693"/>
                <a:gd name="connsiteY6-56" fmla="*/ 2349500 h 2349500"/>
                <a:gd name="connsiteX0-57" fmla="*/ 673893 w 1359693"/>
                <a:gd name="connsiteY0-58" fmla="*/ 2349500 h 2349500"/>
                <a:gd name="connsiteX1-59" fmla="*/ 477837 w 1359693"/>
                <a:gd name="connsiteY1-60" fmla="*/ 1397000 h 2349500"/>
                <a:gd name="connsiteX2-61" fmla="*/ 0 w 1359693"/>
                <a:gd name="connsiteY2-62" fmla="*/ 908844 h 2349500"/>
                <a:gd name="connsiteX3-63" fmla="*/ 96043 w 1359693"/>
                <a:gd name="connsiteY3-64" fmla="*/ 50800 h 2349500"/>
                <a:gd name="connsiteX4-65" fmla="*/ 1213643 w 1359693"/>
                <a:gd name="connsiteY4-66" fmla="*/ 0 h 2349500"/>
                <a:gd name="connsiteX5-67" fmla="*/ 1359693 w 1359693"/>
                <a:gd name="connsiteY5-68" fmla="*/ 1073150 h 2349500"/>
                <a:gd name="connsiteX6-69" fmla="*/ 673893 w 1359693"/>
                <a:gd name="connsiteY6-70" fmla="*/ 2349500 h 2349500"/>
                <a:gd name="connsiteX0-71" fmla="*/ 685800 w 1359693"/>
                <a:gd name="connsiteY0-72" fmla="*/ 2356644 h 2356644"/>
                <a:gd name="connsiteX1-73" fmla="*/ 477837 w 1359693"/>
                <a:gd name="connsiteY1-74" fmla="*/ 1397000 h 2356644"/>
                <a:gd name="connsiteX2-75" fmla="*/ 0 w 1359693"/>
                <a:gd name="connsiteY2-76" fmla="*/ 908844 h 2356644"/>
                <a:gd name="connsiteX3-77" fmla="*/ 96043 w 1359693"/>
                <a:gd name="connsiteY3-78" fmla="*/ 50800 h 2356644"/>
                <a:gd name="connsiteX4-79" fmla="*/ 1213643 w 1359693"/>
                <a:gd name="connsiteY4-80" fmla="*/ 0 h 2356644"/>
                <a:gd name="connsiteX5-81" fmla="*/ 1359693 w 1359693"/>
                <a:gd name="connsiteY5-82" fmla="*/ 1073150 h 2356644"/>
                <a:gd name="connsiteX6-83" fmla="*/ 685800 w 1359693"/>
                <a:gd name="connsiteY6-84" fmla="*/ 2356644 h 2356644"/>
                <a:gd name="connsiteX0-85" fmla="*/ 685800 w 1359693"/>
                <a:gd name="connsiteY0-86" fmla="*/ 2356644 h 2356644"/>
                <a:gd name="connsiteX1-87" fmla="*/ 477837 w 1359693"/>
                <a:gd name="connsiteY1-88" fmla="*/ 1397000 h 2356644"/>
                <a:gd name="connsiteX2-89" fmla="*/ 0 w 1359693"/>
                <a:gd name="connsiteY2-90" fmla="*/ 908844 h 2356644"/>
                <a:gd name="connsiteX3-91" fmla="*/ 96043 w 1359693"/>
                <a:gd name="connsiteY3-92" fmla="*/ 50800 h 2356644"/>
                <a:gd name="connsiteX4-93" fmla="*/ 1213643 w 1359693"/>
                <a:gd name="connsiteY4-94" fmla="*/ 0 h 2356644"/>
                <a:gd name="connsiteX5-95" fmla="*/ 1359693 w 1359693"/>
                <a:gd name="connsiteY5-96" fmla="*/ 1073150 h 2356644"/>
                <a:gd name="connsiteX6-97" fmla="*/ 685800 w 1359693"/>
                <a:gd name="connsiteY6-98" fmla="*/ 2356644 h 2356644"/>
                <a:gd name="connsiteX0-99" fmla="*/ 685800 w 1359693"/>
                <a:gd name="connsiteY0-100" fmla="*/ 2356644 h 2356644"/>
                <a:gd name="connsiteX1-101" fmla="*/ 477837 w 1359693"/>
                <a:gd name="connsiteY1-102" fmla="*/ 1397000 h 2356644"/>
                <a:gd name="connsiteX2-103" fmla="*/ 0 w 1359693"/>
                <a:gd name="connsiteY2-104" fmla="*/ 908844 h 2356644"/>
                <a:gd name="connsiteX3-105" fmla="*/ 96043 w 1359693"/>
                <a:gd name="connsiteY3-106" fmla="*/ 50800 h 2356644"/>
                <a:gd name="connsiteX4-107" fmla="*/ 1213643 w 1359693"/>
                <a:gd name="connsiteY4-108" fmla="*/ 0 h 2356644"/>
                <a:gd name="connsiteX5-109" fmla="*/ 1359693 w 1359693"/>
                <a:gd name="connsiteY5-110" fmla="*/ 1073150 h 2356644"/>
                <a:gd name="connsiteX6-111" fmla="*/ 685800 w 1359693"/>
                <a:gd name="connsiteY6-112" fmla="*/ 2356644 h 2356644"/>
                <a:gd name="connsiteX0-113" fmla="*/ 685800 w 1359693"/>
                <a:gd name="connsiteY0-114" fmla="*/ 2356644 h 2356644"/>
                <a:gd name="connsiteX1-115" fmla="*/ 477837 w 1359693"/>
                <a:gd name="connsiteY1-116" fmla="*/ 1397000 h 2356644"/>
                <a:gd name="connsiteX2-117" fmla="*/ 0 w 1359693"/>
                <a:gd name="connsiteY2-118" fmla="*/ 908844 h 2356644"/>
                <a:gd name="connsiteX3-119" fmla="*/ 96043 w 1359693"/>
                <a:gd name="connsiteY3-120" fmla="*/ 50800 h 2356644"/>
                <a:gd name="connsiteX4-121" fmla="*/ 1213643 w 1359693"/>
                <a:gd name="connsiteY4-122" fmla="*/ 0 h 2356644"/>
                <a:gd name="connsiteX5-123" fmla="*/ 1359693 w 1359693"/>
                <a:gd name="connsiteY5-124" fmla="*/ 1073150 h 2356644"/>
                <a:gd name="connsiteX6-125" fmla="*/ 685800 w 1359693"/>
                <a:gd name="connsiteY6-126" fmla="*/ 2356644 h 2356644"/>
                <a:gd name="connsiteX0-127" fmla="*/ 685800 w 1404066"/>
                <a:gd name="connsiteY0-128" fmla="*/ 2356644 h 2356644"/>
                <a:gd name="connsiteX1-129" fmla="*/ 477837 w 1404066"/>
                <a:gd name="connsiteY1-130" fmla="*/ 1397000 h 2356644"/>
                <a:gd name="connsiteX2-131" fmla="*/ 0 w 1404066"/>
                <a:gd name="connsiteY2-132" fmla="*/ 908844 h 2356644"/>
                <a:gd name="connsiteX3-133" fmla="*/ 96043 w 1404066"/>
                <a:gd name="connsiteY3-134" fmla="*/ 50800 h 2356644"/>
                <a:gd name="connsiteX4-135" fmla="*/ 1213643 w 1404066"/>
                <a:gd name="connsiteY4-136" fmla="*/ 0 h 2356644"/>
                <a:gd name="connsiteX5-137" fmla="*/ 1359693 w 1404066"/>
                <a:gd name="connsiteY5-138" fmla="*/ 1073150 h 2356644"/>
                <a:gd name="connsiteX6-139" fmla="*/ 685800 w 1404066"/>
                <a:gd name="connsiteY6-140" fmla="*/ 2356644 h 2356644"/>
                <a:gd name="connsiteX0-141" fmla="*/ 685800 w 1444658"/>
                <a:gd name="connsiteY0-142" fmla="*/ 2356644 h 2356644"/>
                <a:gd name="connsiteX1-143" fmla="*/ 477837 w 1444658"/>
                <a:gd name="connsiteY1-144" fmla="*/ 1397000 h 2356644"/>
                <a:gd name="connsiteX2-145" fmla="*/ 0 w 1444658"/>
                <a:gd name="connsiteY2-146" fmla="*/ 908844 h 2356644"/>
                <a:gd name="connsiteX3-147" fmla="*/ 96043 w 1444658"/>
                <a:gd name="connsiteY3-148" fmla="*/ 50800 h 2356644"/>
                <a:gd name="connsiteX4-149" fmla="*/ 1213643 w 1444658"/>
                <a:gd name="connsiteY4-150" fmla="*/ 0 h 2356644"/>
                <a:gd name="connsiteX5-151" fmla="*/ 1359693 w 1444658"/>
                <a:gd name="connsiteY5-152" fmla="*/ 1073150 h 2356644"/>
                <a:gd name="connsiteX6-153" fmla="*/ 685800 w 1444658"/>
                <a:gd name="connsiteY6-154" fmla="*/ 2356644 h 2356644"/>
                <a:gd name="connsiteX0-155" fmla="*/ 685800 w 1458167"/>
                <a:gd name="connsiteY0-156" fmla="*/ 2356644 h 2356644"/>
                <a:gd name="connsiteX1-157" fmla="*/ 477837 w 1458167"/>
                <a:gd name="connsiteY1-158" fmla="*/ 1397000 h 2356644"/>
                <a:gd name="connsiteX2-159" fmla="*/ 0 w 1458167"/>
                <a:gd name="connsiteY2-160" fmla="*/ 908844 h 2356644"/>
                <a:gd name="connsiteX3-161" fmla="*/ 96043 w 1458167"/>
                <a:gd name="connsiteY3-162" fmla="*/ 50800 h 2356644"/>
                <a:gd name="connsiteX4-163" fmla="*/ 1213643 w 1458167"/>
                <a:gd name="connsiteY4-164" fmla="*/ 0 h 2356644"/>
                <a:gd name="connsiteX5-165" fmla="*/ 1359693 w 1458167"/>
                <a:gd name="connsiteY5-166" fmla="*/ 1073150 h 2356644"/>
                <a:gd name="connsiteX6-167" fmla="*/ 685800 w 1458167"/>
                <a:gd name="connsiteY6-168" fmla="*/ 2356644 h 2356644"/>
                <a:gd name="connsiteX0-169" fmla="*/ 685800 w 1458167"/>
                <a:gd name="connsiteY0-170" fmla="*/ 2484291 h 2484291"/>
                <a:gd name="connsiteX1-171" fmla="*/ 477837 w 1458167"/>
                <a:gd name="connsiteY1-172" fmla="*/ 1524647 h 2484291"/>
                <a:gd name="connsiteX2-173" fmla="*/ 0 w 1458167"/>
                <a:gd name="connsiteY2-174" fmla="*/ 1036491 h 2484291"/>
                <a:gd name="connsiteX3-175" fmla="*/ 96043 w 1458167"/>
                <a:gd name="connsiteY3-176" fmla="*/ 178447 h 2484291"/>
                <a:gd name="connsiteX4-177" fmla="*/ 1213643 w 1458167"/>
                <a:gd name="connsiteY4-178" fmla="*/ 127647 h 2484291"/>
                <a:gd name="connsiteX5-179" fmla="*/ 1359693 w 1458167"/>
                <a:gd name="connsiteY5-180" fmla="*/ 1200797 h 2484291"/>
                <a:gd name="connsiteX6-181" fmla="*/ 685800 w 1458167"/>
                <a:gd name="connsiteY6-182" fmla="*/ 2484291 h 2484291"/>
                <a:gd name="connsiteX0-183" fmla="*/ 685800 w 1458167"/>
                <a:gd name="connsiteY0-184" fmla="*/ 2484832 h 2484832"/>
                <a:gd name="connsiteX1-185" fmla="*/ 477837 w 1458167"/>
                <a:gd name="connsiteY1-186" fmla="*/ 1525188 h 2484832"/>
                <a:gd name="connsiteX2-187" fmla="*/ 0 w 1458167"/>
                <a:gd name="connsiteY2-188" fmla="*/ 1037032 h 2484832"/>
                <a:gd name="connsiteX3-189" fmla="*/ 76993 w 1458167"/>
                <a:gd name="connsiteY3-190" fmla="*/ 176607 h 2484832"/>
                <a:gd name="connsiteX4-191" fmla="*/ 1213643 w 1458167"/>
                <a:gd name="connsiteY4-192" fmla="*/ 128188 h 2484832"/>
                <a:gd name="connsiteX5-193" fmla="*/ 1359693 w 1458167"/>
                <a:gd name="connsiteY5-194" fmla="*/ 1201338 h 2484832"/>
                <a:gd name="connsiteX6-195" fmla="*/ 685800 w 1458167"/>
                <a:gd name="connsiteY6-196" fmla="*/ 2484832 h 2484832"/>
                <a:gd name="connsiteX0-197" fmla="*/ 685800 w 1458167"/>
                <a:gd name="connsiteY0-198" fmla="*/ 2598539 h 2598539"/>
                <a:gd name="connsiteX1-199" fmla="*/ 477837 w 1458167"/>
                <a:gd name="connsiteY1-200" fmla="*/ 1638895 h 2598539"/>
                <a:gd name="connsiteX2-201" fmla="*/ 0 w 1458167"/>
                <a:gd name="connsiteY2-202" fmla="*/ 1150739 h 2598539"/>
                <a:gd name="connsiteX3-203" fmla="*/ 76993 w 1458167"/>
                <a:gd name="connsiteY3-204" fmla="*/ 290314 h 2598539"/>
                <a:gd name="connsiteX4-205" fmla="*/ 1213643 w 1458167"/>
                <a:gd name="connsiteY4-206" fmla="*/ 241895 h 2598539"/>
                <a:gd name="connsiteX5-207" fmla="*/ 1359693 w 1458167"/>
                <a:gd name="connsiteY5-208" fmla="*/ 1315045 h 2598539"/>
                <a:gd name="connsiteX6-209" fmla="*/ 685800 w 1458167"/>
                <a:gd name="connsiteY6-210" fmla="*/ 2598539 h 2598539"/>
                <a:gd name="connsiteX0-211" fmla="*/ 761202 w 1533569"/>
                <a:gd name="connsiteY0-212" fmla="*/ 2598539 h 2598539"/>
                <a:gd name="connsiteX1-213" fmla="*/ 553239 w 1533569"/>
                <a:gd name="connsiteY1-214" fmla="*/ 1638895 h 2598539"/>
                <a:gd name="connsiteX2-215" fmla="*/ 75402 w 1533569"/>
                <a:gd name="connsiteY2-216" fmla="*/ 1150739 h 2598539"/>
                <a:gd name="connsiteX3-217" fmla="*/ 152395 w 1533569"/>
                <a:gd name="connsiteY3-218" fmla="*/ 290314 h 2598539"/>
                <a:gd name="connsiteX4-219" fmla="*/ 1289045 w 1533569"/>
                <a:gd name="connsiteY4-220" fmla="*/ 241895 h 2598539"/>
                <a:gd name="connsiteX5-221" fmla="*/ 1435095 w 1533569"/>
                <a:gd name="connsiteY5-222" fmla="*/ 1315045 h 2598539"/>
                <a:gd name="connsiteX6-223" fmla="*/ 761202 w 1533569"/>
                <a:gd name="connsiteY6-224" fmla="*/ 2598539 h 2598539"/>
                <a:gd name="connsiteX0-225" fmla="*/ 825046 w 1597413"/>
                <a:gd name="connsiteY0-226" fmla="*/ 2598539 h 2598539"/>
                <a:gd name="connsiteX1-227" fmla="*/ 617083 w 1597413"/>
                <a:gd name="connsiteY1-228" fmla="*/ 1638895 h 2598539"/>
                <a:gd name="connsiteX2-229" fmla="*/ 139246 w 1597413"/>
                <a:gd name="connsiteY2-230" fmla="*/ 1150739 h 2598539"/>
                <a:gd name="connsiteX3-231" fmla="*/ 216239 w 1597413"/>
                <a:gd name="connsiteY3-232" fmla="*/ 290314 h 2598539"/>
                <a:gd name="connsiteX4-233" fmla="*/ 1352889 w 1597413"/>
                <a:gd name="connsiteY4-234" fmla="*/ 241895 h 2598539"/>
                <a:gd name="connsiteX5-235" fmla="*/ 1498939 w 1597413"/>
                <a:gd name="connsiteY5-236" fmla="*/ 1315045 h 2598539"/>
                <a:gd name="connsiteX6-237" fmla="*/ 825046 w 1597413"/>
                <a:gd name="connsiteY6-238" fmla="*/ 2598539 h 2598539"/>
                <a:gd name="connsiteX0-239" fmla="*/ 818095 w 1590462"/>
                <a:gd name="connsiteY0-240" fmla="*/ 2598539 h 2598539"/>
                <a:gd name="connsiteX1-241" fmla="*/ 610132 w 1590462"/>
                <a:gd name="connsiteY1-242" fmla="*/ 1638895 h 2598539"/>
                <a:gd name="connsiteX2-243" fmla="*/ 132295 w 1590462"/>
                <a:gd name="connsiteY2-244" fmla="*/ 1150739 h 2598539"/>
                <a:gd name="connsiteX3-245" fmla="*/ 209288 w 1590462"/>
                <a:gd name="connsiteY3-246" fmla="*/ 290314 h 2598539"/>
                <a:gd name="connsiteX4-247" fmla="*/ 1345938 w 1590462"/>
                <a:gd name="connsiteY4-248" fmla="*/ 241895 h 2598539"/>
                <a:gd name="connsiteX5-249" fmla="*/ 1491988 w 1590462"/>
                <a:gd name="connsiteY5-250" fmla="*/ 1315045 h 2598539"/>
                <a:gd name="connsiteX6-251" fmla="*/ 818095 w 1590462"/>
                <a:gd name="connsiteY6-252" fmla="*/ 2598539 h 25985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590462" h="2598539">
                  <a:moveTo>
                    <a:pt x="818095" y="2598539"/>
                  </a:moveTo>
                  <a:cubicBezTo>
                    <a:pt x="771793" y="2281039"/>
                    <a:pt x="789784" y="1984970"/>
                    <a:pt x="610132" y="1638895"/>
                  </a:cubicBezTo>
                  <a:cubicBezTo>
                    <a:pt x="484191" y="1469032"/>
                    <a:pt x="324911" y="1322983"/>
                    <a:pt x="132295" y="1150739"/>
                  </a:cubicBezTo>
                  <a:cubicBezTo>
                    <a:pt x="-34922" y="997281"/>
                    <a:pt x="-78313" y="672372"/>
                    <a:pt x="209288" y="290314"/>
                  </a:cubicBezTo>
                  <a:cubicBezTo>
                    <a:pt x="560390" y="-112382"/>
                    <a:pt x="1037699" y="-65022"/>
                    <a:pt x="1345938" y="241895"/>
                  </a:cubicBezTo>
                  <a:cubicBezTo>
                    <a:pt x="1606553" y="511506"/>
                    <a:pt x="1664761" y="864458"/>
                    <a:pt x="1491988" y="1315045"/>
                  </a:cubicBezTo>
                  <a:cubicBezTo>
                    <a:pt x="1293551" y="1783357"/>
                    <a:pt x="1073682" y="2189758"/>
                    <a:pt x="818095" y="2598539"/>
                  </a:cubicBezTo>
                  <a:close/>
                </a:path>
              </a:pathLst>
            </a:custGeom>
            <a:solidFill>
              <a:srgbClr val="C19859"/>
            </a:solidFill>
            <a:ln w="762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19" name="Freeform 290"/>
            <p:cNvSpPr>
              <a:spLocks noEditPoints="1"/>
            </p:cNvSpPr>
            <p:nvPr/>
          </p:nvSpPr>
          <p:spPr bwMode="auto">
            <a:xfrm>
              <a:off x="4009413" y="4496340"/>
              <a:ext cx="658150" cy="579581"/>
            </a:xfrm>
            <a:custGeom>
              <a:gdLst>
                <a:gd name="T0" fmla="*/ 6 w 48"/>
                <a:gd name="T1" fmla="*/ 41 h 41"/>
                <a:gd name="T2" fmla="*/ 6 w 48"/>
                <a:gd name="T3" fmla="*/ 41 h 41"/>
                <a:gd name="T4" fmla="*/ 0 w 48"/>
                <a:gd name="T5" fmla="*/ 35 h 41"/>
                <a:gd name="T6" fmla="*/ 0 w 48"/>
                <a:gd name="T7" fmla="*/ 13 h 41"/>
                <a:gd name="T8" fmla="*/ 6 w 48"/>
                <a:gd name="T9" fmla="*/ 7 h 41"/>
                <a:gd name="T10" fmla="*/ 6 w 48"/>
                <a:gd name="T11" fmla="*/ 7 h 41"/>
                <a:gd name="T12" fmla="*/ 6 w 48"/>
                <a:gd name="T13" fmla="*/ 41 h 41"/>
                <a:gd name="T14" fmla="*/ 38 w 48"/>
                <a:gd name="T15" fmla="*/ 41 h 41"/>
                <a:gd name="T16" fmla="*/ 9 w 48"/>
                <a:gd name="T17" fmla="*/ 41 h 41"/>
                <a:gd name="T18" fmla="*/ 9 w 48"/>
                <a:gd name="T19" fmla="*/ 7 h 41"/>
                <a:gd name="T20" fmla="*/ 13 w 48"/>
                <a:gd name="T21" fmla="*/ 7 h 41"/>
                <a:gd name="T22" fmla="*/ 13 w 48"/>
                <a:gd name="T23" fmla="*/ 2 h 41"/>
                <a:gd name="T24" fmla="*/ 16 w 48"/>
                <a:gd name="T25" fmla="*/ 0 h 41"/>
                <a:gd name="T26" fmla="*/ 31 w 48"/>
                <a:gd name="T27" fmla="*/ 0 h 41"/>
                <a:gd name="T28" fmla="*/ 34 w 48"/>
                <a:gd name="T29" fmla="*/ 2 h 41"/>
                <a:gd name="T30" fmla="*/ 34 w 48"/>
                <a:gd name="T31" fmla="*/ 7 h 41"/>
                <a:gd name="T32" fmla="*/ 38 w 48"/>
                <a:gd name="T33" fmla="*/ 7 h 41"/>
                <a:gd name="T34" fmla="*/ 38 w 48"/>
                <a:gd name="T35" fmla="*/ 41 h 41"/>
                <a:gd name="T36" fmla="*/ 34 w 48"/>
                <a:gd name="T37" fmla="*/ 21 h 41"/>
                <a:gd name="T38" fmla="*/ 33 w 48"/>
                <a:gd name="T39" fmla="*/ 20 h 41"/>
                <a:gd name="T40" fmla="*/ 27 w 48"/>
                <a:gd name="T41" fmla="*/ 20 h 41"/>
                <a:gd name="T42" fmla="*/ 27 w 48"/>
                <a:gd name="T43" fmla="*/ 14 h 41"/>
                <a:gd name="T44" fmla="*/ 26 w 48"/>
                <a:gd name="T45" fmla="*/ 14 h 41"/>
                <a:gd name="T46" fmla="*/ 21 w 48"/>
                <a:gd name="T47" fmla="*/ 14 h 41"/>
                <a:gd name="T48" fmla="*/ 20 w 48"/>
                <a:gd name="T49" fmla="*/ 14 h 41"/>
                <a:gd name="T50" fmla="*/ 20 w 48"/>
                <a:gd name="T51" fmla="*/ 20 h 41"/>
                <a:gd name="T52" fmla="*/ 14 w 48"/>
                <a:gd name="T53" fmla="*/ 20 h 41"/>
                <a:gd name="T54" fmla="*/ 13 w 48"/>
                <a:gd name="T55" fmla="*/ 21 h 41"/>
                <a:gd name="T56" fmla="*/ 13 w 48"/>
                <a:gd name="T57" fmla="*/ 26 h 41"/>
                <a:gd name="T58" fmla="*/ 14 w 48"/>
                <a:gd name="T59" fmla="*/ 27 h 41"/>
                <a:gd name="T60" fmla="*/ 20 w 48"/>
                <a:gd name="T61" fmla="*/ 27 h 41"/>
                <a:gd name="T62" fmla="*/ 20 w 48"/>
                <a:gd name="T63" fmla="*/ 33 h 41"/>
                <a:gd name="T64" fmla="*/ 21 w 48"/>
                <a:gd name="T65" fmla="*/ 34 h 41"/>
                <a:gd name="T66" fmla="*/ 26 w 48"/>
                <a:gd name="T67" fmla="*/ 34 h 41"/>
                <a:gd name="T68" fmla="*/ 27 w 48"/>
                <a:gd name="T69" fmla="*/ 33 h 41"/>
                <a:gd name="T70" fmla="*/ 27 w 48"/>
                <a:gd name="T71" fmla="*/ 27 h 41"/>
                <a:gd name="T72" fmla="*/ 33 w 48"/>
                <a:gd name="T73" fmla="*/ 27 h 41"/>
                <a:gd name="T74" fmla="*/ 34 w 48"/>
                <a:gd name="T75" fmla="*/ 26 h 41"/>
                <a:gd name="T76" fmla="*/ 34 w 48"/>
                <a:gd name="T77" fmla="*/ 21 h 41"/>
                <a:gd name="T78" fmla="*/ 30 w 48"/>
                <a:gd name="T79" fmla="*/ 7 h 41"/>
                <a:gd name="T80" fmla="*/ 30 w 48"/>
                <a:gd name="T81" fmla="*/ 3 h 41"/>
                <a:gd name="T82" fmla="*/ 17 w 48"/>
                <a:gd name="T83" fmla="*/ 3 h 41"/>
                <a:gd name="T84" fmla="*/ 17 w 48"/>
                <a:gd name="T85" fmla="*/ 7 h 41"/>
                <a:gd name="T86" fmla="*/ 30 w 48"/>
                <a:gd name="T87" fmla="*/ 7 h 41"/>
                <a:gd name="T88" fmla="*/ 48 w 48"/>
                <a:gd name="T89" fmla="*/ 35 h 41"/>
                <a:gd name="T90" fmla="*/ 42 w 48"/>
                <a:gd name="T91" fmla="*/ 41 h 41"/>
                <a:gd name="T92" fmla="*/ 41 w 48"/>
                <a:gd name="T93" fmla="*/ 41 h 41"/>
                <a:gd name="T94" fmla="*/ 41 w 48"/>
                <a:gd name="T95" fmla="*/ 7 h 41"/>
                <a:gd name="T96" fmla="*/ 42 w 48"/>
                <a:gd name="T97" fmla="*/ 7 h 41"/>
                <a:gd name="T98" fmla="*/ 48 w 48"/>
                <a:gd name="T99" fmla="*/ 13 h 41"/>
                <a:gd name="T100" fmla="*/ 48 w 48"/>
                <a:gd name="T101" fmla="*/ 35 h 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8" h="41">
                  <a:moveTo>
                    <a:pt x="6" y="41"/>
                  </a:moveTo>
                  <a:cubicBezTo>
                    <a:pt x="6" y="41"/>
                    <a:pt x="6" y="41"/>
                    <a:pt x="6" y="41"/>
                  </a:cubicBezTo>
                  <a:cubicBezTo>
                    <a:pt x="2" y="41"/>
                    <a:pt x="0" y="38"/>
                    <a:pt x="0" y="35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9"/>
                    <a:pt x="2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lnTo>
                    <a:pt x="6" y="41"/>
                  </a:lnTo>
                  <a:close/>
                  <a:moveTo>
                    <a:pt x="38" y="41"/>
                  </a:moveTo>
                  <a:cubicBezTo>
                    <a:pt x="9" y="41"/>
                    <a:pt x="9" y="41"/>
                    <a:pt x="9" y="41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13" y="7"/>
                    <a:pt x="13" y="7"/>
                    <a:pt x="13" y="7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1"/>
                    <a:pt x="14" y="0"/>
                    <a:pt x="16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3" y="0"/>
                    <a:pt x="34" y="1"/>
                    <a:pt x="34" y="2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8" y="7"/>
                    <a:pt x="38" y="7"/>
                    <a:pt x="38" y="7"/>
                  </a:cubicBezTo>
                  <a:lnTo>
                    <a:pt x="38" y="41"/>
                  </a:lnTo>
                  <a:close/>
                  <a:moveTo>
                    <a:pt x="34" y="21"/>
                  </a:moveTo>
                  <a:cubicBezTo>
                    <a:pt x="34" y="21"/>
                    <a:pt x="33" y="20"/>
                    <a:pt x="33" y="20"/>
                  </a:cubicBezTo>
                  <a:cubicBezTo>
                    <a:pt x="27" y="20"/>
                    <a:pt x="27" y="20"/>
                    <a:pt x="27" y="20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6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3" y="21"/>
                    <a:pt x="13" y="21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3" y="27"/>
                    <a:pt x="14" y="27"/>
                    <a:pt x="14" y="27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4"/>
                    <a:pt x="20" y="34"/>
                    <a:pt x="21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7" y="34"/>
                    <a:pt x="27" y="34"/>
                    <a:pt x="27" y="33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33" y="27"/>
                    <a:pt x="33" y="27"/>
                    <a:pt x="33" y="27"/>
                  </a:cubicBezTo>
                  <a:cubicBezTo>
                    <a:pt x="33" y="27"/>
                    <a:pt x="34" y="27"/>
                    <a:pt x="34" y="26"/>
                  </a:cubicBezTo>
                  <a:lnTo>
                    <a:pt x="34" y="21"/>
                  </a:lnTo>
                  <a:close/>
                  <a:moveTo>
                    <a:pt x="30" y="7"/>
                  </a:moveTo>
                  <a:cubicBezTo>
                    <a:pt x="30" y="3"/>
                    <a:pt x="30" y="3"/>
                    <a:pt x="30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7"/>
                    <a:pt x="17" y="7"/>
                    <a:pt x="17" y="7"/>
                  </a:cubicBezTo>
                  <a:lnTo>
                    <a:pt x="30" y="7"/>
                  </a:lnTo>
                  <a:close/>
                  <a:moveTo>
                    <a:pt x="48" y="35"/>
                  </a:moveTo>
                  <a:cubicBezTo>
                    <a:pt x="48" y="38"/>
                    <a:pt x="45" y="41"/>
                    <a:pt x="42" y="41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42" y="7"/>
                    <a:pt x="42" y="7"/>
                    <a:pt x="42" y="7"/>
                  </a:cubicBezTo>
                  <a:cubicBezTo>
                    <a:pt x="45" y="7"/>
                    <a:pt x="48" y="9"/>
                    <a:pt x="48" y="13"/>
                  </a:cubicBezTo>
                  <a:lnTo>
                    <a:pt x="48" y="35"/>
                  </a:ln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9708" name="组合 119"/>
          <p:cNvGrpSpPr/>
          <p:nvPr/>
        </p:nvGrpSpPr>
        <p:grpSpPr>
          <a:xfrm>
            <a:off x="3659188" y="2754313"/>
            <a:ext cx="1949450" cy="1193800"/>
            <a:chOff x="3321611" y="2397125"/>
            <a:chExt cx="2598737" cy="1590675"/>
          </a:xfrm>
        </p:grpSpPr>
        <p:sp>
          <p:nvSpPr>
            <p:cNvPr id="121" name="Freeform 6"/>
            <p:cNvSpPr/>
            <p:nvPr/>
          </p:nvSpPr>
          <p:spPr>
            <a:xfrm rot="17884962">
              <a:off x="3825642" y="1893094"/>
              <a:ext cx="1590675" cy="2598737"/>
            </a:xfrm>
            <a:custGeom>
              <a:gdLst>
                <a:gd name="connsiteX0" fmla="*/ 590550 w 1276350"/>
                <a:gd name="connsiteY0" fmla="*/ 2349500 h 2349500"/>
                <a:gd name="connsiteX1" fmla="*/ 406400 w 1276350"/>
                <a:gd name="connsiteY1" fmla="*/ 1358900 h 2349500"/>
                <a:gd name="connsiteX2" fmla="*/ 0 w 1276350"/>
                <a:gd name="connsiteY2" fmla="*/ 958850 h 2349500"/>
                <a:gd name="connsiteX3" fmla="*/ 12700 w 1276350"/>
                <a:gd name="connsiteY3" fmla="*/ 50800 h 2349500"/>
                <a:gd name="connsiteX4" fmla="*/ 1130300 w 1276350"/>
                <a:gd name="connsiteY4" fmla="*/ 0 h 2349500"/>
                <a:gd name="connsiteX5" fmla="*/ 1276350 w 1276350"/>
                <a:gd name="connsiteY5" fmla="*/ 1073150 h 2349500"/>
                <a:gd name="connsiteX6" fmla="*/ 590550 w 1276350"/>
                <a:gd name="connsiteY6" fmla="*/ 2349500 h 2349500"/>
                <a:gd name="connsiteX0-1" fmla="*/ 590550 w 1276350"/>
                <a:gd name="connsiteY0-2" fmla="*/ 2349500 h 2349500"/>
                <a:gd name="connsiteX1-3" fmla="*/ 394494 w 1276350"/>
                <a:gd name="connsiteY1-4" fmla="*/ 1397000 h 2349500"/>
                <a:gd name="connsiteX2-5" fmla="*/ 0 w 1276350"/>
                <a:gd name="connsiteY2-6" fmla="*/ 958850 h 2349500"/>
                <a:gd name="connsiteX3-7" fmla="*/ 12700 w 1276350"/>
                <a:gd name="connsiteY3-8" fmla="*/ 50800 h 2349500"/>
                <a:gd name="connsiteX4-9" fmla="*/ 1130300 w 1276350"/>
                <a:gd name="connsiteY4-10" fmla="*/ 0 h 2349500"/>
                <a:gd name="connsiteX5-11" fmla="*/ 1276350 w 1276350"/>
                <a:gd name="connsiteY5-12" fmla="*/ 1073150 h 2349500"/>
                <a:gd name="connsiteX6-13" fmla="*/ 590550 w 1276350"/>
                <a:gd name="connsiteY6-14" fmla="*/ 2349500 h 2349500"/>
                <a:gd name="connsiteX0-15" fmla="*/ 673893 w 1359693"/>
                <a:gd name="connsiteY0-16" fmla="*/ 2349500 h 2349500"/>
                <a:gd name="connsiteX1-17" fmla="*/ 477837 w 1359693"/>
                <a:gd name="connsiteY1-18" fmla="*/ 1397000 h 2349500"/>
                <a:gd name="connsiteX2-19" fmla="*/ 0 w 1359693"/>
                <a:gd name="connsiteY2-20" fmla="*/ 908844 h 2349500"/>
                <a:gd name="connsiteX3-21" fmla="*/ 96043 w 1359693"/>
                <a:gd name="connsiteY3-22" fmla="*/ 50800 h 2349500"/>
                <a:gd name="connsiteX4-23" fmla="*/ 1213643 w 1359693"/>
                <a:gd name="connsiteY4-24" fmla="*/ 0 h 2349500"/>
                <a:gd name="connsiteX5-25" fmla="*/ 1359693 w 1359693"/>
                <a:gd name="connsiteY5-26" fmla="*/ 1073150 h 2349500"/>
                <a:gd name="connsiteX6-27" fmla="*/ 673893 w 1359693"/>
                <a:gd name="connsiteY6-28" fmla="*/ 2349500 h 2349500"/>
                <a:gd name="connsiteX0-29" fmla="*/ 673893 w 1359693"/>
                <a:gd name="connsiteY0-30" fmla="*/ 2349500 h 2349500"/>
                <a:gd name="connsiteX1-31" fmla="*/ 477837 w 1359693"/>
                <a:gd name="connsiteY1-32" fmla="*/ 1397000 h 2349500"/>
                <a:gd name="connsiteX2-33" fmla="*/ 0 w 1359693"/>
                <a:gd name="connsiteY2-34" fmla="*/ 908844 h 2349500"/>
                <a:gd name="connsiteX3-35" fmla="*/ 96043 w 1359693"/>
                <a:gd name="connsiteY3-36" fmla="*/ 50800 h 2349500"/>
                <a:gd name="connsiteX4-37" fmla="*/ 1213643 w 1359693"/>
                <a:gd name="connsiteY4-38" fmla="*/ 0 h 2349500"/>
                <a:gd name="connsiteX5-39" fmla="*/ 1359693 w 1359693"/>
                <a:gd name="connsiteY5-40" fmla="*/ 1073150 h 2349500"/>
                <a:gd name="connsiteX6-41" fmla="*/ 673893 w 1359693"/>
                <a:gd name="connsiteY6-42" fmla="*/ 2349500 h 2349500"/>
                <a:gd name="connsiteX0-43" fmla="*/ 673893 w 1359693"/>
                <a:gd name="connsiteY0-44" fmla="*/ 2349500 h 2349500"/>
                <a:gd name="connsiteX1-45" fmla="*/ 477837 w 1359693"/>
                <a:gd name="connsiteY1-46" fmla="*/ 1397000 h 2349500"/>
                <a:gd name="connsiteX2-47" fmla="*/ 0 w 1359693"/>
                <a:gd name="connsiteY2-48" fmla="*/ 908844 h 2349500"/>
                <a:gd name="connsiteX3-49" fmla="*/ 96043 w 1359693"/>
                <a:gd name="connsiteY3-50" fmla="*/ 50800 h 2349500"/>
                <a:gd name="connsiteX4-51" fmla="*/ 1213643 w 1359693"/>
                <a:gd name="connsiteY4-52" fmla="*/ 0 h 2349500"/>
                <a:gd name="connsiteX5-53" fmla="*/ 1359693 w 1359693"/>
                <a:gd name="connsiteY5-54" fmla="*/ 1073150 h 2349500"/>
                <a:gd name="connsiteX6-55" fmla="*/ 673893 w 1359693"/>
                <a:gd name="connsiteY6-56" fmla="*/ 2349500 h 2349500"/>
                <a:gd name="connsiteX0-57" fmla="*/ 673893 w 1359693"/>
                <a:gd name="connsiteY0-58" fmla="*/ 2349500 h 2349500"/>
                <a:gd name="connsiteX1-59" fmla="*/ 477837 w 1359693"/>
                <a:gd name="connsiteY1-60" fmla="*/ 1397000 h 2349500"/>
                <a:gd name="connsiteX2-61" fmla="*/ 0 w 1359693"/>
                <a:gd name="connsiteY2-62" fmla="*/ 908844 h 2349500"/>
                <a:gd name="connsiteX3-63" fmla="*/ 96043 w 1359693"/>
                <a:gd name="connsiteY3-64" fmla="*/ 50800 h 2349500"/>
                <a:gd name="connsiteX4-65" fmla="*/ 1213643 w 1359693"/>
                <a:gd name="connsiteY4-66" fmla="*/ 0 h 2349500"/>
                <a:gd name="connsiteX5-67" fmla="*/ 1359693 w 1359693"/>
                <a:gd name="connsiteY5-68" fmla="*/ 1073150 h 2349500"/>
                <a:gd name="connsiteX6-69" fmla="*/ 673893 w 1359693"/>
                <a:gd name="connsiteY6-70" fmla="*/ 2349500 h 2349500"/>
                <a:gd name="connsiteX0-71" fmla="*/ 685800 w 1359693"/>
                <a:gd name="connsiteY0-72" fmla="*/ 2356644 h 2356644"/>
                <a:gd name="connsiteX1-73" fmla="*/ 477837 w 1359693"/>
                <a:gd name="connsiteY1-74" fmla="*/ 1397000 h 2356644"/>
                <a:gd name="connsiteX2-75" fmla="*/ 0 w 1359693"/>
                <a:gd name="connsiteY2-76" fmla="*/ 908844 h 2356644"/>
                <a:gd name="connsiteX3-77" fmla="*/ 96043 w 1359693"/>
                <a:gd name="connsiteY3-78" fmla="*/ 50800 h 2356644"/>
                <a:gd name="connsiteX4-79" fmla="*/ 1213643 w 1359693"/>
                <a:gd name="connsiteY4-80" fmla="*/ 0 h 2356644"/>
                <a:gd name="connsiteX5-81" fmla="*/ 1359693 w 1359693"/>
                <a:gd name="connsiteY5-82" fmla="*/ 1073150 h 2356644"/>
                <a:gd name="connsiteX6-83" fmla="*/ 685800 w 1359693"/>
                <a:gd name="connsiteY6-84" fmla="*/ 2356644 h 2356644"/>
                <a:gd name="connsiteX0-85" fmla="*/ 685800 w 1359693"/>
                <a:gd name="connsiteY0-86" fmla="*/ 2356644 h 2356644"/>
                <a:gd name="connsiteX1-87" fmla="*/ 477837 w 1359693"/>
                <a:gd name="connsiteY1-88" fmla="*/ 1397000 h 2356644"/>
                <a:gd name="connsiteX2-89" fmla="*/ 0 w 1359693"/>
                <a:gd name="connsiteY2-90" fmla="*/ 908844 h 2356644"/>
                <a:gd name="connsiteX3-91" fmla="*/ 96043 w 1359693"/>
                <a:gd name="connsiteY3-92" fmla="*/ 50800 h 2356644"/>
                <a:gd name="connsiteX4-93" fmla="*/ 1213643 w 1359693"/>
                <a:gd name="connsiteY4-94" fmla="*/ 0 h 2356644"/>
                <a:gd name="connsiteX5-95" fmla="*/ 1359693 w 1359693"/>
                <a:gd name="connsiteY5-96" fmla="*/ 1073150 h 2356644"/>
                <a:gd name="connsiteX6-97" fmla="*/ 685800 w 1359693"/>
                <a:gd name="connsiteY6-98" fmla="*/ 2356644 h 2356644"/>
                <a:gd name="connsiteX0-99" fmla="*/ 685800 w 1359693"/>
                <a:gd name="connsiteY0-100" fmla="*/ 2356644 h 2356644"/>
                <a:gd name="connsiteX1-101" fmla="*/ 477837 w 1359693"/>
                <a:gd name="connsiteY1-102" fmla="*/ 1397000 h 2356644"/>
                <a:gd name="connsiteX2-103" fmla="*/ 0 w 1359693"/>
                <a:gd name="connsiteY2-104" fmla="*/ 908844 h 2356644"/>
                <a:gd name="connsiteX3-105" fmla="*/ 96043 w 1359693"/>
                <a:gd name="connsiteY3-106" fmla="*/ 50800 h 2356644"/>
                <a:gd name="connsiteX4-107" fmla="*/ 1213643 w 1359693"/>
                <a:gd name="connsiteY4-108" fmla="*/ 0 h 2356644"/>
                <a:gd name="connsiteX5-109" fmla="*/ 1359693 w 1359693"/>
                <a:gd name="connsiteY5-110" fmla="*/ 1073150 h 2356644"/>
                <a:gd name="connsiteX6-111" fmla="*/ 685800 w 1359693"/>
                <a:gd name="connsiteY6-112" fmla="*/ 2356644 h 2356644"/>
                <a:gd name="connsiteX0-113" fmla="*/ 685800 w 1359693"/>
                <a:gd name="connsiteY0-114" fmla="*/ 2356644 h 2356644"/>
                <a:gd name="connsiteX1-115" fmla="*/ 477837 w 1359693"/>
                <a:gd name="connsiteY1-116" fmla="*/ 1397000 h 2356644"/>
                <a:gd name="connsiteX2-117" fmla="*/ 0 w 1359693"/>
                <a:gd name="connsiteY2-118" fmla="*/ 908844 h 2356644"/>
                <a:gd name="connsiteX3-119" fmla="*/ 96043 w 1359693"/>
                <a:gd name="connsiteY3-120" fmla="*/ 50800 h 2356644"/>
                <a:gd name="connsiteX4-121" fmla="*/ 1213643 w 1359693"/>
                <a:gd name="connsiteY4-122" fmla="*/ 0 h 2356644"/>
                <a:gd name="connsiteX5-123" fmla="*/ 1359693 w 1359693"/>
                <a:gd name="connsiteY5-124" fmla="*/ 1073150 h 2356644"/>
                <a:gd name="connsiteX6-125" fmla="*/ 685800 w 1359693"/>
                <a:gd name="connsiteY6-126" fmla="*/ 2356644 h 2356644"/>
                <a:gd name="connsiteX0-127" fmla="*/ 685800 w 1404066"/>
                <a:gd name="connsiteY0-128" fmla="*/ 2356644 h 2356644"/>
                <a:gd name="connsiteX1-129" fmla="*/ 477837 w 1404066"/>
                <a:gd name="connsiteY1-130" fmla="*/ 1397000 h 2356644"/>
                <a:gd name="connsiteX2-131" fmla="*/ 0 w 1404066"/>
                <a:gd name="connsiteY2-132" fmla="*/ 908844 h 2356644"/>
                <a:gd name="connsiteX3-133" fmla="*/ 96043 w 1404066"/>
                <a:gd name="connsiteY3-134" fmla="*/ 50800 h 2356644"/>
                <a:gd name="connsiteX4-135" fmla="*/ 1213643 w 1404066"/>
                <a:gd name="connsiteY4-136" fmla="*/ 0 h 2356644"/>
                <a:gd name="connsiteX5-137" fmla="*/ 1359693 w 1404066"/>
                <a:gd name="connsiteY5-138" fmla="*/ 1073150 h 2356644"/>
                <a:gd name="connsiteX6-139" fmla="*/ 685800 w 1404066"/>
                <a:gd name="connsiteY6-140" fmla="*/ 2356644 h 2356644"/>
                <a:gd name="connsiteX0-141" fmla="*/ 685800 w 1444658"/>
                <a:gd name="connsiteY0-142" fmla="*/ 2356644 h 2356644"/>
                <a:gd name="connsiteX1-143" fmla="*/ 477837 w 1444658"/>
                <a:gd name="connsiteY1-144" fmla="*/ 1397000 h 2356644"/>
                <a:gd name="connsiteX2-145" fmla="*/ 0 w 1444658"/>
                <a:gd name="connsiteY2-146" fmla="*/ 908844 h 2356644"/>
                <a:gd name="connsiteX3-147" fmla="*/ 96043 w 1444658"/>
                <a:gd name="connsiteY3-148" fmla="*/ 50800 h 2356644"/>
                <a:gd name="connsiteX4-149" fmla="*/ 1213643 w 1444658"/>
                <a:gd name="connsiteY4-150" fmla="*/ 0 h 2356644"/>
                <a:gd name="connsiteX5-151" fmla="*/ 1359693 w 1444658"/>
                <a:gd name="connsiteY5-152" fmla="*/ 1073150 h 2356644"/>
                <a:gd name="connsiteX6-153" fmla="*/ 685800 w 1444658"/>
                <a:gd name="connsiteY6-154" fmla="*/ 2356644 h 2356644"/>
                <a:gd name="connsiteX0-155" fmla="*/ 685800 w 1458167"/>
                <a:gd name="connsiteY0-156" fmla="*/ 2356644 h 2356644"/>
                <a:gd name="connsiteX1-157" fmla="*/ 477837 w 1458167"/>
                <a:gd name="connsiteY1-158" fmla="*/ 1397000 h 2356644"/>
                <a:gd name="connsiteX2-159" fmla="*/ 0 w 1458167"/>
                <a:gd name="connsiteY2-160" fmla="*/ 908844 h 2356644"/>
                <a:gd name="connsiteX3-161" fmla="*/ 96043 w 1458167"/>
                <a:gd name="connsiteY3-162" fmla="*/ 50800 h 2356644"/>
                <a:gd name="connsiteX4-163" fmla="*/ 1213643 w 1458167"/>
                <a:gd name="connsiteY4-164" fmla="*/ 0 h 2356644"/>
                <a:gd name="connsiteX5-165" fmla="*/ 1359693 w 1458167"/>
                <a:gd name="connsiteY5-166" fmla="*/ 1073150 h 2356644"/>
                <a:gd name="connsiteX6-167" fmla="*/ 685800 w 1458167"/>
                <a:gd name="connsiteY6-168" fmla="*/ 2356644 h 2356644"/>
                <a:gd name="connsiteX0-169" fmla="*/ 685800 w 1458167"/>
                <a:gd name="connsiteY0-170" fmla="*/ 2484291 h 2484291"/>
                <a:gd name="connsiteX1-171" fmla="*/ 477837 w 1458167"/>
                <a:gd name="connsiteY1-172" fmla="*/ 1524647 h 2484291"/>
                <a:gd name="connsiteX2-173" fmla="*/ 0 w 1458167"/>
                <a:gd name="connsiteY2-174" fmla="*/ 1036491 h 2484291"/>
                <a:gd name="connsiteX3-175" fmla="*/ 96043 w 1458167"/>
                <a:gd name="connsiteY3-176" fmla="*/ 178447 h 2484291"/>
                <a:gd name="connsiteX4-177" fmla="*/ 1213643 w 1458167"/>
                <a:gd name="connsiteY4-178" fmla="*/ 127647 h 2484291"/>
                <a:gd name="connsiteX5-179" fmla="*/ 1359693 w 1458167"/>
                <a:gd name="connsiteY5-180" fmla="*/ 1200797 h 2484291"/>
                <a:gd name="connsiteX6-181" fmla="*/ 685800 w 1458167"/>
                <a:gd name="connsiteY6-182" fmla="*/ 2484291 h 2484291"/>
                <a:gd name="connsiteX0-183" fmla="*/ 685800 w 1458167"/>
                <a:gd name="connsiteY0-184" fmla="*/ 2484832 h 2484832"/>
                <a:gd name="connsiteX1-185" fmla="*/ 477837 w 1458167"/>
                <a:gd name="connsiteY1-186" fmla="*/ 1525188 h 2484832"/>
                <a:gd name="connsiteX2-187" fmla="*/ 0 w 1458167"/>
                <a:gd name="connsiteY2-188" fmla="*/ 1037032 h 2484832"/>
                <a:gd name="connsiteX3-189" fmla="*/ 76993 w 1458167"/>
                <a:gd name="connsiteY3-190" fmla="*/ 176607 h 2484832"/>
                <a:gd name="connsiteX4-191" fmla="*/ 1213643 w 1458167"/>
                <a:gd name="connsiteY4-192" fmla="*/ 128188 h 2484832"/>
                <a:gd name="connsiteX5-193" fmla="*/ 1359693 w 1458167"/>
                <a:gd name="connsiteY5-194" fmla="*/ 1201338 h 2484832"/>
                <a:gd name="connsiteX6-195" fmla="*/ 685800 w 1458167"/>
                <a:gd name="connsiteY6-196" fmla="*/ 2484832 h 2484832"/>
                <a:gd name="connsiteX0-197" fmla="*/ 685800 w 1458167"/>
                <a:gd name="connsiteY0-198" fmla="*/ 2598539 h 2598539"/>
                <a:gd name="connsiteX1-199" fmla="*/ 477837 w 1458167"/>
                <a:gd name="connsiteY1-200" fmla="*/ 1638895 h 2598539"/>
                <a:gd name="connsiteX2-201" fmla="*/ 0 w 1458167"/>
                <a:gd name="connsiteY2-202" fmla="*/ 1150739 h 2598539"/>
                <a:gd name="connsiteX3-203" fmla="*/ 76993 w 1458167"/>
                <a:gd name="connsiteY3-204" fmla="*/ 290314 h 2598539"/>
                <a:gd name="connsiteX4-205" fmla="*/ 1213643 w 1458167"/>
                <a:gd name="connsiteY4-206" fmla="*/ 241895 h 2598539"/>
                <a:gd name="connsiteX5-207" fmla="*/ 1359693 w 1458167"/>
                <a:gd name="connsiteY5-208" fmla="*/ 1315045 h 2598539"/>
                <a:gd name="connsiteX6-209" fmla="*/ 685800 w 1458167"/>
                <a:gd name="connsiteY6-210" fmla="*/ 2598539 h 2598539"/>
                <a:gd name="connsiteX0-211" fmla="*/ 761202 w 1533569"/>
                <a:gd name="connsiteY0-212" fmla="*/ 2598539 h 2598539"/>
                <a:gd name="connsiteX1-213" fmla="*/ 553239 w 1533569"/>
                <a:gd name="connsiteY1-214" fmla="*/ 1638895 h 2598539"/>
                <a:gd name="connsiteX2-215" fmla="*/ 75402 w 1533569"/>
                <a:gd name="connsiteY2-216" fmla="*/ 1150739 h 2598539"/>
                <a:gd name="connsiteX3-217" fmla="*/ 152395 w 1533569"/>
                <a:gd name="connsiteY3-218" fmla="*/ 290314 h 2598539"/>
                <a:gd name="connsiteX4-219" fmla="*/ 1289045 w 1533569"/>
                <a:gd name="connsiteY4-220" fmla="*/ 241895 h 2598539"/>
                <a:gd name="connsiteX5-221" fmla="*/ 1435095 w 1533569"/>
                <a:gd name="connsiteY5-222" fmla="*/ 1315045 h 2598539"/>
                <a:gd name="connsiteX6-223" fmla="*/ 761202 w 1533569"/>
                <a:gd name="connsiteY6-224" fmla="*/ 2598539 h 2598539"/>
                <a:gd name="connsiteX0-225" fmla="*/ 825046 w 1597413"/>
                <a:gd name="connsiteY0-226" fmla="*/ 2598539 h 2598539"/>
                <a:gd name="connsiteX1-227" fmla="*/ 617083 w 1597413"/>
                <a:gd name="connsiteY1-228" fmla="*/ 1638895 h 2598539"/>
                <a:gd name="connsiteX2-229" fmla="*/ 139246 w 1597413"/>
                <a:gd name="connsiteY2-230" fmla="*/ 1150739 h 2598539"/>
                <a:gd name="connsiteX3-231" fmla="*/ 216239 w 1597413"/>
                <a:gd name="connsiteY3-232" fmla="*/ 290314 h 2598539"/>
                <a:gd name="connsiteX4-233" fmla="*/ 1352889 w 1597413"/>
                <a:gd name="connsiteY4-234" fmla="*/ 241895 h 2598539"/>
                <a:gd name="connsiteX5-235" fmla="*/ 1498939 w 1597413"/>
                <a:gd name="connsiteY5-236" fmla="*/ 1315045 h 2598539"/>
                <a:gd name="connsiteX6-237" fmla="*/ 825046 w 1597413"/>
                <a:gd name="connsiteY6-238" fmla="*/ 2598539 h 2598539"/>
                <a:gd name="connsiteX0-239" fmla="*/ 818095 w 1590462"/>
                <a:gd name="connsiteY0-240" fmla="*/ 2598539 h 2598539"/>
                <a:gd name="connsiteX1-241" fmla="*/ 610132 w 1590462"/>
                <a:gd name="connsiteY1-242" fmla="*/ 1638895 h 2598539"/>
                <a:gd name="connsiteX2-243" fmla="*/ 132295 w 1590462"/>
                <a:gd name="connsiteY2-244" fmla="*/ 1150739 h 2598539"/>
                <a:gd name="connsiteX3-245" fmla="*/ 209288 w 1590462"/>
                <a:gd name="connsiteY3-246" fmla="*/ 290314 h 2598539"/>
                <a:gd name="connsiteX4-247" fmla="*/ 1345938 w 1590462"/>
                <a:gd name="connsiteY4-248" fmla="*/ 241895 h 2598539"/>
                <a:gd name="connsiteX5-249" fmla="*/ 1491988 w 1590462"/>
                <a:gd name="connsiteY5-250" fmla="*/ 1315045 h 2598539"/>
                <a:gd name="connsiteX6-251" fmla="*/ 818095 w 1590462"/>
                <a:gd name="connsiteY6-252" fmla="*/ 2598539 h 25985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590462" h="2598539">
                  <a:moveTo>
                    <a:pt x="818095" y="2598539"/>
                  </a:moveTo>
                  <a:cubicBezTo>
                    <a:pt x="771793" y="2281039"/>
                    <a:pt x="789784" y="1984970"/>
                    <a:pt x="610132" y="1638895"/>
                  </a:cubicBezTo>
                  <a:cubicBezTo>
                    <a:pt x="484191" y="1469032"/>
                    <a:pt x="324911" y="1322983"/>
                    <a:pt x="132295" y="1150739"/>
                  </a:cubicBezTo>
                  <a:cubicBezTo>
                    <a:pt x="-34922" y="997281"/>
                    <a:pt x="-78313" y="672372"/>
                    <a:pt x="209288" y="290314"/>
                  </a:cubicBezTo>
                  <a:cubicBezTo>
                    <a:pt x="560390" y="-112382"/>
                    <a:pt x="1037699" y="-65022"/>
                    <a:pt x="1345938" y="241895"/>
                  </a:cubicBezTo>
                  <a:cubicBezTo>
                    <a:pt x="1606553" y="511506"/>
                    <a:pt x="1664761" y="864458"/>
                    <a:pt x="1491988" y="1315045"/>
                  </a:cubicBezTo>
                  <a:cubicBezTo>
                    <a:pt x="1293551" y="1783357"/>
                    <a:pt x="1073682" y="2189758"/>
                    <a:pt x="818095" y="2598539"/>
                  </a:cubicBezTo>
                  <a:close/>
                </a:path>
              </a:pathLst>
            </a:custGeom>
            <a:solidFill>
              <a:srgbClr val="00B0F0"/>
            </a:solidFill>
            <a:ln w="762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22" name="Freeform 180"/>
            <p:cNvSpPr>
              <a:spLocks noEditPoints="1"/>
            </p:cNvSpPr>
            <p:nvPr/>
          </p:nvSpPr>
          <p:spPr bwMode="auto">
            <a:xfrm>
              <a:off x="3825275" y="2608651"/>
              <a:ext cx="675078" cy="674767"/>
            </a:xfrm>
            <a:custGeom>
              <a:gdLst>
                <a:gd name="T0" fmla="*/ 10 w 43"/>
                <a:gd name="T1" fmla="*/ 14 h 43"/>
                <a:gd name="T2" fmla="*/ 11 w 43"/>
                <a:gd name="T3" fmla="*/ 14 h 43"/>
                <a:gd name="T4" fmla="*/ 17 w 43"/>
                <a:gd name="T5" fmla="*/ 9 h 43"/>
                <a:gd name="T6" fmla="*/ 17 w 43"/>
                <a:gd name="T7" fmla="*/ 8 h 43"/>
                <a:gd name="T8" fmla="*/ 17 w 43"/>
                <a:gd name="T9" fmla="*/ 7 h 43"/>
                <a:gd name="T10" fmla="*/ 10 w 43"/>
                <a:gd name="T11" fmla="*/ 3 h 43"/>
                <a:gd name="T12" fmla="*/ 4 w 43"/>
                <a:gd name="T13" fmla="*/ 9 h 43"/>
                <a:gd name="T14" fmla="*/ 8 w 43"/>
                <a:gd name="T15" fmla="*/ 15 h 43"/>
                <a:gd name="T16" fmla="*/ 10 w 43"/>
                <a:gd name="T17" fmla="*/ 14 h 43"/>
                <a:gd name="T18" fmla="*/ 5 w 43"/>
                <a:gd name="T19" fmla="*/ 19 h 43"/>
                <a:gd name="T20" fmla="*/ 6 w 43"/>
                <a:gd name="T21" fmla="*/ 17 h 43"/>
                <a:gd name="T22" fmla="*/ 2 w 43"/>
                <a:gd name="T23" fmla="*/ 12 h 43"/>
                <a:gd name="T24" fmla="*/ 0 w 43"/>
                <a:gd name="T25" fmla="*/ 21 h 43"/>
                <a:gd name="T26" fmla="*/ 3 w 43"/>
                <a:gd name="T27" fmla="*/ 32 h 43"/>
                <a:gd name="T28" fmla="*/ 6 w 43"/>
                <a:gd name="T29" fmla="*/ 22 h 43"/>
                <a:gd name="T30" fmla="*/ 5 w 43"/>
                <a:gd name="T31" fmla="*/ 19 h 43"/>
                <a:gd name="T32" fmla="*/ 21 w 43"/>
                <a:gd name="T33" fmla="*/ 4 h 43"/>
                <a:gd name="T34" fmla="*/ 24 w 43"/>
                <a:gd name="T35" fmla="*/ 5 h 43"/>
                <a:gd name="T36" fmla="*/ 32 w 43"/>
                <a:gd name="T37" fmla="*/ 3 h 43"/>
                <a:gd name="T38" fmla="*/ 21 w 43"/>
                <a:gd name="T39" fmla="*/ 0 h 43"/>
                <a:gd name="T40" fmla="*/ 14 w 43"/>
                <a:gd name="T41" fmla="*/ 1 h 43"/>
                <a:gd name="T42" fmla="*/ 19 w 43"/>
                <a:gd name="T43" fmla="*/ 4 h 43"/>
                <a:gd name="T44" fmla="*/ 21 w 43"/>
                <a:gd name="T45" fmla="*/ 4 h 43"/>
                <a:gd name="T46" fmla="*/ 28 w 43"/>
                <a:gd name="T47" fmla="*/ 25 h 43"/>
                <a:gd name="T48" fmla="*/ 29 w 43"/>
                <a:gd name="T49" fmla="*/ 24 h 43"/>
                <a:gd name="T50" fmla="*/ 23 w 43"/>
                <a:gd name="T51" fmla="*/ 13 h 43"/>
                <a:gd name="T52" fmla="*/ 21 w 43"/>
                <a:gd name="T53" fmla="*/ 13 h 43"/>
                <a:gd name="T54" fmla="*/ 19 w 43"/>
                <a:gd name="T55" fmla="*/ 12 h 43"/>
                <a:gd name="T56" fmla="*/ 14 w 43"/>
                <a:gd name="T57" fmla="*/ 16 h 43"/>
                <a:gd name="T58" fmla="*/ 15 w 43"/>
                <a:gd name="T59" fmla="*/ 19 h 43"/>
                <a:gd name="T60" fmla="*/ 14 w 43"/>
                <a:gd name="T61" fmla="*/ 20 h 43"/>
                <a:gd name="T62" fmla="*/ 28 w 43"/>
                <a:gd name="T63" fmla="*/ 25 h 43"/>
                <a:gd name="T64" fmla="*/ 34 w 43"/>
                <a:gd name="T65" fmla="*/ 32 h 43"/>
                <a:gd name="T66" fmla="*/ 34 w 43"/>
                <a:gd name="T67" fmla="*/ 34 h 43"/>
                <a:gd name="T68" fmla="*/ 34 w 43"/>
                <a:gd name="T69" fmla="*/ 39 h 43"/>
                <a:gd name="T70" fmla="*/ 42 w 43"/>
                <a:gd name="T71" fmla="*/ 28 h 43"/>
                <a:gd name="T72" fmla="*/ 37 w 43"/>
                <a:gd name="T73" fmla="*/ 29 h 43"/>
                <a:gd name="T74" fmla="*/ 34 w 43"/>
                <a:gd name="T75" fmla="*/ 32 h 43"/>
                <a:gd name="T76" fmla="*/ 27 w 43"/>
                <a:gd name="T77" fmla="*/ 29 h 43"/>
                <a:gd name="T78" fmla="*/ 12 w 43"/>
                <a:gd name="T79" fmla="*/ 23 h 43"/>
                <a:gd name="T80" fmla="*/ 10 w 43"/>
                <a:gd name="T81" fmla="*/ 23 h 43"/>
                <a:gd name="T82" fmla="*/ 9 w 43"/>
                <a:gd name="T83" fmla="*/ 23 h 43"/>
                <a:gd name="T84" fmla="*/ 5 w 43"/>
                <a:gd name="T85" fmla="*/ 36 h 43"/>
                <a:gd name="T86" fmla="*/ 13 w 43"/>
                <a:gd name="T87" fmla="*/ 41 h 43"/>
                <a:gd name="T88" fmla="*/ 27 w 43"/>
                <a:gd name="T89" fmla="*/ 29 h 43"/>
                <a:gd name="T90" fmla="*/ 36 w 43"/>
                <a:gd name="T91" fmla="*/ 5 h 43"/>
                <a:gd name="T92" fmla="*/ 26 w 43"/>
                <a:gd name="T93" fmla="*/ 8 h 43"/>
                <a:gd name="T94" fmla="*/ 26 w 43"/>
                <a:gd name="T95" fmla="*/ 8 h 43"/>
                <a:gd name="T96" fmla="*/ 25 w 43"/>
                <a:gd name="T97" fmla="*/ 10 h 43"/>
                <a:gd name="T98" fmla="*/ 32 w 43"/>
                <a:gd name="T99" fmla="*/ 23 h 43"/>
                <a:gd name="T100" fmla="*/ 36 w 43"/>
                <a:gd name="T101" fmla="*/ 26 h 43"/>
                <a:gd name="T102" fmla="*/ 42 w 43"/>
                <a:gd name="T103" fmla="*/ 24 h 43"/>
                <a:gd name="T104" fmla="*/ 43 w 43"/>
                <a:gd name="T105" fmla="*/ 21 h 43"/>
                <a:gd name="T106" fmla="*/ 36 w 43"/>
                <a:gd name="T107" fmla="*/ 5 h 43"/>
                <a:gd name="T108" fmla="*/ 29 w 43"/>
                <a:gd name="T109" fmla="*/ 31 h 43"/>
                <a:gd name="T110" fmla="*/ 16 w 43"/>
                <a:gd name="T111" fmla="*/ 42 h 43"/>
                <a:gd name="T112" fmla="*/ 21 w 43"/>
                <a:gd name="T113" fmla="*/ 43 h 43"/>
                <a:gd name="T114" fmla="*/ 30 w 43"/>
                <a:gd name="T115" fmla="*/ 41 h 43"/>
                <a:gd name="T116" fmla="*/ 31 w 43"/>
                <a:gd name="T117" fmla="*/ 34 h 43"/>
                <a:gd name="T118" fmla="*/ 31 w 43"/>
                <a:gd name="T119" fmla="*/ 32 h 43"/>
                <a:gd name="T120" fmla="*/ 29 w 43"/>
                <a:gd name="T121" fmla="*/ 31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3" h="43">
                  <a:moveTo>
                    <a:pt x="10" y="14"/>
                  </a:moveTo>
                  <a:cubicBezTo>
                    <a:pt x="10" y="14"/>
                    <a:pt x="11" y="14"/>
                    <a:pt x="11" y="14"/>
                  </a:cubicBezTo>
                  <a:cubicBezTo>
                    <a:pt x="13" y="13"/>
                    <a:pt x="15" y="11"/>
                    <a:pt x="17" y="9"/>
                  </a:cubicBezTo>
                  <a:cubicBezTo>
                    <a:pt x="17" y="9"/>
                    <a:pt x="17" y="9"/>
                    <a:pt x="17" y="8"/>
                  </a:cubicBezTo>
                  <a:cubicBezTo>
                    <a:pt x="17" y="8"/>
                    <a:pt x="17" y="7"/>
                    <a:pt x="17" y="7"/>
                  </a:cubicBezTo>
                  <a:cubicBezTo>
                    <a:pt x="15" y="5"/>
                    <a:pt x="12" y="4"/>
                    <a:pt x="10" y="3"/>
                  </a:cubicBezTo>
                  <a:cubicBezTo>
                    <a:pt x="7" y="5"/>
                    <a:pt x="5" y="6"/>
                    <a:pt x="4" y="9"/>
                  </a:cubicBezTo>
                  <a:cubicBezTo>
                    <a:pt x="5" y="11"/>
                    <a:pt x="6" y="13"/>
                    <a:pt x="8" y="15"/>
                  </a:cubicBezTo>
                  <a:cubicBezTo>
                    <a:pt x="9" y="14"/>
                    <a:pt x="9" y="14"/>
                    <a:pt x="10" y="14"/>
                  </a:cubicBezTo>
                  <a:close/>
                  <a:moveTo>
                    <a:pt x="5" y="19"/>
                  </a:moveTo>
                  <a:cubicBezTo>
                    <a:pt x="5" y="18"/>
                    <a:pt x="6" y="18"/>
                    <a:pt x="6" y="17"/>
                  </a:cubicBezTo>
                  <a:cubicBezTo>
                    <a:pt x="4" y="15"/>
                    <a:pt x="3" y="14"/>
                    <a:pt x="2" y="12"/>
                  </a:cubicBezTo>
                  <a:cubicBezTo>
                    <a:pt x="0" y="15"/>
                    <a:pt x="0" y="18"/>
                    <a:pt x="0" y="21"/>
                  </a:cubicBezTo>
                  <a:cubicBezTo>
                    <a:pt x="0" y="25"/>
                    <a:pt x="1" y="29"/>
                    <a:pt x="3" y="32"/>
                  </a:cubicBezTo>
                  <a:cubicBezTo>
                    <a:pt x="3" y="29"/>
                    <a:pt x="5" y="25"/>
                    <a:pt x="6" y="22"/>
                  </a:cubicBezTo>
                  <a:cubicBezTo>
                    <a:pt x="6" y="21"/>
                    <a:pt x="5" y="20"/>
                    <a:pt x="5" y="19"/>
                  </a:cubicBezTo>
                  <a:close/>
                  <a:moveTo>
                    <a:pt x="21" y="4"/>
                  </a:moveTo>
                  <a:cubicBezTo>
                    <a:pt x="22" y="4"/>
                    <a:pt x="24" y="4"/>
                    <a:pt x="24" y="5"/>
                  </a:cubicBezTo>
                  <a:cubicBezTo>
                    <a:pt x="27" y="4"/>
                    <a:pt x="29" y="3"/>
                    <a:pt x="32" y="3"/>
                  </a:cubicBezTo>
                  <a:cubicBezTo>
                    <a:pt x="29" y="1"/>
                    <a:pt x="25" y="0"/>
                    <a:pt x="21" y="0"/>
                  </a:cubicBezTo>
                  <a:cubicBezTo>
                    <a:pt x="18" y="0"/>
                    <a:pt x="16" y="0"/>
                    <a:pt x="14" y="1"/>
                  </a:cubicBezTo>
                  <a:cubicBezTo>
                    <a:pt x="15" y="2"/>
                    <a:pt x="17" y="3"/>
                    <a:pt x="19" y="4"/>
                  </a:cubicBezTo>
                  <a:cubicBezTo>
                    <a:pt x="20" y="4"/>
                    <a:pt x="20" y="4"/>
                    <a:pt x="21" y="4"/>
                  </a:cubicBezTo>
                  <a:close/>
                  <a:moveTo>
                    <a:pt x="28" y="25"/>
                  </a:moveTo>
                  <a:cubicBezTo>
                    <a:pt x="28" y="25"/>
                    <a:pt x="29" y="24"/>
                    <a:pt x="29" y="24"/>
                  </a:cubicBezTo>
                  <a:cubicBezTo>
                    <a:pt x="28" y="20"/>
                    <a:pt x="26" y="16"/>
                    <a:pt x="23" y="13"/>
                  </a:cubicBezTo>
                  <a:cubicBezTo>
                    <a:pt x="22" y="13"/>
                    <a:pt x="22" y="13"/>
                    <a:pt x="21" y="13"/>
                  </a:cubicBezTo>
                  <a:cubicBezTo>
                    <a:pt x="20" y="13"/>
                    <a:pt x="19" y="13"/>
                    <a:pt x="19" y="12"/>
                  </a:cubicBezTo>
                  <a:cubicBezTo>
                    <a:pt x="17" y="13"/>
                    <a:pt x="15" y="15"/>
                    <a:pt x="14" y="16"/>
                  </a:cubicBezTo>
                  <a:cubicBezTo>
                    <a:pt x="14" y="17"/>
                    <a:pt x="15" y="18"/>
                    <a:pt x="15" y="19"/>
                  </a:cubicBezTo>
                  <a:cubicBezTo>
                    <a:pt x="15" y="19"/>
                    <a:pt x="15" y="20"/>
                    <a:pt x="14" y="20"/>
                  </a:cubicBezTo>
                  <a:cubicBezTo>
                    <a:pt x="18" y="23"/>
                    <a:pt x="23" y="25"/>
                    <a:pt x="28" y="25"/>
                  </a:cubicBezTo>
                  <a:close/>
                  <a:moveTo>
                    <a:pt x="34" y="32"/>
                  </a:moveTo>
                  <a:cubicBezTo>
                    <a:pt x="34" y="33"/>
                    <a:pt x="34" y="33"/>
                    <a:pt x="34" y="34"/>
                  </a:cubicBezTo>
                  <a:cubicBezTo>
                    <a:pt x="34" y="36"/>
                    <a:pt x="34" y="37"/>
                    <a:pt x="34" y="39"/>
                  </a:cubicBezTo>
                  <a:cubicBezTo>
                    <a:pt x="37" y="36"/>
                    <a:pt x="40" y="32"/>
                    <a:pt x="42" y="28"/>
                  </a:cubicBezTo>
                  <a:cubicBezTo>
                    <a:pt x="40" y="28"/>
                    <a:pt x="38" y="29"/>
                    <a:pt x="37" y="29"/>
                  </a:cubicBezTo>
                  <a:cubicBezTo>
                    <a:pt x="36" y="30"/>
                    <a:pt x="35" y="31"/>
                    <a:pt x="34" y="32"/>
                  </a:cubicBezTo>
                  <a:close/>
                  <a:moveTo>
                    <a:pt x="27" y="29"/>
                  </a:moveTo>
                  <a:cubicBezTo>
                    <a:pt x="22" y="28"/>
                    <a:pt x="17" y="26"/>
                    <a:pt x="12" y="23"/>
                  </a:cubicBezTo>
                  <a:cubicBezTo>
                    <a:pt x="12" y="23"/>
                    <a:pt x="11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7" y="27"/>
                    <a:pt x="6" y="32"/>
                    <a:pt x="5" y="36"/>
                  </a:cubicBezTo>
                  <a:cubicBezTo>
                    <a:pt x="7" y="38"/>
                    <a:pt x="10" y="40"/>
                    <a:pt x="13" y="41"/>
                  </a:cubicBezTo>
                  <a:cubicBezTo>
                    <a:pt x="16" y="36"/>
                    <a:pt x="21" y="32"/>
                    <a:pt x="27" y="29"/>
                  </a:cubicBezTo>
                  <a:close/>
                  <a:moveTo>
                    <a:pt x="36" y="5"/>
                  </a:moveTo>
                  <a:cubicBezTo>
                    <a:pt x="32" y="6"/>
                    <a:pt x="29" y="7"/>
                    <a:pt x="26" y="8"/>
                  </a:cubicBezTo>
                  <a:cubicBezTo>
                    <a:pt x="26" y="8"/>
                    <a:pt x="26" y="8"/>
                    <a:pt x="26" y="8"/>
                  </a:cubicBezTo>
                  <a:cubicBezTo>
                    <a:pt x="26" y="9"/>
                    <a:pt x="26" y="10"/>
                    <a:pt x="25" y="10"/>
                  </a:cubicBezTo>
                  <a:cubicBezTo>
                    <a:pt x="28" y="14"/>
                    <a:pt x="31" y="18"/>
                    <a:pt x="32" y="23"/>
                  </a:cubicBezTo>
                  <a:cubicBezTo>
                    <a:pt x="34" y="23"/>
                    <a:pt x="36" y="24"/>
                    <a:pt x="36" y="26"/>
                  </a:cubicBezTo>
                  <a:cubicBezTo>
                    <a:pt x="39" y="25"/>
                    <a:pt x="41" y="25"/>
                    <a:pt x="42" y="24"/>
                  </a:cubicBezTo>
                  <a:cubicBezTo>
                    <a:pt x="43" y="23"/>
                    <a:pt x="43" y="22"/>
                    <a:pt x="43" y="21"/>
                  </a:cubicBezTo>
                  <a:cubicBezTo>
                    <a:pt x="43" y="15"/>
                    <a:pt x="40" y="9"/>
                    <a:pt x="36" y="5"/>
                  </a:cubicBezTo>
                  <a:close/>
                  <a:moveTo>
                    <a:pt x="29" y="31"/>
                  </a:moveTo>
                  <a:cubicBezTo>
                    <a:pt x="24" y="34"/>
                    <a:pt x="19" y="38"/>
                    <a:pt x="16" y="42"/>
                  </a:cubicBezTo>
                  <a:cubicBezTo>
                    <a:pt x="18" y="43"/>
                    <a:pt x="19" y="43"/>
                    <a:pt x="21" y="43"/>
                  </a:cubicBezTo>
                  <a:cubicBezTo>
                    <a:pt x="24" y="43"/>
                    <a:pt x="27" y="42"/>
                    <a:pt x="30" y="41"/>
                  </a:cubicBezTo>
                  <a:cubicBezTo>
                    <a:pt x="31" y="39"/>
                    <a:pt x="31" y="37"/>
                    <a:pt x="31" y="34"/>
                  </a:cubicBezTo>
                  <a:cubicBezTo>
                    <a:pt x="31" y="33"/>
                    <a:pt x="31" y="33"/>
                    <a:pt x="31" y="32"/>
                  </a:cubicBezTo>
                  <a:cubicBezTo>
                    <a:pt x="30" y="32"/>
                    <a:pt x="30" y="31"/>
                    <a:pt x="29" y="31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9709" name="组合 122"/>
          <p:cNvGrpSpPr/>
          <p:nvPr/>
        </p:nvGrpSpPr>
        <p:grpSpPr>
          <a:xfrm>
            <a:off x="5407025" y="3702050"/>
            <a:ext cx="1949450" cy="1193800"/>
            <a:chOff x="5652061" y="3660775"/>
            <a:chExt cx="2598737" cy="1590675"/>
          </a:xfrm>
        </p:grpSpPr>
        <p:sp>
          <p:nvSpPr>
            <p:cNvPr id="124" name="Freeform 5"/>
            <p:cNvSpPr/>
            <p:nvPr/>
          </p:nvSpPr>
          <p:spPr>
            <a:xfrm rot="18011664" flipH="1" flipV="1">
              <a:off x="6156092" y="3156744"/>
              <a:ext cx="1590675" cy="2598737"/>
            </a:xfrm>
            <a:custGeom>
              <a:gdLst>
                <a:gd name="connsiteX0" fmla="*/ 590550 w 1276350"/>
                <a:gd name="connsiteY0" fmla="*/ 2349500 h 2349500"/>
                <a:gd name="connsiteX1" fmla="*/ 406400 w 1276350"/>
                <a:gd name="connsiteY1" fmla="*/ 1358900 h 2349500"/>
                <a:gd name="connsiteX2" fmla="*/ 0 w 1276350"/>
                <a:gd name="connsiteY2" fmla="*/ 958850 h 2349500"/>
                <a:gd name="connsiteX3" fmla="*/ 12700 w 1276350"/>
                <a:gd name="connsiteY3" fmla="*/ 50800 h 2349500"/>
                <a:gd name="connsiteX4" fmla="*/ 1130300 w 1276350"/>
                <a:gd name="connsiteY4" fmla="*/ 0 h 2349500"/>
                <a:gd name="connsiteX5" fmla="*/ 1276350 w 1276350"/>
                <a:gd name="connsiteY5" fmla="*/ 1073150 h 2349500"/>
                <a:gd name="connsiteX6" fmla="*/ 590550 w 1276350"/>
                <a:gd name="connsiteY6" fmla="*/ 2349500 h 2349500"/>
                <a:gd name="connsiteX0-1" fmla="*/ 590550 w 1276350"/>
                <a:gd name="connsiteY0-2" fmla="*/ 2349500 h 2349500"/>
                <a:gd name="connsiteX1-3" fmla="*/ 394494 w 1276350"/>
                <a:gd name="connsiteY1-4" fmla="*/ 1397000 h 2349500"/>
                <a:gd name="connsiteX2-5" fmla="*/ 0 w 1276350"/>
                <a:gd name="connsiteY2-6" fmla="*/ 958850 h 2349500"/>
                <a:gd name="connsiteX3-7" fmla="*/ 12700 w 1276350"/>
                <a:gd name="connsiteY3-8" fmla="*/ 50800 h 2349500"/>
                <a:gd name="connsiteX4-9" fmla="*/ 1130300 w 1276350"/>
                <a:gd name="connsiteY4-10" fmla="*/ 0 h 2349500"/>
                <a:gd name="connsiteX5-11" fmla="*/ 1276350 w 1276350"/>
                <a:gd name="connsiteY5-12" fmla="*/ 1073150 h 2349500"/>
                <a:gd name="connsiteX6-13" fmla="*/ 590550 w 1276350"/>
                <a:gd name="connsiteY6-14" fmla="*/ 2349500 h 2349500"/>
                <a:gd name="connsiteX0-15" fmla="*/ 673893 w 1359693"/>
                <a:gd name="connsiteY0-16" fmla="*/ 2349500 h 2349500"/>
                <a:gd name="connsiteX1-17" fmla="*/ 477837 w 1359693"/>
                <a:gd name="connsiteY1-18" fmla="*/ 1397000 h 2349500"/>
                <a:gd name="connsiteX2-19" fmla="*/ 0 w 1359693"/>
                <a:gd name="connsiteY2-20" fmla="*/ 908844 h 2349500"/>
                <a:gd name="connsiteX3-21" fmla="*/ 96043 w 1359693"/>
                <a:gd name="connsiteY3-22" fmla="*/ 50800 h 2349500"/>
                <a:gd name="connsiteX4-23" fmla="*/ 1213643 w 1359693"/>
                <a:gd name="connsiteY4-24" fmla="*/ 0 h 2349500"/>
                <a:gd name="connsiteX5-25" fmla="*/ 1359693 w 1359693"/>
                <a:gd name="connsiteY5-26" fmla="*/ 1073150 h 2349500"/>
                <a:gd name="connsiteX6-27" fmla="*/ 673893 w 1359693"/>
                <a:gd name="connsiteY6-28" fmla="*/ 2349500 h 2349500"/>
                <a:gd name="connsiteX0-29" fmla="*/ 673893 w 1359693"/>
                <a:gd name="connsiteY0-30" fmla="*/ 2349500 h 2349500"/>
                <a:gd name="connsiteX1-31" fmla="*/ 477837 w 1359693"/>
                <a:gd name="connsiteY1-32" fmla="*/ 1397000 h 2349500"/>
                <a:gd name="connsiteX2-33" fmla="*/ 0 w 1359693"/>
                <a:gd name="connsiteY2-34" fmla="*/ 908844 h 2349500"/>
                <a:gd name="connsiteX3-35" fmla="*/ 96043 w 1359693"/>
                <a:gd name="connsiteY3-36" fmla="*/ 50800 h 2349500"/>
                <a:gd name="connsiteX4-37" fmla="*/ 1213643 w 1359693"/>
                <a:gd name="connsiteY4-38" fmla="*/ 0 h 2349500"/>
                <a:gd name="connsiteX5-39" fmla="*/ 1359693 w 1359693"/>
                <a:gd name="connsiteY5-40" fmla="*/ 1073150 h 2349500"/>
                <a:gd name="connsiteX6-41" fmla="*/ 673893 w 1359693"/>
                <a:gd name="connsiteY6-42" fmla="*/ 2349500 h 2349500"/>
                <a:gd name="connsiteX0-43" fmla="*/ 673893 w 1359693"/>
                <a:gd name="connsiteY0-44" fmla="*/ 2349500 h 2349500"/>
                <a:gd name="connsiteX1-45" fmla="*/ 477837 w 1359693"/>
                <a:gd name="connsiteY1-46" fmla="*/ 1397000 h 2349500"/>
                <a:gd name="connsiteX2-47" fmla="*/ 0 w 1359693"/>
                <a:gd name="connsiteY2-48" fmla="*/ 908844 h 2349500"/>
                <a:gd name="connsiteX3-49" fmla="*/ 96043 w 1359693"/>
                <a:gd name="connsiteY3-50" fmla="*/ 50800 h 2349500"/>
                <a:gd name="connsiteX4-51" fmla="*/ 1213643 w 1359693"/>
                <a:gd name="connsiteY4-52" fmla="*/ 0 h 2349500"/>
                <a:gd name="connsiteX5-53" fmla="*/ 1359693 w 1359693"/>
                <a:gd name="connsiteY5-54" fmla="*/ 1073150 h 2349500"/>
                <a:gd name="connsiteX6-55" fmla="*/ 673893 w 1359693"/>
                <a:gd name="connsiteY6-56" fmla="*/ 2349500 h 2349500"/>
                <a:gd name="connsiteX0-57" fmla="*/ 673893 w 1359693"/>
                <a:gd name="connsiteY0-58" fmla="*/ 2349500 h 2349500"/>
                <a:gd name="connsiteX1-59" fmla="*/ 477837 w 1359693"/>
                <a:gd name="connsiteY1-60" fmla="*/ 1397000 h 2349500"/>
                <a:gd name="connsiteX2-61" fmla="*/ 0 w 1359693"/>
                <a:gd name="connsiteY2-62" fmla="*/ 908844 h 2349500"/>
                <a:gd name="connsiteX3-63" fmla="*/ 96043 w 1359693"/>
                <a:gd name="connsiteY3-64" fmla="*/ 50800 h 2349500"/>
                <a:gd name="connsiteX4-65" fmla="*/ 1213643 w 1359693"/>
                <a:gd name="connsiteY4-66" fmla="*/ 0 h 2349500"/>
                <a:gd name="connsiteX5-67" fmla="*/ 1359693 w 1359693"/>
                <a:gd name="connsiteY5-68" fmla="*/ 1073150 h 2349500"/>
                <a:gd name="connsiteX6-69" fmla="*/ 673893 w 1359693"/>
                <a:gd name="connsiteY6-70" fmla="*/ 2349500 h 2349500"/>
                <a:gd name="connsiteX0-71" fmla="*/ 685800 w 1359693"/>
                <a:gd name="connsiteY0-72" fmla="*/ 2356644 h 2356644"/>
                <a:gd name="connsiteX1-73" fmla="*/ 477837 w 1359693"/>
                <a:gd name="connsiteY1-74" fmla="*/ 1397000 h 2356644"/>
                <a:gd name="connsiteX2-75" fmla="*/ 0 w 1359693"/>
                <a:gd name="connsiteY2-76" fmla="*/ 908844 h 2356644"/>
                <a:gd name="connsiteX3-77" fmla="*/ 96043 w 1359693"/>
                <a:gd name="connsiteY3-78" fmla="*/ 50800 h 2356644"/>
                <a:gd name="connsiteX4-79" fmla="*/ 1213643 w 1359693"/>
                <a:gd name="connsiteY4-80" fmla="*/ 0 h 2356644"/>
                <a:gd name="connsiteX5-81" fmla="*/ 1359693 w 1359693"/>
                <a:gd name="connsiteY5-82" fmla="*/ 1073150 h 2356644"/>
                <a:gd name="connsiteX6-83" fmla="*/ 685800 w 1359693"/>
                <a:gd name="connsiteY6-84" fmla="*/ 2356644 h 2356644"/>
                <a:gd name="connsiteX0-85" fmla="*/ 685800 w 1359693"/>
                <a:gd name="connsiteY0-86" fmla="*/ 2356644 h 2356644"/>
                <a:gd name="connsiteX1-87" fmla="*/ 477837 w 1359693"/>
                <a:gd name="connsiteY1-88" fmla="*/ 1397000 h 2356644"/>
                <a:gd name="connsiteX2-89" fmla="*/ 0 w 1359693"/>
                <a:gd name="connsiteY2-90" fmla="*/ 908844 h 2356644"/>
                <a:gd name="connsiteX3-91" fmla="*/ 96043 w 1359693"/>
                <a:gd name="connsiteY3-92" fmla="*/ 50800 h 2356644"/>
                <a:gd name="connsiteX4-93" fmla="*/ 1213643 w 1359693"/>
                <a:gd name="connsiteY4-94" fmla="*/ 0 h 2356644"/>
                <a:gd name="connsiteX5-95" fmla="*/ 1359693 w 1359693"/>
                <a:gd name="connsiteY5-96" fmla="*/ 1073150 h 2356644"/>
                <a:gd name="connsiteX6-97" fmla="*/ 685800 w 1359693"/>
                <a:gd name="connsiteY6-98" fmla="*/ 2356644 h 2356644"/>
                <a:gd name="connsiteX0-99" fmla="*/ 685800 w 1359693"/>
                <a:gd name="connsiteY0-100" fmla="*/ 2356644 h 2356644"/>
                <a:gd name="connsiteX1-101" fmla="*/ 477837 w 1359693"/>
                <a:gd name="connsiteY1-102" fmla="*/ 1397000 h 2356644"/>
                <a:gd name="connsiteX2-103" fmla="*/ 0 w 1359693"/>
                <a:gd name="connsiteY2-104" fmla="*/ 908844 h 2356644"/>
                <a:gd name="connsiteX3-105" fmla="*/ 96043 w 1359693"/>
                <a:gd name="connsiteY3-106" fmla="*/ 50800 h 2356644"/>
                <a:gd name="connsiteX4-107" fmla="*/ 1213643 w 1359693"/>
                <a:gd name="connsiteY4-108" fmla="*/ 0 h 2356644"/>
                <a:gd name="connsiteX5-109" fmla="*/ 1359693 w 1359693"/>
                <a:gd name="connsiteY5-110" fmla="*/ 1073150 h 2356644"/>
                <a:gd name="connsiteX6-111" fmla="*/ 685800 w 1359693"/>
                <a:gd name="connsiteY6-112" fmla="*/ 2356644 h 2356644"/>
                <a:gd name="connsiteX0-113" fmla="*/ 685800 w 1359693"/>
                <a:gd name="connsiteY0-114" fmla="*/ 2356644 h 2356644"/>
                <a:gd name="connsiteX1-115" fmla="*/ 477837 w 1359693"/>
                <a:gd name="connsiteY1-116" fmla="*/ 1397000 h 2356644"/>
                <a:gd name="connsiteX2-117" fmla="*/ 0 w 1359693"/>
                <a:gd name="connsiteY2-118" fmla="*/ 908844 h 2356644"/>
                <a:gd name="connsiteX3-119" fmla="*/ 96043 w 1359693"/>
                <a:gd name="connsiteY3-120" fmla="*/ 50800 h 2356644"/>
                <a:gd name="connsiteX4-121" fmla="*/ 1213643 w 1359693"/>
                <a:gd name="connsiteY4-122" fmla="*/ 0 h 2356644"/>
                <a:gd name="connsiteX5-123" fmla="*/ 1359693 w 1359693"/>
                <a:gd name="connsiteY5-124" fmla="*/ 1073150 h 2356644"/>
                <a:gd name="connsiteX6-125" fmla="*/ 685800 w 1359693"/>
                <a:gd name="connsiteY6-126" fmla="*/ 2356644 h 2356644"/>
                <a:gd name="connsiteX0-127" fmla="*/ 685800 w 1404066"/>
                <a:gd name="connsiteY0-128" fmla="*/ 2356644 h 2356644"/>
                <a:gd name="connsiteX1-129" fmla="*/ 477837 w 1404066"/>
                <a:gd name="connsiteY1-130" fmla="*/ 1397000 h 2356644"/>
                <a:gd name="connsiteX2-131" fmla="*/ 0 w 1404066"/>
                <a:gd name="connsiteY2-132" fmla="*/ 908844 h 2356644"/>
                <a:gd name="connsiteX3-133" fmla="*/ 96043 w 1404066"/>
                <a:gd name="connsiteY3-134" fmla="*/ 50800 h 2356644"/>
                <a:gd name="connsiteX4-135" fmla="*/ 1213643 w 1404066"/>
                <a:gd name="connsiteY4-136" fmla="*/ 0 h 2356644"/>
                <a:gd name="connsiteX5-137" fmla="*/ 1359693 w 1404066"/>
                <a:gd name="connsiteY5-138" fmla="*/ 1073150 h 2356644"/>
                <a:gd name="connsiteX6-139" fmla="*/ 685800 w 1404066"/>
                <a:gd name="connsiteY6-140" fmla="*/ 2356644 h 2356644"/>
                <a:gd name="connsiteX0-141" fmla="*/ 685800 w 1444658"/>
                <a:gd name="connsiteY0-142" fmla="*/ 2356644 h 2356644"/>
                <a:gd name="connsiteX1-143" fmla="*/ 477837 w 1444658"/>
                <a:gd name="connsiteY1-144" fmla="*/ 1397000 h 2356644"/>
                <a:gd name="connsiteX2-145" fmla="*/ 0 w 1444658"/>
                <a:gd name="connsiteY2-146" fmla="*/ 908844 h 2356644"/>
                <a:gd name="connsiteX3-147" fmla="*/ 96043 w 1444658"/>
                <a:gd name="connsiteY3-148" fmla="*/ 50800 h 2356644"/>
                <a:gd name="connsiteX4-149" fmla="*/ 1213643 w 1444658"/>
                <a:gd name="connsiteY4-150" fmla="*/ 0 h 2356644"/>
                <a:gd name="connsiteX5-151" fmla="*/ 1359693 w 1444658"/>
                <a:gd name="connsiteY5-152" fmla="*/ 1073150 h 2356644"/>
                <a:gd name="connsiteX6-153" fmla="*/ 685800 w 1444658"/>
                <a:gd name="connsiteY6-154" fmla="*/ 2356644 h 2356644"/>
                <a:gd name="connsiteX0-155" fmla="*/ 685800 w 1458167"/>
                <a:gd name="connsiteY0-156" fmla="*/ 2356644 h 2356644"/>
                <a:gd name="connsiteX1-157" fmla="*/ 477837 w 1458167"/>
                <a:gd name="connsiteY1-158" fmla="*/ 1397000 h 2356644"/>
                <a:gd name="connsiteX2-159" fmla="*/ 0 w 1458167"/>
                <a:gd name="connsiteY2-160" fmla="*/ 908844 h 2356644"/>
                <a:gd name="connsiteX3-161" fmla="*/ 96043 w 1458167"/>
                <a:gd name="connsiteY3-162" fmla="*/ 50800 h 2356644"/>
                <a:gd name="connsiteX4-163" fmla="*/ 1213643 w 1458167"/>
                <a:gd name="connsiteY4-164" fmla="*/ 0 h 2356644"/>
                <a:gd name="connsiteX5-165" fmla="*/ 1359693 w 1458167"/>
                <a:gd name="connsiteY5-166" fmla="*/ 1073150 h 2356644"/>
                <a:gd name="connsiteX6-167" fmla="*/ 685800 w 1458167"/>
                <a:gd name="connsiteY6-168" fmla="*/ 2356644 h 2356644"/>
                <a:gd name="connsiteX0-169" fmla="*/ 685800 w 1458167"/>
                <a:gd name="connsiteY0-170" fmla="*/ 2484291 h 2484291"/>
                <a:gd name="connsiteX1-171" fmla="*/ 477837 w 1458167"/>
                <a:gd name="connsiteY1-172" fmla="*/ 1524647 h 2484291"/>
                <a:gd name="connsiteX2-173" fmla="*/ 0 w 1458167"/>
                <a:gd name="connsiteY2-174" fmla="*/ 1036491 h 2484291"/>
                <a:gd name="connsiteX3-175" fmla="*/ 96043 w 1458167"/>
                <a:gd name="connsiteY3-176" fmla="*/ 178447 h 2484291"/>
                <a:gd name="connsiteX4-177" fmla="*/ 1213643 w 1458167"/>
                <a:gd name="connsiteY4-178" fmla="*/ 127647 h 2484291"/>
                <a:gd name="connsiteX5-179" fmla="*/ 1359693 w 1458167"/>
                <a:gd name="connsiteY5-180" fmla="*/ 1200797 h 2484291"/>
                <a:gd name="connsiteX6-181" fmla="*/ 685800 w 1458167"/>
                <a:gd name="connsiteY6-182" fmla="*/ 2484291 h 2484291"/>
                <a:gd name="connsiteX0-183" fmla="*/ 685800 w 1458167"/>
                <a:gd name="connsiteY0-184" fmla="*/ 2484832 h 2484832"/>
                <a:gd name="connsiteX1-185" fmla="*/ 477837 w 1458167"/>
                <a:gd name="connsiteY1-186" fmla="*/ 1525188 h 2484832"/>
                <a:gd name="connsiteX2-187" fmla="*/ 0 w 1458167"/>
                <a:gd name="connsiteY2-188" fmla="*/ 1037032 h 2484832"/>
                <a:gd name="connsiteX3-189" fmla="*/ 76993 w 1458167"/>
                <a:gd name="connsiteY3-190" fmla="*/ 176607 h 2484832"/>
                <a:gd name="connsiteX4-191" fmla="*/ 1213643 w 1458167"/>
                <a:gd name="connsiteY4-192" fmla="*/ 128188 h 2484832"/>
                <a:gd name="connsiteX5-193" fmla="*/ 1359693 w 1458167"/>
                <a:gd name="connsiteY5-194" fmla="*/ 1201338 h 2484832"/>
                <a:gd name="connsiteX6-195" fmla="*/ 685800 w 1458167"/>
                <a:gd name="connsiteY6-196" fmla="*/ 2484832 h 2484832"/>
                <a:gd name="connsiteX0-197" fmla="*/ 685800 w 1458167"/>
                <a:gd name="connsiteY0-198" fmla="*/ 2598539 h 2598539"/>
                <a:gd name="connsiteX1-199" fmla="*/ 477837 w 1458167"/>
                <a:gd name="connsiteY1-200" fmla="*/ 1638895 h 2598539"/>
                <a:gd name="connsiteX2-201" fmla="*/ 0 w 1458167"/>
                <a:gd name="connsiteY2-202" fmla="*/ 1150739 h 2598539"/>
                <a:gd name="connsiteX3-203" fmla="*/ 76993 w 1458167"/>
                <a:gd name="connsiteY3-204" fmla="*/ 290314 h 2598539"/>
                <a:gd name="connsiteX4-205" fmla="*/ 1213643 w 1458167"/>
                <a:gd name="connsiteY4-206" fmla="*/ 241895 h 2598539"/>
                <a:gd name="connsiteX5-207" fmla="*/ 1359693 w 1458167"/>
                <a:gd name="connsiteY5-208" fmla="*/ 1315045 h 2598539"/>
                <a:gd name="connsiteX6-209" fmla="*/ 685800 w 1458167"/>
                <a:gd name="connsiteY6-210" fmla="*/ 2598539 h 2598539"/>
                <a:gd name="connsiteX0-211" fmla="*/ 761202 w 1533569"/>
                <a:gd name="connsiteY0-212" fmla="*/ 2598539 h 2598539"/>
                <a:gd name="connsiteX1-213" fmla="*/ 553239 w 1533569"/>
                <a:gd name="connsiteY1-214" fmla="*/ 1638895 h 2598539"/>
                <a:gd name="connsiteX2-215" fmla="*/ 75402 w 1533569"/>
                <a:gd name="connsiteY2-216" fmla="*/ 1150739 h 2598539"/>
                <a:gd name="connsiteX3-217" fmla="*/ 152395 w 1533569"/>
                <a:gd name="connsiteY3-218" fmla="*/ 290314 h 2598539"/>
                <a:gd name="connsiteX4-219" fmla="*/ 1289045 w 1533569"/>
                <a:gd name="connsiteY4-220" fmla="*/ 241895 h 2598539"/>
                <a:gd name="connsiteX5-221" fmla="*/ 1435095 w 1533569"/>
                <a:gd name="connsiteY5-222" fmla="*/ 1315045 h 2598539"/>
                <a:gd name="connsiteX6-223" fmla="*/ 761202 w 1533569"/>
                <a:gd name="connsiteY6-224" fmla="*/ 2598539 h 2598539"/>
                <a:gd name="connsiteX0-225" fmla="*/ 825046 w 1597413"/>
                <a:gd name="connsiteY0-226" fmla="*/ 2598539 h 2598539"/>
                <a:gd name="connsiteX1-227" fmla="*/ 617083 w 1597413"/>
                <a:gd name="connsiteY1-228" fmla="*/ 1638895 h 2598539"/>
                <a:gd name="connsiteX2-229" fmla="*/ 139246 w 1597413"/>
                <a:gd name="connsiteY2-230" fmla="*/ 1150739 h 2598539"/>
                <a:gd name="connsiteX3-231" fmla="*/ 216239 w 1597413"/>
                <a:gd name="connsiteY3-232" fmla="*/ 290314 h 2598539"/>
                <a:gd name="connsiteX4-233" fmla="*/ 1352889 w 1597413"/>
                <a:gd name="connsiteY4-234" fmla="*/ 241895 h 2598539"/>
                <a:gd name="connsiteX5-235" fmla="*/ 1498939 w 1597413"/>
                <a:gd name="connsiteY5-236" fmla="*/ 1315045 h 2598539"/>
                <a:gd name="connsiteX6-237" fmla="*/ 825046 w 1597413"/>
                <a:gd name="connsiteY6-238" fmla="*/ 2598539 h 2598539"/>
                <a:gd name="connsiteX0-239" fmla="*/ 818095 w 1590462"/>
                <a:gd name="connsiteY0-240" fmla="*/ 2598539 h 2598539"/>
                <a:gd name="connsiteX1-241" fmla="*/ 610132 w 1590462"/>
                <a:gd name="connsiteY1-242" fmla="*/ 1638895 h 2598539"/>
                <a:gd name="connsiteX2-243" fmla="*/ 132295 w 1590462"/>
                <a:gd name="connsiteY2-244" fmla="*/ 1150739 h 2598539"/>
                <a:gd name="connsiteX3-245" fmla="*/ 209288 w 1590462"/>
                <a:gd name="connsiteY3-246" fmla="*/ 290314 h 2598539"/>
                <a:gd name="connsiteX4-247" fmla="*/ 1345938 w 1590462"/>
                <a:gd name="connsiteY4-248" fmla="*/ 241895 h 2598539"/>
                <a:gd name="connsiteX5-249" fmla="*/ 1491988 w 1590462"/>
                <a:gd name="connsiteY5-250" fmla="*/ 1315045 h 2598539"/>
                <a:gd name="connsiteX6-251" fmla="*/ 818095 w 1590462"/>
                <a:gd name="connsiteY6-252" fmla="*/ 2598539 h 25985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590462" h="2598539">
                  <a:moveTo>
                    <a:pt x="818095" y="2598539"/>
                  </a:moveTo>
                  <a:cubicBezTo>
                    <a:pt x="771793" y="2281039"/>
                    <a:pt x="789784" y="1984970"/>
                    <a:pt x="610132" y="1638895"/>
                  </a:cubicBezTo>
                  <a:cubicBezTo>
                    <a:pt x="484191" y="1469032"/>
                    <a:pt x="324911" y="1322983"/>
                    <a:pt x="132295" y="1150739"/>
                  </a:cubicBezTo>
                  <a:cubicBezTo>
                    <a:pt x="-34922" y="997281"/>
                    <a:pt x="-78313" y="672372"/>
                    <a:pt x="209288" y="290314"/>
                  </a:cubicBezTo>
                  <a:cubicBezTo>
                    <a:pt x="560390" y="-112382"/>
                    <a:pt x="1037699" y="-65022"/>
                    <a:pt x="1345938" y="241895"/>
                  </a:cubicBezTo>
                  <a:cubicBezTo>
                    <a:pt x="1606553" y="511506"/>
                    <a:pt x="1664761" y="864458"/>
                    <a:pt x="1491988" y="1315045"/>
                  </a:cubicBezTo>
                  <a:cubicBezTo>
                    <a:pt x="1293551" y="1783357"/>
                    <a:pt x="1073682" y="2189758"/>
                    <a:pt x="818095" y="2598539"/>
                  </a:cubicBezTo>
                  <a:close/>
                </a:path>
              </a:pathLst>
            </a:custGeom>
            <a:solidFill>
              <a:srgbClr val="FF0000">
                <a:lumMod val="60000"/>
                <a:lumOff val="40000"/>
              </a:srgbClr>
            </a:solidFill>
            <a:ln w="76200" cap="flat" cmpd="sng" algn="ctr">
              <a:solidFill>
                <a:sysClr val="window" lastClr="FFFFFF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35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25" name="Freeform 129"/>
            <p:cNvSpPr>
              <a:spLocks noEditPoints="1"/>
            </p:cNvSpPr>
            <p:nvPr/>
          </p:nvSpPr>
          <p:spPr bwMode="auto">
            <a:xfrm>
              <a:off x="7084753" y="4496303"/>
              <a:ext cx="645451" cy="573235"/>
            </a:xfrm>
            <a:custGeom>
              <a:gdLst>
                <a:gd name="T0" fmla="*/ 23 w 46"/>
                <a:gd name="T1" fmla="*/ 32 h 41"/>
                <a:gd name="T2" fmla="*/ 18 w 46"/>
                <a:gd name="T3" fmla="*/ 36 h 41"/>
                <a:gd name="T4" fmla="*/ 23 w 46"/>
                <a:gd name="T5" fmla="*/ 41 h 41"/>
                <a:gd name="T6" fmla="*/ 27 w 46"/>
                <a:gd name="T7" fmla="*/ 36 h 41"/>
                <a:gd name="T8" fmla="*/ 23 w 46"/>
                <a:gd name="T9" fmla="*/ 32 h 41"/>
                <a:gd name="T10" fmla="*/ 13 w 46"/>
                <a:gd name="T11" fmla="*/ 26 h 41"/>
                <a:gd name="T12" fmla="*/ 16 w 46"/>
                <a:gd name="T13" fmla="*/ 30 h 41"/>
                <a:gd name="T14" fmla="*/ 29 w 46"/>
                <a:gd name="T15" fmla="*/ 30 h 41"/>
                <a:gd name="T16" fmla="*/ 32 w 46"/>
                <a:gd name="T17" fmla="*/ 26 h 41"/>
                <a:gd name="T18" fmla="*/ 13 w 46"/>
                <a:gd name="T19" fmla="*/ 26 h 41"/>
                <a:gd name="T20" fmla="*/ 6 w 46"/>
                <a:gd name="T21" fmla="*/ 20 h 41"/>
                <a:gd name="T22" fmla="*/ 9 w 46"/>
                <a:gd name="T23" fmla="*/ 23 h 41"/>
                <a:gd name="T24" fmla="*/ 36 w 46"/>
                <a:gd name="T25" fmla="*/ 23 h 41"/>
                <a:gd name="T26" fmla="*/ 39 w 46"/>
                <a:gd name="T27" fmla="*/ 20 h 41"/>
                <a:gd name="T28" fmla="*/ 6 w 46"/>
                <a:gd name="T29" fmla="*/ 20 h 41"/>
                <a:gd name="T30" fmla="*/ 0 w 46"/>
                <a:gd name="T31" fmla="*/ 13 h 41"/>
                <a:gd name="T32" fmla="*/ 3 w 46"/>
                <a:gd name="T33" fmla="*/ 16 h 41"/>
                <a:gd name="T34" fmla="*/ 42 w 46"/>
                <a:gd name="T35" fmla="*/ 16 h 41"/>
                <a:gd name="T36" fmla="*/ 46 w 46"/>
                <a:gd name="T37" fmla="*/ 13 h 41"/>
                <a:gd name="T38" fmla="*/ 0 w 46"/>
                <a:gd name="T39" fmla="*/ 13 h 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41">
                  <a:moveTo>
                    <a:pt x="23" y="32"/>
                  </a:moveTo>
                  <a:cubicBezTo>
                    <a:pt x="20" y="32"/>
                    <a:pt x="18" y="34"/>
                    <a:pt x="18" y="36"/>
                  </a:cubicBezTo>
                  <a:cubicBezTo>
                    <a:pt x="18" y="39"/>
                    <a:pt x="20" y="41"/>
                    <a:pt x="23" y="41"/>
                  </a:cubicBezTo>
                  <a:cubicBezTo>
                    <a:pt x="25" y="41"/>
                    <a:pt x="27" y="39"/>
                    <a:pt x="27" y="36"/>
                  </a:cubicBezTo>
                  <a:cubicBezTo>
                    <a:pt x="27" y="34"/>
                    <a:pt x="25" y="32"/>
                    <a:pt x="23" y="32"/>
                  </a:cubicBezTo>
                  <a:close/>
                  <a:moveTo>
                    <a:pt x="13" y="26"/>
                  </a:moveTo>
                  <a:cubicBezTo>
                    <a:pt x="16" y="30"/>
                    <a:pt x="16" y="30"/>
                    <a:pt x="16" y="30"/>
                  </a:cubicBezTo>
                  <a:cubicBezTo>
                    <a:pt x="20" y="26"/>
                    <a:pt x="25" y="26"/>
                    <a:pt x="29" y="30"/>
                  </a:cubicBezTo>
                  <a:cubicBezTo>
                    <a:pt x="32" y="26"/>
                    <a:pt x="32" y="26"/>
                    <a:pt x="32" y="26"/>
                  </a:cubicBezTo>
                  <a:cubicBezTo>
                    <a:pt x="27" y="21"/>
                    <a:pt x="18" y="21"/>
                    <a:pt x="13" y="26"/>
                  </a:cubicBezTo>
                  <a:close/>
                  <a:moveTo>
                    <a:pt x="6" y="20"/>
                  </a:moveTo>
                  <a:cubicBezTo>
                    <a:pt x="9" y="23"/>
                    <a:pt x="9" y="23"/>
                    <a:pt x="9" y="23"/>
                  </a:cubicBezTo>
                  <a:cubicBezTo>
                    <a:pt x="17" y="16"/>
                    <a:pt x="28" y="16"/>
                    <a:pt x="36" y="23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0" y="10"/>
                    <a:pt x="15" y="10"/>
                    <a:pt x="6" y="20"/>
                  </a:cubicBezTo>
                  <a:close/>
                  <a:moveTo>
                    <a:pt x="0" y="13"/>
                  </a:moveTo>
                  <a:cubicBezTo>
                    <a:pt x="3" y="16"/>
                    <a:pt x="3" y="16"/>
                    <a:pt x="3" y="16"/>
                  </a:cubicBezTo>
                  <a:cubicBezTo>
                    <a:pt x="14" y="5"/>
                    <a:pt x="31" y="5"/>
                    <a:pt x="42" y="16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33" y="0"/>
                    <a:pt x="12" y="0"/>
                    <a:pt x="0" y="13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id-ID" sz="135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6" name="TG_Oval 58"/>
          <p:cNvSpPr/>
          <p:nvPr/>
        </p:nvSpPr>
        <p:spPr bwMode="gray">
          <a:xfrm>
            <a:off x="5377358" y="3634682"/>
            <a:ext cx="343233" cy="343233"/>
          </a:xfrm>
          <a:prstGeom prst="ellipse">
            <a:avLst/>
          </a:prstGeom>
          <a:gradFill>
            <a:gsLst>
              <a:gs pos="0">
                <a:srgbClr val="0070C0"/>
              </a:gs>
              <a:gs pos="25000">
                <a:srgbClr val="0070C0">
                  <a:lumMod val="75000"/>
                </a:srgbClr>
              </a:gs>
              <a:gs pos="50000">
                <a:srgbClr val="0070C0">
                  <a:lumMod val="50000"/>
                </a:srgbClr>
              </a:gs>
              <a:gs pos="75000">
                <a:srgbClr val="0070C0">
                  <a:lumMod val="75000"/>
                </a:srgbClr>
              </a:gs>
              <a:gs pos="100000">
                <a:srgbClr val="0070C0"/>
              </a:gs>
            </a:gsLst>
            <a:lin ang="5400000" scaled="0"/>
          </a:gradFill>
          <a:ln w="28575" cap="flat" cmpd="sng" algn="ctr">
            <a:noFill/>
            <a:prstDash val="solid"/>
            <a:miter lim="800000"/>
          </a:ln>
          <a:effectLst>
            <a:outerShdw blurRad="152400" dist="127000" dir="5400000" sx="90000" sy="-19000" rotWithShape="0">
              <a:prstClr val="black">
                <a:alpha val="15000"/>
              </a:prst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3000000"/>
            </a:lightRig>
          </a:scene3d>
          <a:sp3d prstMaterial="dkEdge">
            <a:bevelT w="190500" h="190500"/>
            <a:contourClr>
              <a:srgbClr val="000000"/>
            </a:contourClr>
          </a:sp3d>
        </p:spPr>
        <p:txBody>
          <a:bodyPr lIns="0" rIns="0"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9713" name="矩形 126"/>
          <p:cNvSpPr/>
          <p:nvPr/>
        </p:nvSpPr>
        <p:spPr>
          <a:xfrm>
            <a:off x="0" y="193675"/>
            <a:ext cx="127000" cy="676275"/>
          </a:xfrm>
          <a:prstGeom prst="rect">
            <a:avLst/>
          </a:prstGeom>
          <a:solidFill>
            <a:srgbClr val="FC3B5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9714" name="矩形 127"/>
          <p:cNvSpPr/>
          <p:nvPr/>
        </p:nvSpPr>
        <p:spPr>
          <a:xfrm>
            <a:off x="228600" y="498475"/>
            <a:ext cx="6186488" cy="674688"/>
          </a:xfrm>
          <a:prstGeom prst="rect">
            <a:avLst/>
          </a:prstGeom>
          <a:solidFill>
            <a:srgbClr val="FC3B5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9715" name="文本框 23"/>
          <p:cNvSpPr txBox="1"/>
          <p:nvPr/>
        </p:nvSpPr>
        <p:spPr>
          <a:xfrm>
            <a:off x="482600" y="484188"/>
            <a:ext cx="5287963" cy="6445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zh-CN" altLang="en-US" sz="4000" b="1">
                <a:solidFill>
                  <a:schemeClr val="bg1"/>
                </a:solidFill>
                <a:latin typeface="Arial" pitchFamily="34" charset="0"/>
                <a:sym typeface="黑体" panose="02010609060101010101" pitchFamily="49" charset="-122"/>
              </a:rPr>
              <a:t>运动过程中的基本要求</a:t>
            </a:r>
          </a:p>
        </p:txBody>
      </p:sp>
      <p:pic>
        <p:nvPicPr>
          <p:cNvPr id="29716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83100"/>
            <a:ext cx="898525" cy="23352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717" name="图片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638" y="12700"/>
            <a:ext cx="3290887" cy="16446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50" decel="100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标题 1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781175" y="3051175"/>
            <a:ext cx="8580438" cy="757238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运动中常见损伤的紧急处理</a:t>
            </a:r>
          </a:p>
        </p:txBody>
      </p:sp>
      <p:sp>
        <p:nvSpPr>
          <p:cNvPr id="30723" name="文本占位符 19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3454400" y="1657350"/>
            <a:ext cx="5627688" cy="757238"/>
          </a:xfrm>
        </p:spPr>
        <p:txBody>
          <a:bodyPr vert="horz" wrap="square" lIns="91440" tIns="45720" rIns="91440" bIns="45720" anchor="b" anchorCtr="0"/>
          <a:lstStyle/>
          <a:p>
            <a:pPr eaLnBrk="1" hangingPunct="1">
              <a:lnSpc>
                <a:spcPct val="80000"/>
              </a:lnSpc>
            </a:pPr>
            <a:r>
              <a:rPr lang="en-US" altLang="zh-CN" kern="1200">
                <a:latin typeface="+mn-lt"/>
                <a:ea typeface="+mn-ea"/>
                <a:cs typeface="+mn-cs"/>
              </a:rPr>
              <a:t>PART 03</a:t>
            </a:r>
          </a:p>
        </p:txBody>
      </p:sp>
      <p:pic>
        <p:nvPicPr>
          <p:cNvPr id="30724" name="图片 2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10638" y="12700"/>
            <a:ext cx="3290887" cy="1644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25" name="图片 1" descr="b3b7d0a20cf431ad48f6931e4136acaf2edd98f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7188" y="4492625"/>
            <a:ext cx="3535362" cy="2357438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>
    <p:zo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https://d.book118.com/405213123204011113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647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647"/>
</p:tagLst>
</file>

<file path=ppt/tags/tag3.xml><?xml version="1.0" encoding="utf-8"?>
<p:tagLst xmlns:p="http://schemas.openxmlformats.org/presentationml/2006/main">
  <p:tag name="KSO_WM_BEAUTIFY_FLAG" val="#wm#"/>
  <p:tag name="KSO_WM_COMBINE_RELATE_SLIDE_ID" val="background20180948_1"/>
  <p:tag name="KSO_WM_TAG_VERSION" val="1.0"/>
  <p:tag name="KSO_WM_TEMPLATE_CATEGORY" val="custom"/>
  <p:tag name="KSO_WM_TEMPLATE_INDEX" val="20181647"/>
  <p:tag name="KSO_WM_TEMPLATE_SUBCATEGORY" val="combine"/>
  <p:tag name="KSO_WM_TEMPLATE_THUMBS_INDEX" val="1、4、5、6、17、18、23、26、27"/>
</p:tagLst>
</file>

<file path=ppt/tags/tag4.xml><?xml version="1.0" encoding="utf-8"?>
<p:tagLst xmlns:p="http://schemas.openxmlformats.org/presentationml/2006/main">
  <p:tag name="KSO_WM_TAG_VERSION" val="1.0"/>
  <p:tag name="KSO_WM_TEMPLATE_CATEGORY" val="custom"/>
  <p:tag name="KSO_WM_TEMPLATE_INDEX" val="20185081"/>
</p:tagLst>
</file>

<file path=ppt/tags/tag5.xml><?xml version="1.0" encoding="utf-8"?>
<p:tagLst xmlns:p="http://schemas.openxmlformats.org/presentationml/2006/main">
  <p:tag name="KSO_WM_TAG_VERSION" val="1.0"/>
  <p:tag name="KSO_WM_TEMPLATE_CATEGORY" val="custom"/>
  <p:tag name="KSO_WM_TEMPLATE_INDEX" val="2018508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TEMPLATE_THUMBS_INDEX" val="1、6、7、8、9、10、11、12、13、14、16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647"/>
  <p:tag name="KSO_WM_UNIT_CLEAR" val="0"/>
  <p:tag name="KSO_WM_UNIT_COMPATIBLE" val="0"/>
  <p:tag name="KSO_WM_UNIT_HIGHLIGHT" val="0"/>
  <p:tag name="KSO_WM_UNIT_ID" val="custom20181647_1*a*1"/>
  <p:tag name="KSO_WM_UNIT_INDEX" val="1"/>
  <p:tag name="KSO_WM_UNIT_ISCONTENTSTITLE" val="0"/>
  <p:tag name="KSO_WM_UNIT_LAYERLEVEL" val="1"/>
  <p:tag name="KSO_WM_UNIT_PRESET_TEXT" val="医学医疗计划方案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647"/>
  <p:tag name="KSO_WM_UNIT_CLEAR" val="0"/>
  <p:tag name="KSO_WM_UNIT_COMPATIBLE" val="0"/>
  <p:tag name="KSO_WM_UNIT_HIGHLIGHT" val="0"/>
  <p:tag name="KSO_WM_UNIT_ID" val="custom20181647_1*b*1"/>
  <p:tag name="KSO_WM_UNIT_INDEX" val="1"/>
  <p:tag name="KSO_WM_UNIT_ISCONTENTSTITLE" val="0"/>
  <p:tag name="KSO_WM_UNIT_LAYERLEVEL" val="1"/>
  <p:tag name="KSO_WM_UNIT_PRESET_TEXT" val="适用于商务总结/工作总结/工作计划"/>
  <p:tag name="KSO_WM_UNIT_TYPE" val="b"/>
  <p:tag name="KSO_WM_UNIT_VALUE" val="21"/>
</p:tagLst>
</file>

<file path=ppt/tags/tag9.xml><?xml version="1.0" encoding="utf-8"?>
<p:tagLst xmlns:p="http://schemas.openxmlformats.org/presentationml/2006/main">
  <p:tag name="KSO_WM_BEAUTIFY_FLAG" val="#wm#"/>
  <p:tag name="KSO_WM_COMBINE_RELATE_SLIDE_ID" val="background20180948_1"/>
  <p:tag name="KSO_WM_SLIDE_ID" val="custom20181647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20181647"/>
  <p:tag name="KSO_WM_TEMPLATE_SUBCATEGORY" val="combine"/>
  <p:tag name="KSO_WM_TEMPLATE_THUMBS_INDEX" val="1、4、5、6、17、18、23、26、27、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4*a*1"/>
  <p:tag name="KSO_WM_UNIT_INDEX" val="1"/>
  <p:tag name="KSO_WM_UNIT_ISCONTENTSTITLE" val="0"/>
  <p:tag name="KSO_WM_UNIT_LAYERLEVEL" val="1"/>
  <p:tag name="KSO_WM_UNIT_PRESET_TEXT" val="Picture with caption layout"/>
  <p:tag name="KSO_WM_UNIT_TYPE" val="a"/>
  <p:tag name="KSO_WM_UNIT_VALUE" val="18"/>
</p:tagLst>
</file>

<file path=ppt/tags/tag11.xml><?xml version="1.0" encoding="utf-8"?>
<p:tagLst xmlns:p="http://schemas.openxmlformats.org/presentationml/2006/main">
  <p:tag name="KSO_WM_BEAUTIFY_FLAG" val="#wm#"/>
  <p:tag name="KSO_WM_SLIDE_ID" val="custom20185081_4"/>
  <p:tag name="KSO_WM_SLIDE_INDEX" val="4"/>
  <p:tag name="KSO_WM_SLIDE_ITEM_CNT" val="2"/>
  <p:tag name="KSO_WM_SLIDE_LAYOUT" val="a_f_d"/>
  <p:tag name="KSO_WM_SLIDE_LAYOUT_CNT" val="1_1_1"/>
  <p:tag name="KSO_WM_SLIDE_POSITION" val="66*36"/>
  <p:tag name="KSO_WM_SLIDE_SIZE" val="827*431"/>
  <p:tag name="KSO_WM_SLIDE_SUBTYPE" val="picTxt"/>
  <p:tag name="KSO_WM_SLIDE_TYPE" val="text"/>
  <p:tag name="KSO_WM_TAG_VERSION" val="1.0"/>
  <p:tag name="KSO_WM_TEMPLATE_CATEGORY" val="custom"/>
  <p:tag name="KSO_WM_TEMPLATE_INDEX" val="20185081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4"/>
  <p:tag name="KSO_WM_UNIT_INDEX" val="1_1_4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5"/>
  <p:tag name="KSO_WM_UNIT_INDEX" val="1_1_5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6"/>
  <p:tag name="KSO_WM_UNIT_INDEX" val="1_1_6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7"/>
  <p:tag name="KSO_WM_UNIT_INDEX" val="1_1_7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8"/>
  <p:tag name="KSO_WM_UNIT_INDEX" val="1_1_8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1_9"/>
  <p:tag name="KSO_WM_UNIT_INDEX" val="1_1_9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2_3"/>
  <p:tag name="KSO_WM_UNIT_INDEX" val="1_2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2_4"/>
  <p:tag name="KSO_WM_UNIT_INDEX" val="1_2_4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FILL_FORE_SCHEMECOLOR_INDEX" val="5"/>
  <p:tag name="KSO_WM_UNIT_FILL_TYPE" val="1"/>
  <p:tag name="KSO_WM_UNIT_ID" val="custom20185081_6*l_h_i*1_2_5"/>
  <p:tag name="KSO_WM_UNIT_INDEX" val="1_2_5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2_6"/>
  <p:tag name="KSO_WM_UNIT_INDEX" val="1_2_6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4_3"/>
  <p:tag name="KSO_WM_UNIT_INDEX" val="1_4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185081"/>
  <p:tag name="KSO_WM_UNIT_ID" val="custom20185081_6*l_h_i*1_4_4"/>
  <p:tag name="KSO_WM_UNIT_INDEX" val="1_4_4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7*a*1"/>
  <p:tag name="KSO_WM_UNIT_INDEX" val="1"/>
  <p:tag name="KSO_WM_UNIT_ISCONTENTSTITLE" val="0"/>
  <p:tag name="KSO_WM_UNIT_LAYERLEVEL" val="1"/>
  <p:tag name="KSO_WM_UNIT_PRESET_TEXT" val="请输入章节标题"/>
  <p:tag name="KSO_WM_UNIT_TYPE" val="a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1"/>
  <p:tag name="KSO_WM_UNIT_HIGHLIGHT" val="0"/>
  <p:tag name="KSO_WM_UNIT_ID" val="custom20185081_7*e*1"/>
  <p:tag name="KSO_WM_UNIT_INDEX" val="1"/>
  <p:tag name="KSO_WM_UNIT_LAYERLEVEL" val="1"/>
  <p:tag name="KSO_WM_UNIT_PRESET_TEXT" val="PART 01"/>
  <p:tag name="KSO_WM_UNIT_TYPE" val="e"/>
  <p:tag name="KSO_WM_UNIT_VALUE" val="11"/>
</p:tagLst>
</file>

<file path=ppt/tags/tag27.xml><?xml version="1.0" encoding="utf-8"?>
<p:tagLst xmlns:p="http://schemas.openxmlformats.org/presentationml/2006/main">
  <p:tag name="KSO_WM_BEAUTIFY_FLAG" val="#wm#"/>
  <p:tag name="KSO_WM_SLIDE_ID" val="custom20185081_7"/>
  <p:tag name="KSO_WM_SLIDE_INDEX" val="7"/>
  <p:tag name="KSO_WM_SLIDE_ITEM_CNT" val="1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INDEX" val="20185081"/>
</p:tagLst>
</file>

<file path=ppt/tags/tag28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FILL_FORE_SCHEMECOLOR_INDEX" val="14"/>
  <p:tag name="KSO_WM_UNIT_FILL_TYPE" val="1"/>
  <p:tag name="KSO_WM_UNIT_ID" val="custom20185081_9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1"/>
</p:tagLst>
</file>

<file path=ppt/tags/tag29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30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FILL_FORE_SCHEMECOLOR_INDEX" val="14"/>
  <p:tag name="KSO_WM_UNIT_FILL_TYPE" val="1"/>
  <p:tag name="KSO_WM_UNIT_ID" val="custom20185081_9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1"/>
</p:tagLst>
</file>

<file path=ppt/tags/tag31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32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33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9*i*88"/>
  <p:tag name="KSO_WM_UNIT_INDEX" val="88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9*i*89"/>
  <p:tag name="KSO_WM_UNIT_INDEX" val="89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9*a*1"/>
  <p:tag name="KSO_WM_UNIT_INDEX" val="1"/>
  <p:tag name="KSO_WM_UNIT_ISCONTENTSTITLE" val="0"/>
  <p:tag name="KSO_WM_UNIT_LAYERLEVEL" val="1"/>
  <p:tag name="KSO_WM_UNIT_PRESET_TEXT" val="请输入你的标题"/>
  <p:tag name="KSO_WM_UNIT_TYPE" val="a"/>
  <p:tag name="KSO_WM_UNIT_VALUE" val="8"/>
</p:tagLst>
</file>

<file path=ppt/tags/tag37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1_3"/>
  <p:tag name="KSO_WM_UNIT_INDEX" val="1_1_3"/>
  <p:tag name="KSO_WM_UNIT_LAYERLEVEL" val="1_1_1"/>
  <p:tag name="KSO_WM_UNIT_TYPE" val="l_h_i"/>
  <p:tag name="KSO_WM_UNIT_USESOURCEFORMAT_APPLY" val="1"/>
</p:tagLst>
</file>

<file path=ppt/tags/tag38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2_3"/>
  <p:tag name="KSO_WM_UNIT_INDEX" val="1_2_3"/>
  <p:tag name="KSO_WM_UNIT_LAYERLEVEL" val="1_1_1"/>
  <p:tag name="KSO_WM_UNIT_TYPE" val="l_h_i"/>
  <p:tag name="KSO_WM_UNIT_USESOURCEFORMAT_APPLY" val="1"/>
</p:tagLst>
</file>

<file path=ppt/tags/tag39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9*l_h_a*1_2_1"/>
  <p:tag name="KSO_WM_UNIT_INDEX" val="1_2_1"/>
  <p:tag name="KSO_WM_UNIT_LAYERLEVEL" val="1_1_1"/>
  <p:tag name="KSO_WM_UNIT_PRESET_TEXT" val="福州"/>
  <p:tag name="KSO_WM_UNIT_TEXT_FILL_FORE_SCHEMECOLOR_INDEX" val="15"/>
  <p:tag name="KSO_WM_UNIT_TEXT_FILL_TYPE" val="1"/>
  <p:tag name="KSO_WM_UNIT_TYPE" val="l_h_a"/>
  <p:tag name="KSO_WM_UNIT_USESOURCEFORMAT_APPLY" val="1"/>
  <p:tag name="KSO_WM_UNIT_VALUE" val="2"/>
</p:tagLst>
</file>

<file path=ppt/tags/tag40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9*l_h_a*1_1_1"/>
  <p:tag name="KSO_WM_UNIT_INDEX" val="1_1_1"/>
  <p:tag name="KSO_WM_UNIT_LAYERLEVEL" val="1_1_1"/>
  <p:tag name="KSO_WM_UNIT_PRESET_TEXT" val="厦门"/>
  <p:tag name="KSO_WM_UNIT_TEXT_FILL_FORE_SCHEMECOLOR_INDEX" val="15"/>
  <p:tag name="KSO_WM_UNIT_TEXT_FILL_TYPE" val="1"/>
  <p:tag name="KSO_WM_UNIT_TYPE" val="l_h_a"/>
  <p:tag name="KSO_WM_UNIT_USESOURCEFORMAT_APPLY" val="1"/>
  <p:tag name="KSO_WM_UNIT_VALUE" val="2"/>
</p:tagLst>
</file>

<file path=ppt/tags/tag41.xml><?xml version="1.0" encoding="utf-8"?>
<p:tagLst xmlns:p="http://schemas.openxmlformats.org/presentationml/2006/main">
  <p:tag name="KSO_WM_BEAUTIFY_FLAG" val="#wm#"/>
  <p:tag name="KSO_WM_DIAGRAM_GROUP_CODE" val="l1-2"/>
  <p:tag name="KSO_WM_SLIDE_ID" val="custom20185081_9"/>
  <p:tag name="KSO_WM_SLIDE_INDEX" val="9"/>
  <p:tag name="KSO_WM_SLIDE_ITEM_CNT" val="6"/>
  <p:tag name="KSO_WM_SLIDE_LAYOUT" val="a_l_d"/>
  <p:tag name="KSO_WM_SLIDE_LAYOUT_CNT" val="1_1_1"/>
  <p:tag name="KSO_WM_SLIDE_POSITION" val="87*177"/>
  <p:tag name="KSO_WM_SLIDE_SIZE" val="760*293"/>
  <p:tag name="KSO_WM_SLIDE_SUBTYPE" val="diag"/>
  <p:tag name="KSO_WM_SLIDE_TYPE" val="text"/>
  <p:tag name="KSO_WM_TAG_VERSION" val="1.0"/>
  <p:tag name="KSO_WM_TEMPLATE_CATEGORY" val="custom"/>
  <p:tag name="KSO_WM_TEMPLATE_INDEX" val="2018508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7*a*1"/>
  <p:tag name="KSO_WM_UNIT_INDEX" val="1"/>
  <p:tag name="KSO_WM_UNIT_ISCONTENTSTITLE" val="0"/>
  <p:tag name="KSO_WM_UNIT_LAYERLEVEL" val="1"/>
  <p:tag name="KSO_WM_UNIT_PRESET_TEXT" val="请输入章节标题"/>
  <p:tag name="KSO_WM_UNIT_TYPE" val="a"/>
  <p:tag name="KSO_WM_UNIT_VALUE" val="1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1"/>
  <p:tag name="KSO_WM_UNIT_HIGHLIGHT" val="0"/>
  <p:tag name="KSO_WM_UNIT_ID" val="custom20185081_7*e*1"/>
  <p:tag name="KSO_WM_UNIT_INDEX" val="1"/>
  <p:tag name="KSO_WM_UNIT_LAYERLEVEL" val="1"/>
  <p:tag name="KSO_WM_UNIT_PRESET_TEXT" val="PART 01"/>
  <p:tag name="KSO_WM_UNIT_TYPE" val="e"/>
  <p:tag name="KSO_WM_UNIT_VALUE" val="11"/>
</p:tagLst>
</file>

<file path=ppt/tags/tag44.xml><?xml version="1.0" encoding="utf-8"?>
<p:tagLst xmlns:p="http://schemas.openxmlformats.org/presentationml/2006/main">
  <p:tag name="KSO_WM_BEAUTIFY_FLAG" val="#wm#"/>
  <p:tag name="KSO_WM_SLIDE_ID" val="custom20185081_7"/>
  <p:tag name="KSO_WM_SLIDE_INDEX" val="7"/>
  <p:tag name="KSO_WM_SLIDE_ITEM_CNT" val="1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INDEX" val="2018508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37"/>
  <p:tag name="KSO_WM_UNIT_INDEX" val="37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38"/>
  <p:tag name="KSO_WM_UNIT_INDEX" val="38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39"/>
  <p:tag name="KSO_WM_UNIT_INDEX" val="39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0"/>
  <p:tag name="KSO_WM_UNIT_INDEX" val="4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1"/>
  <p:tag name="KSO_WM_UNIT_INDEX" val="4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2"/>
  <p:tag name="KSO_WM_UNIT_INDEX" val="42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3"/>
  <p:tag name="KSO_WM_UNIT_INDEX" val="43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4"/>
  <p:tag name="KSO_WM_UNIT_INDEX" val="44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5"/>
  <p:tag name="KSO_WM_UNIT_INDEX" val="45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6"/>
  <p:tag name="KSO_WM_UNIT_INDEX" val="46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7"/>
  <p:tag name="KSO_WM_UNIT_INDEX" val="47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8"/>
  <p:tag name="KSO_WM_UNIT_INDEX" val="48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49"/>
  <p:tag name="KSO_WM_UNIT_INDEX" val="49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0"/>
  <p:tag name="KSO_WM_UNIT_INDEX" val="50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1"/>
  <p:tag name="KSO_WM_UNIT_INDEX" val="5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2"/>
  <p:tag name="KSO_WM_UNIT_INDEX" val="52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3"/>
  <p:tag name="KSO_WM_UNIT_INDEX" val="53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4"/>
  <p:tag name="KSO_WM_UNIT_INDEX" val="54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5"/>
  <p:tag name="KSO_WM_UNIT_INDEX" val="55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6"/>
  <p:tag name="KSO_WM_UNIT_INDEX" val="56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7"/>
  <p:tag name="KSO_WM_UNIT_INDEX" val="57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58"/>
  <p:tag name="KSO_WM_UNIT_INDEX" val="58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62"/>
  <p:tag name="KSO_WM_UNIT_INDEX" val="62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ID" val="custom20185081_8*i*63"/>
  <p:tag name="KSO_WM_UNIT_INDEX" val="63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8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70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8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71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8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8*a*1"/>
  <p:tag name="KSO_WM_UNIT_INDEX" val="1"/>
  <p:tag name="KSO_WM_UNIT_ISCONTENTSTITLE" val="0"/>
  <p:tag name="KSO_WM_UNIT_LAYERLEVEL" val="1"/>
  <p:tag name="KSO_WM_UNIT_PRESET_TEXT" val="请输入你的标题"/>
  <p:tag name="KSO_WM_UNIT_TYPE" val="a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8*l_h_a*1_1_1"/>
  <p:tag name="KSO_WM_UNIT_INDEX" val="1_1_1"/>
  <p:tag name="KSO_WM_UNIT_LAYERLEVEL" val="1_1_1"/>
  <p:tag name="KSO_WM_UNIT_PRESET_TEXT" val="Text here"/>
  <p:tag name="KSO_WM_UNIT_TEXT_FILL_FORE_SCHEMECOLOR_INDEX" val="15"/>
  <p:tag name="KSO_WM_UNIT_TEXT_FILL_TYPE" val="1"/>
  <p:tag name="KSO_WM_UNIT_TYPE" val="l_h_a"/>
  <p:tag name="KSO_WM_UNIT_USESOURCEFORMAT_APPLY" val="1"/>
  <p:tag name="KSO_WM_UNIT_VALUE" val="16"/>
</p:tagLst>
</file>

<file path=ppt/tags/tag74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8*l_h_a*1_2_1"/>
  <p:tag name="KSO_WM_UNIT_INDEX" val="1_2_1"/>
  <p:tag name="KSO_WM_UNIT_LAYERLEVEL" val="1_1_1"/>
  <p:tag name="KSO_WM_UNIT_PRESET_TEXT" val="Text here"/>
  <p:tag name="KSO_WM_UNIT_TEXT_FILL_FORE_SCHEMECOLOR_INDEX" val="15"/>
  <p:tag name="KSO_WM_UNIT_TEXT_FILL_TYPE" val="1"/>
  <p:tag name="KSO_WM_UNIT_TYPE" val="l_h_a"/>
  <p:tag name="KSO_WM_UNIT_USESOURCEFORMAT_APPLY" val="1"/>
  <p:tag name="KSO_WM_UNIT_VALUE" val="16"/>
</p:tagLst>
</file>

<file path=ppt/tags/tag75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8*l_h_a*1_3_1"/>
  <p:tag name="KSO_WM_UNIT_INDEX" val="1_3_1"/>
  <p:tag name="KSO_WM_UNIT_LAYERLEVEL" val="1_1_1"/>
  <p:tag name="KSO_WM_UNIT_PRESET_TEXT" val="Text here"/>
  <p:tag name="KSO_WM_UNIT_TEXT_FILL_FORE_SCHEMECOLOR_INDEX" val="15"/>
  <p:tag name="KSO_WM_UNIT_TEXT_FILL_TYPE" val="1"/>
  <p:tag name="KSO_WM_UNIT_TYPE" val="l_h_a"/>
  <p:tag name="KSO_WM_UNIT_USESOURCEFORMAT_APPLY" val="1"/>
  <p:tag name="KSO_WM_UNIT_VALUE" val="16"/>
</p:tagLst>
</file>

<file path=ppt/tags/tag76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8*l_h_i*1_1_2"/>
  <p:tag name="KSO_WM_UNIT_INDEX" val="1_1_2"/>
  <p:tag name="KSO_WM_UNIT_LAYERLEVEL" val="1_1_1"/>
  <p:tag name="KSO_WM_UNIT_TEXT_FILL_FORE_SCHEMECOLOR_INDEX" val="15"/>
  <p:tag name="KSO_WM_UNIT_TEXT_FILL_TYPE" val="1"/>
  <p:tag name="KSO_WM_UNIT_TYPE" val="l_h_i"/>
  <p:tag name="KSO_WM_UNIT_USESOURCEFORMAT_APPLY" val="1"/>
</p:tagLst>
</file>

<file path=ppt/tags/tag77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8*l_h_i*1_2_2"/>
  <p:tag name="KSO_WM_UNIT_INDEX" val="1_2_2"/>
  <p:tag name="KSO_WM_UNIT_LAYERLEVEL" val="1_1_1"/>
  <p:tag name="KSO_WM_UNIT_TEXT_FILL_FORE_SCHEMECOLOR_INDEX" val="15"/>
  <p:tag name="KSO_WM_UNIT_TEXT_FILL_TYPE" val="1"/>
  <p:tag name="KSO_WM_UNIT_TYPE" val="l_h_i"/>
  <p:tag name="KSO_WM_UNIT_USESOURCEFORMAT_APPLY" val="1"/>
</p:tagLst>
</file>

<file path=ppt/tags/tag78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8*l_h_i*1_3_2"/>
  <p:tag name="KSO_WM_UNIT_INDEX" val="1_3_2"/>
  <p:tag name="KSO_WM_UNIT_LAYERLEVEL" val="1_1_1"/>
  <p:tag name="KSO_WM_UNIT_TEXT_FILL_FORE_SCHEMECOLOR_INDEX" val="15"/>
  <p:tag name="KSO_WM_UNIT_TEXT_FILL_TYPE" val="1"/>
  <p:tag name="KSO_WM_UNIT_TYPE" val="l_h_i"/>
  <p:tag name="KSO_WM_UNIT_USESOURCEFORMAT_APPLY" val="1"/>
</p:tagLst>
</file>

<file path=ppt/tags/tag79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80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81.xml><?xml version="1.0" encoding="utf-8"?>
<p:tagLst xmlns:p="http://schemas.openxmlformats.org/presentationml/2006/main">
  <p:tag name="KSO_WM_BEAUTIFY_FLAG" val="#wm#"/>
  <p:tag name="KSO_WM_DIAGRAM_GROUP_CODE" val="l1-2"/>
  <p:tag name="KSO_WM_TAG_VERSION" val="1.0"/>
  <p:tag name="KSO_WM_TEMPLATE_CATEGORY" val="custom"/>
  <p:tag name="KSO_WM_TEMPLATE_INDEX" val="20185081"/>
  <p:tag name="KSO_WM_UNIT_ID" val="custom20185081_9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1"/>
</p:tagLst>
</file>

<file path=ppt/tags/tag82.xml><?xml version="1.0" encoding="utf-8"?>
<p:tagLst xmlns:p="http://schemas.openxmlformats.org/presentationml/2006/main">
  <p:tag name="KSO_WM_BEAUTIFY_FLAG" val="#wm#"/>
  <p:tag name="KSO_WM_DIAGRAM_GROUP_CODE" val="l1-2"/>
  <p:tag name="KSO_WM_SLIDE_ID" val="custom20185081_8"/>
  <p:tag name="KSO_WM_SLIDE_INDEX" val="8"/>
  <p:tag name="KSO_WM_SLIDE_ITEM_CNT" val="5"/>
  <p:tag name="KSO_WM_SLIDE_LAYOUT" val="a_l_d"/>
  <p:tag name="KSO_WM_SLIDE_LAYOUT_CNT" val="1_1_1"/>
  <p:tag name="KSO_WM_SLIDE_POSITION" val="132*160"/>
  <p:tag name="KSO_WM_SLIDE_SIZE" val="715*324"/>
  <p:tag name="KSO_WM_SLIDE_SUBTYPE" val="diag"/>
  <p:tag name="KSO_WM_SLIDE_TYPE" val="text"/>
  <p:tag name="KSO_WM_TAG_VERSION" val="1.0"/>
  <p:tag name="KSO_WM_TEMPLATE_CATEGORY" val="custom"/>
  <p:tag name="KSO_WM_TEMPLATE_INDEX" val="2018508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8*a*1"/>
  <p:tag name="KSO_WM_UNIT_INDEX" val="1"/>
  <p:tag name="KSO_WM_UNIT_ISCONTENTSTITLE" val="0"/>
  <p:tag name="KSO_WM_UNIT_LAYERLEVEL" val="1"/>
  <p:tag name="KSO_WM_UNIT_PRESET_TEXT" val="请输入你的标题"/>
  <p:tag name="KSO_WM_UNIT_TYPE" val="a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8*a*1"/>
  <p:tag name="KSO_WM_UNIT_INDEX" val="1"/>
  <p:tag name="KSO_WM_UNIT_ISCONTENTSTITLE" val="0"/>
  <p:tag name="KSO_WM_UNIT_LAYERLEVEL" val="1"/>
  <p:tag name="KSO_WM_UNIT_PRESET_TEXT" val="请输入你的标题"/>
  <p:tag name="KSO_WM_UNIT_TYPE" val="a"/>
  <p:tag name="KSO_WM_UNIT_VALUE" val="8"/>
</p:tagLst>
</file>

<file path=ppt/tags/tag85.xml><?xml version="1.0" encoding="utf-8"?>
<p:tagLst xmlns:p="http://schemas.openxmlformats.org/presentationml/2006/main">
  <p:tag name="KSO_WM_BEAUTIFY_FLAG" val="#wm#"/>
  <p:tag name="KSO_WM_DIAGRAM_GROUP_CODE" val="l1-5"/>
  <p:tag name="KSO_WM_TAG_VERSION" val="1.0"/>
  <p:tag name="KSO_WM_TEMPLATE_CATEGORY" val="custom"/>
  <p:tag name="KSO_WM_TEMPLATE_INDEX" val="20185081"/>
  <p:tag name="KSO_WM_UNIT_ID" val="custom20185081_1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86.xml><?xml version="1.0" encoding="utf-8"?>
<p:tagLst xmlns:p="http://schemas.openxmlformats.org/presentationml/2006/main">
  <p:tag name="KSO_WM_BEAUTIFY_FLAG" val="#wm#"/>
  <p:tag name="KSO_WM_DIAGRAM_GROUP_CODE" val="l1-5"/>
  <p:tag name="KSO_WM_TAG_VERSION" val="1.0"/>
  <p:tag name="KSO_WM_TEMPLATE_CATEGORY" val="custom"/>
  <p:tag name="KSO_WM_TEMPLATE_INDEX" val="20185081"/>
  <p:tag name="KSO_WM_UNIT_ID" val="custom20185081_1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87.xml><?xml version="1.0" encoding="utf-8"?>
<p:tagLst xmlns:p="http://schemas.openxmlformats.org/presentationml/2006/main">
  <p:tag name="KSO_WM_BEAUTIFY_FLAG" val="#wm#"/>
  <p:tag name="KSO_WM_DIAGRAM_GROUP_CODE" val="l1-5"/>
  <p:tag name="KSO_WM_TAG_VERSION" val="1.0"/>
  <p:tag name="KSO_WM_TEMPLATE_CATEGORY" val="custom"/>
  <p:tag name="KSO_WM_TEMPLATE_INDEX" val="20185081"/>
  <p:tag name="KSO_WM_UNIT_ID" val="custom20185081_1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88.xml><?xml version="1.0" encoding="utf-8"?>
<p:tagLst xmlns:p="http://schemas.openxmlformats.org/presentationml/2006/main">
  <p:tag name="KSO_WM_BEAUTIFY_FLAG" val="#wm#"/>
  <p:tag name="KSO_WM_DIAGRAM_GROUP_CODE" val="l1-5"/>
  <p:tag name="KSO_WM_TAG_VERSION" val="1.0"/>
  <p:tag name="KSO_WM_TEMPLATE_CATEGORY" val="custom"/>
  <p:tag name="KSO_WM_TEMPLATE_INDEX" val="20185081"/>
  <p:tag name="KSO_WM_UNIT_ID" val="custom20185081_1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89.xml><?xml version="1.0" encoding="utf-8"?>
<p:tagLst xmlns:p="http://schemas.openxmlformats.org/presentationml/2006/main">
  <p:tag name="KSO_WM_BEAUTIFY_FLAG" val="#wm#"/>
  <p:tag name="KSO_WM_DIAGRAM_GROUP_CODE" val="l1-5"/>
  <p:tag name="KSO_WM_TAG_VERSION" val="1.0"/>
  <p:tag name="KSO_WM_TEMPLATE_CATEGORY" val="custom"/>
  <p:tag name="KSO_WM_TEMPLATE_INDEX" val="20185081"/>
  <p:tag name="KSO_WM_UNIT_ID" val="custom20185081_1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90.xml><?xml version="1.0" encoding="utf-8"?>
<p:tagLst xmlns:p="http://schemas.openxmlformats.org/presentationml/2006/main">
  <p:tag name="KSO_WM_BEAUTIFY_FLAG" val="#wm#"/>
  <p:tag name="KSO_WM_DIAGRAM_GROUP_CODE" val="l1-5"/>
  <p:tag name="KSO_WM_TAG_VERSION" val="1.0"/>
  <p:tag name="KSO_WM_TEMPLATE_CATEGORY" val="custom"/>
  <p:tag name="KSO_WM_TEMPLATE_INDEX" val="20185081"/>
  <p:tag name="KSO_WM_UNIT_ID" val="custom20185081_1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508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0"/>
  <p:tag name="KSO_WM_UNIT_HIGHLIGHT" val="0"/>
  <p:tag name="KSO_WM_UNIT_ID" val="custom20185081_7*a*1"/>
  <p:tag name="KSO_WM_UNIT_INDEX" val="1"/>
  <p:tag name="KSO_WM_UNIT_ISCONTENTSTITLE" val="0"/>
  <p:tag name="KSO_WM_UNIT_LAYERLEVEL" val="1"/>
  <p:tag name="KSO_WM_UNIT_PRESET_TEXT" val="请输入章节标题"/>
  <p:tag name="KSO_WM_UNIT_TYPE" val="a"/>
  <p:tag name="KSO_WM_UNIT_VALUE" val="1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5081"/>
  <p:tag name="KSO_WM_UNIT_CLEAR" val="0"/>
  <p:tag name="KSO_WM_UNIT_COMPATIBLE" val="1"/>
  <p:tag name="KSO_WM_UNIT_HIGHLIGHT" val="0"/>
  <p:tag name="KSO_WM_UNIT_ID" val="custom20185081_7*e*1"/>
  <p:tag name="KSO_WM_UNIT_INDEX" val="1"/>
  <p:tag name="KSO_WM_UNIT_LAYERLEVEL" val="1"/>
  <p:tag name="KSO_WM_UNIT_PRESET_TEXT" val="PART 01"/>
  <p:tag name="KSO_WM_UNIT_TYPE" val="e"/>
  <p:tag name="KSO_WM_UNIT_VALUE" val="11"/>
</p:tagLst>
</file>

<file path=ppt/tags/tag94.xml><?xml version="1.0" encoding="utf-8"?>
<p:tagLst xmlns:p="http://schemas.openxmlformats.org/presentationml/2006/main">
  <p:tag name="KSO_WM_BEAUTIFY_FLAG" val="#wm#"/>
  <p:tag name="KSO_WM_SLIDE_ID" val="custom20185081_7"/>
  <p:tag name="KSO_WM_SLIDE_INDEX" val="7"/>
  <p:tag name="KSO_WM_SLIDE_ITEM_CNT" val="1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INDEX" val="20185081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44">
      <a:dk1>
        <a:sysClr val="windowText" lastClr="000000"/>
      </a:dk1>
      <a:lt1>
        <a:sysClr val="window" lastClr="FFFFFF"/>
      </a:lt1>
      <a:dk2>
        <a:srgbClr val="BF1B27"/>
      </a:dk2>
      <a:lt2>
        <a:srgbClr val="16A3AA"/>
      </a:lt2>
      <a:accent1>
        <a:srgbClr val="16A3AA"/>
      </a:accent1>
      <a:accent2>
        <a:srgbClr val="BF1B27"/>
      </a:accent2>
      <a:accent3>
        <a:srgbClr val="16A3AA"/>
      </a:accent3>
      <a:accent4>
        <a:srgbClr val="BF1B27"/>
      </a:accent4>
      <a:accent5>
        <a:srgbClr val="16A3AA"/>
      </a:accent5>
      <a:accent6>
        <a:srgbClr val="000000"/>
      </a:accent6>
      <a:hlink>
        <a:srgbClr val="168BBA"/>
      </a:hlink>
      <a:folHlink>
        <a:srgbClr val="680000"/>
      </a:folHlink>
    </a:clrScheme>
    <a:fontScheme name="Arial">
      <a:maj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Office 主题​​">
  <a:themeElements>
    <a:clrScheme name="自定义 61">
      <a:dk1>
        <a:srgbClr val="000000"/>
      </a:dk1>
      <a:lt1>
        <a:srgbClr val="FFFFFF"/>
      </a:lt1>
      <a:dk2>
        <a:srgbClr val="013596"/>
      </a:dk2>
      <a:lt2>
        <a:srgbClr val="E7E6E6"/>
      </a:lt2>
      <a:accent1>
        <a:srgbClr val="013596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61">
    <a:dk1>
      <a:srgbClr val="000000"/>
    </a:dk1>
    <a:lt1>
      <a:srgbClr val="FFFFFF"/>
    </a:lt1>
    <a:dk2>
      <a:srgbClr val="013596"/>
    </a:dk2>
    <a:lt2>
      <a:srgbClr val="E7E6E6"/>
    </a:lt2>
    <a:accent1>
      <a:srgbClr val="013596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61">
    <a:dk1>
      <a:srgbClr val="000000"/>
    </a:dk1>
    <a:lt1>
      <a:srgbClr val="FFFFFF"/>
    </a:lt1>
    <a:dk2>
      <a:srgbClr val="013596"/>
    </a:dk2>
    <a:lt2>
      <a:srgbClr val="E7E6E6"/>
    </a:lt2>
    <a:accent1>
      <a:srgbClr val="013596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61">
    <a:dk1>
      <a:srgbClr val="000000"/>
    </a:dk1>
    <a:lt1>
      <a:srgbClr val="FFFFFF"/>
    </a:lt1>
    <a:dk2>
      <a:srgbClr val="013596"/>
    </a:dk2>
    <a:lt2>
      <a:srgbClr val="E7E6E6"/>
    </a:lt2>
    <a:accent1>
      <a:srgbClr val="013596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自定义 61">
    <a:dk1>
      <a:srgbClr val="000000"/>
    </a:dk1>
    <a:lt1>
      <a:srgbClr val="FFFFFF"/>
    </a:lt1>
    <a:dk2>
      <a:srgbClr val="013596"/>
    </a:dk2>
    <a:lt2>
      <a:srgbClr val="E7E6E6"/>
    </a:lt2>
    <a:accent1>
      <a:srgbClr val="013596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自定义 61">
    <a:dk1>
      <a:srgbClr val="000000"/>
    </a:dk1>
    <a:lt1>
      <a:srgbClr val="FFFFFF"/>
    </a:lt1>
    <a:dk2>
      <a:srgbClr val="013596"/>
    </a:dk2>
    <a:lt2>
      <a:srgbClr val="E7E6E6"/>
    </a:lt2>
    <a:accent1>
      <a:srgbClr val="013596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黑体</vt:lpstr>
      <vt:lpstr>楷体</vt:lpstr>
      <vt:lpstr>Calibri Light</vt:lpstr>
      <vt:lpstr>宋体</vt:lpstr>
      <vt:lpstr>微软雅黑</vt:lpstr>
      <vt:lpstr>华文行楷</vt:lpstr>
      <vt:lpstr>隶书</vt:lpstr>
      <vt:lpstr>Impact</vt:lpstr>
      <vt:lpstr>Gill Sans</vt:lpstr>
      <vt:lpstr>Office Theme</vt:lpstr>
      <vt:lpstr>运动损伤的预防及处理</vt:lpstr>
      <vt:lpstr>图片中哪些运动损伤是你经历过或是看到过的？</vt:lpstr>
      <vt:lpstr>PowerPoint Presentation</vt:lpstr>
      <vt:lpstr>认识运动损伤的危害，了解运动损伤发生的主观、客观原因</vt:lpstr>
      <vt:lpstr>PowerPoint Presentation</vt:lpstr>
      <vt:lpstr>预防运动损伤的要求</vt:lpstr>
      <vt:lpstr>PowerPoint Presentation</vt:lpstr>
      <vt:lpstr>PowerPoint Presentation</vt:lpstr>
      <vt:lpstr>PowerPoint Presentation</vt:lpstr>
      <vt:lpstr>PowerPoint Presentation</vt:lpstr>
      <vt:lpstr>运动中常见损伤的紧急处理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2024-09-20T07:58:30.821</cp:lastPrinted>
  <dcterms:created xsi:type="dcterms:W3CDTF">2024-09-19T23:58:30Z</dcterms:created>
  <dcterms:modified xsi:type="dcterms:W3CDTF">2024-09-19T23:58:33Z</dcterms:modified>
</cp:coreProperties>
</file>